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33895a43b32dc4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013196-BBBC-4D1F-8A3A-D8CB8E9EA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E362FDC-EEEE-44EE-A2B5-D254EF390F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7C123B9-C924-492E-921E-F1EA5877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CED772E-F7E5-484F-900C-CC1C1CA9D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A8A154-FFB8-4227-88FB-97D52A8D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599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151024-CF2D-489A-BF5F-A30E1A3C6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0C64486-AC6A-459F-ADC3-C3A86A4CE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6E3483B-88FB-4D1F-ACA9-C48A759FC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70F3A5-4411-43F7-9922-F9A569D03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C33B753-1471-4670-AED1-A4D476CE1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045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453A6616-19E8-4806-95C3-EB2D06F62A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2003043-2F82-4686-9FA9-0302D3ED02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E185D25-F2B5-49E8-A6D8-AB9739B9B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503509A-EB10-4DE5-9B64-C130CF69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D4CC174-388F-4B38-8236-02333834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107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608DEC-F466-4FF0-B6DB-EBDB760E8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73FAE63-59C5-4E4B-82EA-9B3307C77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24C2FDA-706C-4055-9760-B8668E10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257369C-8CA5-42F1-93AD-362735A6F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F79BBA0-7838-46F3-A00F-06A17BEB0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610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392AC0-4A35-4863-83CF-B388CC9DD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1CB62FC-AFFC-423F-A3E4-605501368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6874CE8-360F-4382-AD2E-F74F1D2F8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67273E-AFBE-4498-88A6-9F94EB169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BC8F10-C4BA-4DC4-908E-F1D3B7E4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202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2151A3-9897-43F5-92CF-1492EB0EA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B23503A-41C8-4517-916F-FF93F59C0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695F824-6CD2-4D99-A865-028BDF16B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1F57B94-A957-4ECA-84CB-C97856075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C90A618-DF1A-4B2D-9CFF-63DD8FFD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8B82620-313E-4094-A87C-D3529224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546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C2468C-A51E-40A1-9937-7187F0214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AAEB922-704F-46E8-B7CB-9A696EC1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7549BD0-A4A3-40A1-AA07-E83EA249F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43FED709-0F12-4D19-8C8F-079A2A16B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A154CCA-A1DF-4A46-872B-934B1B4747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9B40F9E-3AED-47AC-8D9C-A79955FAA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92DE5694-B6DB-41BE-9703-1A292149D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356FB20A-9D19-453E-B79E-6070B29C6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11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381207-8856-4B2A-9DDA-0A4DF7776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A387DBD-3E8A-4D5D-A8F5-11394EAB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02B58E5-8481-4B88-B584-9469096A1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0284008-3553-40E5-9CB9-A717AA0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937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9D83A44-7C65-4743-BF14-E54329DF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F6C3676-DA06-42B6-A5BF-E65BD3E30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5CF6714-C76A-4DD6-BDE3-294D678F0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3952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FF9EDF-1FAE-4561-922C-E60A5FC94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AD7A6E4-D281-4039-A60C-9227BC749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0C13EC0-26CF-44EA-B493-EDDC255B5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47AFAFC-DBCD-4818-B2D6-3C9D234CA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0CB22E0-E2B2-4CE6-B27D-06894FBEB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72B0259-2398-40D4-B8A6-BA74FAFD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15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66932D-6385-4374-AA33-217FD2CCE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4FD70D90-F16D-469A-BA07-1C658C8DBC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F4AD8E1-1C96-4190-AD96-256B9A101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93BB43E-3CB8-411E-AC3A-571582230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073B766-A96E-441B-8A15-B801A84EA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F4B3664-E473-42D6-8AFD-24CB598D1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9472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97CC27C3-D3CE-45E0-AD3B-C79D6748A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FD8D5B2-8A51-444F-A0E9-D03D77BFF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0B2B01F-10C9-4FF6-AD85-067987465B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0F392-D03D-4B1F-95E0-7D265515816B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22D4726-2DED-48A8-9DD1-E1456CAD8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546A7C5-1681-4010-BF37-5CDE471E4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D11CB-D54E-40A1-95E7-0C11DFF8D7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938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3.0/" TargetMode="External"/><Relationship Id="rId2" Type="http://schemas.openxmlformats.org/officeDocument/2006/relationships/hyperlink" Target="https://lacompagniecreole.wordpress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xhere.com/fr/photo/533525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tionary.org/wiki/%E7%A5%9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jeZBesedilom 7">
            <a:extLst>
              <a:ext uri="{FF2B5EF4-FFF2-40B4-BE49-F238E27FC236}">
                <a16:creationId xmlns:a16="http://schemas.microsoft.com/office/drawing/2014/main" id="{D9709696-60FF-4EF2-9E24-70380F60D219}"/>
              </a:ext>
            </a:extLst>
          </p:cNvPr>
          <p:cNvSpPr txBox="1"/>
          <p:nvPr/>
        </p:nvSpPr>
        <p:spPr>
          <a:xfrm>
            <a:off x="91913" y="329940"/>
            <a:ext cx="4944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400" dirty="0">
                <a:latin typeface="Impact" panose="020B0806030902050204" pitchFamily="34" charset="0"/>
                <a:ea typeface="Segoe UI Black" panose="020B0A02040204020203" pitchFamily="34" charset="0"/>
              </a:rPr>
              <a:t>  Kaj je Šintoizem?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F4A87095-5279-439E-9ABE-C00C9ED370C8}"/>
              </a:ext>
            </a:extLst>
          </p:cNvPr>
          <p:cNvSpPr txBox="1"/>
          <p:nvPr/>
        </p:nvSpPr>
        <p:spPr>
          <a:xfrm>
            <a:off x="301657" y="1828800"/>
            <a:ext cx="43551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>
                <a:ea typeface="Cambria" panose="02040503050406030204" pitchFamily="18" charset="0"/>
              </a:rPr>
              <a:t>Šintuizem</a:t>
            </a:r>
            <a:r>
              <a:rPr lang="sl-SI" dirty="0">
                <a:ea typeface="Cambria" panose="02040503050406030204" pitchFamily="18" charset="0"/>
              </a:rPr>
              <a:t> je tradicionalna japonska vera, ki povezuje zgodovino japonskega sveta.</a:t>
            </a:r>
            <a:endParaRPr lang="sl-SI" dirty="0"/>
          </a:p>
          <a:p>
            <a:endParaRPr lang="sl-SI" dirty="0"/>
          </a:p>
          <a:p>
            <a:r>
              <a:rPr lang="sl-SI" dirty="0"/>
              <a:t>Izvira iz besede </a:t>
            </a:r>
            <a:r>
              <a:rPr lang="sl-SI" b="1" i="1" dirty="0" err="1"/>
              <a:t>shinto</a:t>
            </a:r>
            <a:r>
              <a:rPr lang="sl-SI" b="1" i="1" dirty="0"/>
              <a:t>, </a:t>
            </a:r>
            <a:r>
              <a:rPr lang="sl-SI" dirty="0"/>
              <a:t>ki pomeni pot bogov.</a:t>
            </a:r>
          </a:p>
          <a:p>
            <a:endParaRPr lang="sl-SI" b="1" i="1" dirty="0"/>
          </a:p>
          <a:p>
            <a:r>
              <a:rPr lang="sl-SI" dirty="0"/>
              <a:t>Verujejo v spiritualne duhove , ki naj bi po njihovo živeli v našem naravnem svetu.</a:t>
            </a:r>
          </a:p>
          <a:p>
            <a:endParaRPr lang="sl-SI" dirty="0"/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8213F7F5-67B1-4860-B3C0-B86F360D9948}"/>
              </a:ext>
            </a:extLst>
          </p:cNvPr>
          <p:cNvSpPr txBox="1"/>
          <p:nvPr/>
        </p:nvSpPr>
        <p:spPr>
          <a:xfrm>
            <a:off x="5109328" y="6858000"/>
            <a:ext cx="70826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900">
                <a:hlinkClick r:id="rId2" tooltip="https://lacompagniecreole.wordpress.com/"/>
              </a:rPr>
              <a:t>Ta fotografija</a:t>
            </a:r>
            <a:r>
              <a:rPr lang="sl-SI" sz="900"/>
              <a:t> avtorja Neznan avtor je licencirana pod imenom </a:t>
            </a:r>
            <a:r>
              <a:rPr lang="sl-SI" sz="900">
                <a:hlinkClick r:id="rId3" tooltip="https://creativecommons.org/licenses/by-nc-sa/3.0/"/>
              </a:rPr>
              <a:t>CC BY-SA-NC</a:t>
            </a:r>
            <a:endParaRPr lang="sl-SI" sz="900"/>
          </a:p>
        </p:txBody>
      </p:sp>
      <p:pic>
        <p:nvPicPr>
          <p:cNvPr id="15" name="Slika 14">
            <a:extLst>
              <a:ext uri="{FF2B5EF4-FFF2-40B4-BE49-F238E27FC236}">
                <a16:creationId xmlns:a16="http://schemas.microsoft.com/office/drawing/2014/main" id="{FE093D31-3DBC-4C67-AF0D-8843444019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657222" y="0"/>
            <a:ext cx="6534777" cy="6858000"/>
          </a:xfrm>
          <a:prstGeom prst="rect">
            <a:avLst/>
          </a:prstGeom>
        </p:spPr>
      </p:pic>
      <p:sp>
        <p:nvSpPr>
          <p:cNvPr id="2" name="Elipsa 1">
            <a:extLst>
              <a:ext uri="{FF2B5EF4-FFF2-40B4-BE49-F238E27FC236}">
                <a16:creationId xmlns:a16="http://schemas.microsoft.com/office/drawing/2014/main" id="{C64328A1-612D-9D4F-9378-6E1B78B7194D}"/>
              </a:ext>
            </a:extLst>
          </p:cNvPr>
          <p:cNvSpPr/>
          <p:nvPr/>
        </p:nvSpPr>
        <p:spPr>
          <a:xfrm>
            <a:off x="204186" y="6462944"/>
            <a:ext cx="417251" cy="3018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6573440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Nature/Supernature - Supernature - Kami | JAPAN HOUSE LA">
            <a:extLst>
              <a:ext uri="{FF2B5EF4-FFF2-40B4-BE49-F238E27FC236}">
                <a16:creationId xmlns:a16="http://schemas.microsoft.com/office/drawing/2014/main" id="{C79554DD-B5D0-4D4F-8E14-DEEED470D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B2550F1-8A75-41BC-8435-BA64456947BB}"/>
              </a:ext>
            </a:extLst>
          </p:cNvPr>
          <p:cNvSpPr txBox="1"/>
          <p:nvPr/>
        </p:nvSpPr>
        <p:spPr>
          <a:xfrm>
            <a:off x="5898381" y="356376"/>
            <a:ext cx="5958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latin typeface="Impact" panose="020B0806030902050204" pitchFamily="34" charset="0"/>
              </a:rPr>
              <a:t>Kdo je njihov bog/boginja ?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E976D9E-F9A6-46FA-9F7E-3EA4C75ADCA3}"/>
              </a:ext>
            </a:extLst>
          </p:cNvPr>
          <p:cNvSpPr txBox="1"/>
          <p:nvPr/>
        </p:nvSpPr>
        <p:spPr>
          <a:xfrm>
            <a:off x="5898381" y="1808704"/>
            <a:ext cx="41734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Imajo bogove, ki se imenujejo </a:t>
            </a:r>
            <a:r>
              <a:rPr lang="sl-SI" b="1" i="1" dirty="0"/>
              <a:t>kami.</a:t>
            </a:r>
          </a:p>
          <a:p>
            <a:endParaRPr lang="sl-SI" b="1" i="1" dirty="0"/>
          </a:p>
          <a:p>
            <a:r>
              <a:rPr lang="sl-SI" dirty="0"/>
              <a:t>So božanstvo narave, duhov in mitologije,</a:t>
            </a:r>
          </a:p>
          <a:p>
            <a:r>
              <a:rPr lang="sl-SI" dirty="0"/>
              <a:t>ki so spremenjeni v stvari oz. pojme iz našega sveta kot npr. dež ,veter, gore, drevesa itd.</a:t>
            </a:r>
          </a:p>
          <a:p>
            <a:endParaRPr lang="sl-SI" dirty="0"/>
          </a:p>
          <a:p>
            <a:r>
              <a:rPr lang="sl-SI" dirty="0"/>
              <a:t>Ko ljudje na planetu umrejo, se spremenijo v enega od kami in tako živijo njihovo posmrtno življenje.</a:t>
            </a:r>
          </a:p>
          <a:p>
            <a:endParaRPr lang="sl-SI" dirty="0"/>
          </a:p>
          <a:p>
            <a:r>
              <a:rPr lang="sl-SI" dirty="0"/>
              <a:t>Najpomembnejši bog vere je bog sonca- </a:t>
            </a:r>
            <a:r>
              <a:rPr lang="sl-SI" b="1" i="1" dirty="0" err="1"/>
              <a:t>Amaterasu</a:t>
            </a:r>
            <a:r>
              <a:rPr lang="sl-SI" b="1" i="1" dirty="0"/>
              <a:t>.</a:t>
            </a:r>
          </a:p>
          <a:p>
            <a:endParaRPr lang="sl-SI" b="1" i="1" dirty="0"/>
          </a:p>
          <a:p>
            <a:r>
              <a:rPr lang="sl-SI" dirty="0"/>
              <a:t>Beseda kami </a:t>
            </a:r>
            <a:r>
              <a:rPr lang="ja-JP" altLang="en-US" dirty="0">
                <a:hlinkClick r:id="rId3" tooltip="wikt:神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神</a:t>
            </a:r>
            <a:r>
              <a:rPr lang="sl-SI" altLang="ja-JP" dirty="0"/>
              <a:t> je japonska beseda za božanstvo in duha.</a:t>
            </a:r>
            <a:endParaRPr lang="sl-SI" dirty="0"/>
          </a:p>
        </p:txBody>
      </p:sp>
      <p:sp>
        <p:nvSpPr>
          <p:cNvPr id="2" name="Pravokotnik 1">
            <a:extLst>
              <a:ext uri="{FF2B5EF4-FFF2-40B4-BE49-F238E27FC236}">
                <a16:creationId xmlns:a16="http://schemas.microsoft.com/office/drawing/2014/main" id="{5C7B1AE2-D661-9145-B207-064E60308BC6}"/>
              </a:ext>
            </a:extLst>
          </p:cNvPr>
          <p:cNvSpPr/>
          <p:nvPr/>
        </p:nvSpPr>
        <p:spPr>
          <a:xfrm>
            <a:off x="11780668" y="6613864"/>
            <a:ext cx="230819" cy="15979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5955379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FED9EE9D-8D2E-58D8-300D-72A160A17B3D}"/>
              </a:ext>
            </a:extLst>
          </p:cNvPr>
          <p:cNvSpPr txBox="1"/>
          <p:nvPr/>
        </p:nvSpPr>
        <p:spPr>
          <a:xfrm>
            <a:off x="514903" y="319597"/>
            <a:ext cx="63564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>
                <a:latin typeface="Impact" panose="020B0806030902050204" pitchFamily="34" charset="0"/>
              </a:rPr>
              <a:t>Najpomembnejši bogovi/boginje 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8B645DB-AD9B-39F1-8414-4DBF6823F147}"/>
              </a:ext>
            </a:extLst>
          </p:cNvPr>
          <p:cNvSpPr txBox="1"/>
          <p:nvPr/>
        </p:nvSpPr>
        <p:spPr>
          <a:xfrm>
            <a:off x="346228" y="2136338"/>
            <a:ext cx="39683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  <a:p>
            <a:r>
              <a:rPr lang="sl-SI" dirty="0"/>
              <a:t>-</a:t>
            </a:r>
            <a:r>
              <a:rPr lang="sl-SI" dirty="0" err="1"/>
              <a:t>Amaterasu</a:t>
            </a:r>
            <a:r>
              <a:rPr lang="sl-SI" dirty="0"/>
              <a:t>-omikami(kami sonca)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1026" name="Picture 2" descr="Yamato sisters = 3 Shinto gods : r/AzureLane">
            <a:extLst>
              <a:ext uri="{FF2B5EF4-FFF2-40B4-BE49-F238E27FC236}">
                <a16:creationId xmlns:a16="http://schemas.microsoft.com/office/drawing/2014/main" id="{0CC0AE7E-35EC-1E77-077E-7035E11602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93"/>
          <a:stretch/>
        </p:blipFill>
        <p:spPr bwMode="auto">
          <a:xfrm>
            <a:off x="5581096" y="0"/>
            <a:ext cx="66109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1CAEDC42-AD61-EC19-BF04-8A34AB38EDEF}"/>
              </a:ext>
            </a:extLst>
          </p:cNvPr>
          <p:cNvSpPr/>
          <p:nvPr/>
        </p:nvSpPr>
        <p:spPr>
          <a:xfrm>
            <a:off x="177553" y="6445188"/>
            <a:ext cx="337350" cy="2574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621549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148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</vt:lpstr>
      <vt:lpstr>Impact</vt:lpstr>
      <vt:lpstr>Officeova tema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HP</dc:creator>
  <cp:lastModifiedBy>Kastelic, Monika</cp:lastModifiedBy>
  <cp:revision>25</cp:revision>
  <dcterms:created xsi:type="dcterms:W3CDTF">2024-03-06T12:26:33Z</dcterms:created>
  <dcterms:modified xsi:type="dcterms:W3CDTF">2024-05-16T09:35:12Z</dcterms:modified>
</cp:coreProperties>
</file>