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9D64"/>
    <a:srgbClr val="775835"/>
    <a:srgbClr val="B2BD71"/>
    <a:srgbClr val="7C863E"/>
    <a:srgbClr val="856433"/>
    <a:srgbClr val="AF7A59"/>
    <a:srgbClr val="6C614C"/>
    <a:srgbClr val="806D38"/>
    <a:srgbClr val="CFD6A6"/>
    <a:srgbClr val="5A8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91FC8-40F6-73E3-1B26-EFE766993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4B248-BD7B-BA9A-9630-C67D0F41D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BC48C-9BA4-679D-1FBE-19CEFC31F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CD297-B1A5-CD06-BC60-428BAEFC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D9AE0-CA67-5F43-1C60-C067CBA8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193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FE0F7-6BC4-2CCF-18DC-AE2435ADD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910B89-E625-0A97-794E-1E8969236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E8993-E536-6360-626A-F363B705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62D9-8851-72E6-E88C-E241CEC93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1E27E-C627-32B3-C32E-FF6D2A420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927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7A8611-620E-AC4E-E878-12C192DCF7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F2C48-9952-D867-F931-410056089C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6F414-1185-912C-B6E6-0C452E5A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D8D53-4B2E-4CB1-D03F-2F17FA83E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BB57B-02D5-5B23-A8D1-9178BEDEA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272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69DBE-E359-D85F-E95C-374C2D4C5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4E981-2395-5021-D6E8-9E64A065E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DDB76-7A9C-7FAC-4189-42487BA4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36C36-ACD1-2F67-6692-9553A06E0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66CCD9-CD27-BBF0-33AA-DB7055F9F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826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8004F-F3CA-8E2C-EB90-6C1D1E0DA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DC869-6C5D-C5DF-17DD-0AAF5BD48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91895-4CBC-30C0-89F9-2005E08C5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6A5AB-D2A1-7F38-4437-6A4DF73A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C3F2B-E554-78DE-4839-F4E0DB584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769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EFAF9-B38E-3E0A-F118-5072E0EF4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940A4-CD17-B966-611E-B683E898D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3A4DF-7095-244D-A39F-B56143758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A5685-E36E-6929-BA31-48B865589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7DA31-B2B4-37DB-5AB1-D6F0C6E25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05CDF-2E7C-40EF-27B0-E12D66E1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4395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778AB-ACB8-FF2A-3697-75E96B99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42965-7766-EF55-F22E-F49228379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6184F-8049-DDA6-02B2-F363CCFF6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688902-85C3-D43D-FF0E-E30C4F37AE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28438-BFF5-4F8C-9AD2-44EC620516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CAD339-5E37-4DFC-5C6C-EA080F948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CE9910-A9C1-29FA-171C-B4A56F04A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36B377-FEAC-5104-204A-3E902D67E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0166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84F3B-B502-B461-3FDE-81C15ADD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19FB3A-E55D-1BF0-F31C-4BD810061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0D29F-BDD1-EF3D-25E9-DB2418D43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1DFA81-C676-14E8-4C47-12B267ED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704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14C4D9-A0D8-0953-2F4C-FCFF47A8C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53CED4-35E0-47B7-96D7-9CB200BFD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F1B68-BD15-DD5F-4625-4054679B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1984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82B20-414D-48DC-D385-4CC90BA79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281ED-2BD6-E858-51D1-EFD1856EC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0F56C-4291-C610-2CB9-4B804946F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A2C1C-D553-E5FC-D0A4-E548CCDBF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744A-E6F8-FB4D-463C-8CD14CFB6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E7D88C-B3D3-8A82-5137-5A7FB9D52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1964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3AA0E-1343-7939-DF4B-FC860DA5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9EAEF9-B3B0-D408-EA03-97E5A3C26C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6EFB91-3B98-8542-D3C3-234D4DE68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32247-7DEA-DBC3-8849-2EFF6F85C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7894C-2F91-27F5-FF89-D047503B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54825-564A-9F34-B558-89191CA13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282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F731AB-F2C6-EF58-2775-8D7AF3B95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78194-DE01-4481-CB59-AB016B198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CCE5C-9B33-5BDB-1A97-DF71A06F9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CD2CC-B5EE-4507-8B16-2F652909BF62}" type="datetimeFigureOut">
              <a:rPr lang="sl-SI" smtClean="0"/>
              <a:t>16. 05. 2024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89CF9-D866-CA22-B44B-A40666B911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58D5B-AA13-B1B1-7AE4-68DAF9DE1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FDC9F-EA5C-4937-ABC2-24AE180F250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007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0F6758-9E7F-F443-594B-EE148357CDEF}"/>
              </a:ext>
            </a:extLst>
          </p:cNvPr>
          <p:cNvSpPr/>
          <p:nvPr/>
        </p:nvSpPr>
        <p:spPr>
          <a:xfrm>
            <a:off x="-10065" y="2538679"/>
            <a:ext cx="12192000" cy="1457864"/>
          </a:xfrm>
          <a:prstGeom prst="rect">
            <a:avLst/>
          </a:prstGeom>
          <a:solidFill>
            <a:srgbClr val="7C863E"/>
          </a:solidFill>
          <a:ln>
            <a:solidFill>
              <a:srgbClr val="5A8C2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B53299-B27E-4994-5393-337B08E44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935" y="1175629"/>
            <a:ext cx="9144000" cy="2387600"/>
          </a:xfrm>
        </p:spPr>
        <p:txBody>
          <a:bodyPr/>
          <a:lstStyle/>
          <a:p>
            <a:r>
              <a:rPr lang="en-US" dirty="0" err="1">
                <a:latin typeface="Bookman Old Style" panose="02050604050505020204" pitchFamily="18" charset="0"/>
              </a:rPr>
              <a:t>Animizem</a:t>
            </a:r>
            <a:endParaRPr lang="sl-SI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480764-CED1-3A5D-E7F7-8822C289A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8210" y="3428999"/>
            <a:ext cx="1975450" cy="1828801"/>
          </a:xfrm>
        </p:spPr>
        <p:txBody>
          <a:bodyPr>
            <a:normAutofit/>
          </a:bodyPr>
          <a:lstStyle/>
          <a:p>
            <a:endParaRPr lang="en-US" sz="1050" dirty="0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BF892752-1673-7B38-2574-9A1E309FB1B9}"/>
              </a:ext>
            </a:extLst>
          </p:cNvPr>
          <p:cNvSpPr/>
          <p:nvPr/>
        </p:nvSpPr>
        <p:spPr>
          <a:xfrm>
            <a:off x="1616950" y="3079349"/>
            <a:ext cx="621437" cy="579267"/>
          </a:xfrm>
          <a:prstGeom prst="star5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7F7A0123-56E2-667D-4AC8-463B23ADFBA7}"/>
              </a:ext>
            </a:extLst>
          </p:cNvPr>
          <p:cNvSpPr/>
          <p:nvPr/>
        </p:nvSpPr>
        <p:spPr>
          <a:xfrm>
            <a:off x="9374819" y="2681056"/>
            <a:ext cx="621437" cy="514905"/>
          </a:xfrm>
          <a:prstGeom prst="star5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368D25B4-440C-AF91-532C-6257E71C69F9}"/>
              </a:ext>
            </a:extLst>
          </p:cNvPr>
          <p:cNvSpPr/>
          <p:nvPr/>
        </p:nvSpPr>
        <p:spPr>
          <a:xfrm>
            <a:off x="2601157" y="3563229"/>
            <a:ext cx="319596" cy="227536"/>
          </a:xfrm>
          <a:prstGeom prst="star5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32F105CF-C2CA-47FA-A2D4-7EC13F5F92A9}"/>
              </a:ext>
            </a:extLst>
          </p:cNvPr>
          <p:cNvSpPr/>
          <p:nvPr/>
        </p:nvSpPr>
        <p:spPr>
          <a:xfrm>
            <a:off x="9064101" y="3428999"/>
            <a:ext cx="310718" cy="229617"/>
          </a:xfrm>
          <a:prstGeom prst="star5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1167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C86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FDFFD93-2883-F772-59B0-60579B1601B0}"/>
              </a:ext>
            </a:extLst>
          </p:cNvPr>
          <p:cNvSpPr/>
          <p:nvPr/>
        </p:nvSpPr>
        <p:spPr>
          <a:xfrm>
            <a:off x="646545" y="387927"/>
            <a:ext cx="4350328" cy="5874328"/>
          </a:xfrm>
          <a:prstGeom prst="rect">
            <a:avLst/>
          </a:prstGeom>
          <a:solidFill>
            <a:srgbClr val="B2BD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6971B4-0AE9-D7F4-70BB-B25A64E1C82E}"/>
              </a:ext>
            </a:extLst>
          </p:cNvPr>
          <p:cNvSpPr/>
          <p:nvPr/>
        </p:nvSpPr>
        <p:spPr>
          <a:xfrm>
            <a:off x="6385042" y="1047402"/>
            <a:ext cx="5070764" cy="4562763"/>
          </a:xfrm>
          <a:prstGeom prst="rect">
            <a:avLst/>
          </a:prstGeom>
          <a:solidFill>
            <a:srgbClr val="B2BD7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9CA3DA-9FA0-3608-3C5F-1474CB0D8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165329"/>
            <a:ext cx="3932237" cy="882073"/>
          </a:xfrm>
        </p:spPr>
        <p:txBody>
          <a:bodyPr/>
          <a:lstStyle/>
          <a:p>
            <a:r>
              <a:rPr lang="sl-SI" dirty="0">
                <a:latin typeface="Bookman Old Style" panose="02050604050505020204" pitchFamily="18" charset="0"/>
              </a:rPr>
              <a:t>Kaj je animizem?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31D21F6-6338-E5FD-08F7-37AF114BF8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782" r="24805"/>
          <a:stretch/>
        </p:blipFill>
        <p:spPr>
          <a:xfrm>
            <a:off x="6527677" y="1162976"/>
            <a:ext cx="4785494" cy="4331616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1E3C045-EB1A-18E7-3370-3B7CC3823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1339273"/>
            <a:ext cx="4157084" cy="4772889"/>
          </a:xfrm>
        </p:spPr>
        <p:txBody>
          <a:bodyPr>
            <a:noAutofit/>
          </a:bodyPr>
          <a:lstStyle/>
          <a:p>
            <a:r>
              <a:rPr lang="sl-SI" sz="2400" dirty="0"/>
              <a:t>-Animízem</a:t>
            </a:r>
            <a:r>
              <a:rPr lang="en-US" sz="2400" dirty="0"/>
              <a:t> </a:t>
            </a:r>
            <a:r>
              <a:rPr lang="sl-SI" sz="2400" dirty="0"/>
              <a:t>je verovanje v duhove in druga nadnaravna bitja.</a:t>
            </a:r>
            <a:endParaRPr lang="en-US" sz="2400" dirty="0"/>
          </a:p>
          <a:p>
            <a:r>
              <a:rPr lang="sl-SI" sz="2400" dirty="0"/>
              <a:t>-Ljudje verjamejo, da duhovi prebivajo v živalih, rastlinah, v skalah, zvezdah, in ljudeh.</a:t>
            </a:r>
          </a:p>
        </p:txBody>
      </p:sp>
    </p:spTree>
    <p:extLst>
      <p:ext uri="{BB962C8B-B14F-4D97-AF65-F5344CB8AC3E}">
        <p14:creationId xmlns:p14="http://schemas.microsoft.com/office/powerpoint/2010/main" val="93685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36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Bookman Old Style</vt:lpstr>
      <vt:lpstr>Calibri</vt:lpstr>
      <vt:lpstr>Calibri Light</vt:lpstr>
      <vt:lpstr>Office Theme</vt:lpstr>
      <vt:lpstr>Animizem</vt:lpstr>
      <vt:lpstr>Kaj je animizem?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Animizem</dc:title>
  <dc:creator>Zala Prah Trontelj</dc:creator>
  <cp:lastModifiedBy>Kastelic, Monika</cp:lastModifiedBy>
  <cp:revision>4</cp:revision>
  <dcterms:created xsi:type="dcterms:W3CDTF">2024-03-19T18:49:10Z</dcterms:created>
  <dcterms:modified xsi:type="dcterms:W3CDTF">2024-05-16T09:36:50Z</dcterms:modified>
</cp:coreProperties>
</file>