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65" r:id="rId4"/>
    <p:sldId id="273" r:id="rId5"/>
    <p:sldId id="266" r:id="rId6"/>
    <p:sldId id="275" r:id="rId7"/>
    <p:sldId id="276" r:id="rId8"/>
    <p:sldId id="269" r:id="rId9"/>
    <p:sldId id="279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886" autoAdjust="0"/>
  </p:normalViewPr>
  <p:slideViewPr>
    <p:cSldViewPr>
      <p:cViewPr varScale="1">
        <p:scale>
          <a:sx n="108" d="100"/>
          <a:sy n="108" d="100"/>
        </p:scale>
        <p:origin x="780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79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F5B05A-2E32-4BFA-B60D-A35DC4957C12}" type="datetime1">
              <a:rPr lang="sl-SI" smtClean="0"/>
              <a:t>16. 05. 2024</a:t>
            </a:fld>
            <a:endParaRPr lang="sl-SI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sl-SI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350419-3EFE-4CA1-A9B9-A2FDB22D91EF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sl-SI" noProof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32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599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117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aseline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43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805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8766777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3" y="762000"/>
            <a:ext cx="7579926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461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7707768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375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47536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082511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1"/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8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8" y="2967788"/>
            <a:ext cx="475364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1705457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8137471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5331898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3265248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45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5F7E55F-1FB3-4FBB-B08C-5E5B2FBBA23C}" type="datetime1">
              <a:rPr lang="sl-SI" noProof="0" smtClean="0"/>
              <a:t>16. 05. 2024</a:t>
            </a:fld>
            <a:endParaRPr lang="sl-S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F36C87F6-986D-49E6-AF40-1B3A1EE8064D}" type="slidenum">
              <a:rPr lang="sl-SI" noProof="0" smtClean="0"/>
              <a:pPr/>
              <a:t>‹#›</a:t>
            </a:fld>
            <a:endParaRPr lang="sl-SI" noProof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err="1"/>
              <a:t>PRAvoslavje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sl-SI" dirty="0"/>
              <a:t>KAJ JE PRAVOSLAVNA VERA?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Vera v Boga stvarnika neba in zemlje ter vsega nevidnega in vidnega,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Bog je bitje brez začetka in brez konca. </a:t>
            </a:r>
          </a:p>
        </p:txBody>
      </p:sp>
      <p:pic>
        <p:nvPicPr>
          <p:cNvPr id="5" name="Slika 4" descr="Slika, ki vsebuje besede simbol&#10;&#10;Opis je samodejno ustvarjen">
            <a:extLst>
              <a:ext uri="{FF2B5EF4-FFF2-40B4-BE49-F238E27FC236}">
                <a16:creationId xmlns:a16="http://schemas.microsoft.com/office/drawing/2014/main" id="{A7DB31C1-BAE2-7057-EE26-68871031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276872"/>
            <a:ext cx="1924704" cy="27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Kaj je značilno za pravoslavje?</a:t>
            </a:r>
          </a:p>
        </p:txBody>
      </p:sp>
      <p:sp>
        <p:nvSpPr>
          <p:cNvPr id="9" name="Označba mesta za vsebino 8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>
              <a:buFont typeface="Wingdings" panose="05000000000000000000" pitchFamily="2" charset="2"/>
              <a:buChar char="Ø"/>
            </a:pPr>
            <a:r>
              <a:rPr lang="sl-SI" dirty="0"/>
              <a:t>Nima enotnega poglavarja, kot je papež pri </a:t>
            </a:r>
            <a:r>
              <a:rPr lang="en-US" dirty="0" err="1"/>
              <a:t>katolikih</a:t>
            </a:r>
            <a:endParaRPr lang="sl-SI" dirty="0"/>
          </a:p>
          <a:p>
            <a:pPr rtl="0">
              <a:buFont typeface="Wingdings" panose="05000000000000000000" pitchFamily="2" charset="2"/>
              <a:buChar char="Ø"/>
            </a:pPr>
            <a:r>
              <a:rPr lang="sl-SI" dirty="0"/>
              <a:t>Vsaka država ali cerkev je avtohtona (samostojna)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sl-SI" dirty="0"/>
              <a:t>Ima svojega patriarha</a:t>
            </a:r>
          </a:p>
          <a:p>
            <a:pPr rtl="0">
              <a:buFont typeface="Wingdings" panose="05000000000000000000" pitchFamily="2" charset="2"/>
              <a:buChar char="Ø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sl-SI" dirty="0"/>
              <a:t>Kje je razširjeno pravoslavje?</a:t>
            </a:r>
          </a:p>
        </p:txBody>
      </p:sp>
      <p:pic>
        <p:nvPicPr>
          <p:cNvPr id="5" name="Označba mesta vsebine 4" descr="Slika, ki vsebuje besede astronomski objekt, zunanji prostor, planet, luna&#10;&#10;Opis je samodejno ustvarjen">
            <a:extLst>
              <a:ext uri="{FF2B5EF4-FFF2-40B4-BE49-F238E27FC236}">
                <a16:creationId xmlns:a16="http://schemas.microsoft.com/office/drawing/2014/main" id="{B7430FFF-D3CA-96D3-5BE3-F12607AF5E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23938" y="2369827"/>
            <a:ext cx="4752975" cy="3855071"/>
          </a:xfrm>
          <a:noFill/>
        </p:spPr>
      </p:pic>
      <p:sp>
        <p:nvSpPr>
          <p:cNvPr id="3" name="Označba mesta za vsebino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Predvsem v vzhodni Evropi in bližnjem vzhodu,</a:t>
            </a:r>
          </a:p>
          <a:p>
            <a:pPr marL="45720" indent="0">
              <a:buNone/>
            </a:pPr>
            <a:r>
              <a:rPr lang="sl-SI" dirty="0"/>
              <a:t>Deli se v dve skupini: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Skupina vzhodno pravoslavno cerkev,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Skupina stara pravoslavna cerkev</a:t>
            </a:r>
          </a:p>
        </p:txBody>
      </p:sp>
    </p:spTree>
    <p:extLst>
      <p:ext uri="{BB962C8B-B14F-4D97-AF65-F5344CB8AC3E}">
        <p14:creationId xmlns:p14="http://schemas.microsoft.com/office/powerpoint/2010/main" val="141783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PENTARHIJA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8898D8-CFE7-B1DD-AC54-4E019DF4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l-SI" dirty="0"/>
              <a:t>Je naziv za cerkveni ukaz zasnovan na pet posameznih </a:t>
            </a:r>
            <a:r>
              <a:rPr lang="sl-SI" dirty="0" err="1"/>
              <a:t>patrijaršija</a:t>
            </a:r>
            <a:r>
              <a:rPr lang="sl-SI" dirty="0"/>
              <a:t> v starodavni Cerkvi to pa so: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Rimska,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err="1"/>
              <a:t>Carigradska</a:t>
            </a:r>
            <a:r>
              <a:rPr lang="sl-SI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Aleksandrijska,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Antiohijska,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err="1"/>
              <a:t>Jerusalimska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2BDA2F-CEE8-B904-A43E-6FA1755E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VERSKI NAUK VZHODNIH PRAVOSLAVNIH CERKEV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D4B2A7-491E-BF03-8D9A-1C8AEC42D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Priznanje apostolskega nasledstva.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Verovanje, da so patriarhi med seboj enakopravni.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Verovanje, da sveti duh izhaja iz Boga Očeta.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Verovanje, da je Boga primerno in potrebno častiti s postom.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Verovanje, da je prav častiti svetnike in svete podobe.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Verovanje, da je prav častiti Božjo mater Marijo.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Božji materi je posvečeno tudi veliko praznikov v pravoslavnem koledarju.</a:t>
            </a:r>
          </a:p>
        </p:txBody>
      </p:sp>
    </p:spTree>
    <p:extLst>
      <p:ext uri="{BB962C8B-B14F-4D97-AF65-F5344CB8AC3E}">
        <p14:creationId xmlns:p14="http://schemas.microsoft.com/office/powerpoint/2010/main" val="262685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 -0.03495 L 0.45663 -0.00347 C 0.45637 0.12662 0.45611 0.25649 0.45585 0.38658 L 0.47122 0.78959 L -0.42993 0.75787 C -0.43045 0.49746 -0.43097 0.23704 -0.43149 -0.02338 L 0.14288 -0.03912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6DE04-6BD0-BA81-B117-29A639AB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l-SI" dirty="0"/>
              <a:t>ZNAČILNOSTI IKONE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96A0F5-0CA7-117C-30E5-386758D22BAA}"/>
              </a:ext>
            </a:extLst>
          </p:cNvPr>
          <p:cNvSpPr>
            <a:spLocks/>
          </p:cNvSpPr>
          <p:nvPr/>
        </p:nvSpPr>
        <p:spPr>
          <a:xfrm>
            <a:off x="1515941" y="2028051"/>
            <a:ext cx="4104205" cy="378577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9552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Ikone vsebujejo veliko zlate barve. Zlato ozadje simbolizira nebesa</a:t>
            </a:r>
          </a:p>
          <a:p>
            <a:pPr defTabSz="79552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Obrazi na ikonah so obrnjeni naravnost proti opazovalcu, zato da se izpostavi stik med svetnikom in vernikom</a:t>
            </a:r>
          </a:p>
          <a:p>
            <a:pPr defTabSz="79552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Oblike so preproste in nerealistične, saj gre pri ikonah zlasti za simbolni pomen</a:t>
            </a:r>
          </a:p>
          <a:p>
            <a:pPr defTabSz="79552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ikonah so vedno tudi napisi, ki razlagajo za katerega svetnika oz. kateri dogodek gre  (sveta pisava)</a:t>
            </a:r>
            <a:endParaRPr lang="sl-SI" sz="2000" dirty="0"/>
          </a:p>
        </p:txBody>
      </p:sp>
      <p:pic>
        <p:nvPicPr>
          <p:cNvPr id="5" name="Slika 4" descr="Slika, ki vsebuje besede človeški obraz, slika, risanje, človeška brada&#10;&#10;Opis je samodejno ustvarjen">
            <a:extLst>
              <a:ext uri="{FF2B5EF4-FFF2-40B4-BE49-F238E27FC236}">
                <a16:creationId xmlns:a16="http://schemas.microsoft.com/office/drawing/2014/main" id="{4D9AF181-1433-3081-E734-A96909760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760"/>
          <a:stretch/>
        </p:blipFill>
        <p:spPr>
          <a:xfrm>
            <a:off x="6186855" y="2141217"/>
            <a:ext cx="1716203" cy="1583049"/>
          </a:xfrm>
          <a:prstGeom prst="rect">
            <a:avLst/>
          </a:prstGeom>
          <a:noFill/>
        </p:spPr>
      </p:pic>
      <p:pic>
        <p:nvPicPr>
          <p:cNvPr id="7" name="Slika 6" descr="Slika, ki vsebuje besede oblačila, človeški obraz, slika, prerok&#10;&#10;Opis je samodejno ustvarjen">
            <a:extLst>
              <a:ext uri="{FF2B5EF4-FFF2-40B4-BE49-F238E27FC236}">
                <a16:creationId xmlns:a16="http://schemas.microsoft.com/office/drawing/2014/main" id="{A4529EA3-1D48-CAB0-BF35-944F1B76B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594070"/>
            <a:ext cx="2251225" cy="2988769"/>
          </a:xfrm>
          <a:prstGeom prst="rect">
            <a:avLst/>
          </a:prstGeom>
        </p:spPr>
      </p:pic>
      <p:pic>
        <p:nvPicPr>
          <p:cNvPr id="9" name="Slika 8" descr="Slika, ki vsebuje besede besedilo, slika, risanje, človeški obraz&#10;&#10;Opis je samodejno ustvarjen">
            <a:extLst>
              <a:ext uri="{FF2B5EF4-FFF2-40B4-BE49-F238E27FC236}">
                <a16:creationId xmlns:a16="http://schemas.microsoft.com/office/drawing/2014/main" id="{1D93AE6B-E0BF-6BF1-9CBE-3DCD01D2D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54" y="4022812"/>
            <a:ext cx="1569104" cy="2216670"/>
          </a:xfrm>
          <a:prstGeom prst="rect">
            <a:avLst/>
          </a:prstGeom>
        </p:spPr>
      </p:pic>
      <p:pic>
        <p:nvPicPr>
          <p:cNvPr id="11" name="Slika 10" descr="Slika, ki vsebuje besede človeški obraz, slika, umetnost, oblačila&#10;&#10;Opis je samodejno ustvarjen">
            <a:extLst>
              <a:ext uri="{FF2B5EF4-FFF2-40B4-BE49-F238E27FC236}">
                <a16:creationId xmlns:a16="http://schemas.microsoft.com/office/drawing/2014/main" id="{4BA76C7E-DD80-D495-90E2-69172EE637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64" y="4021822"/>
            <a:ext cx="2216670" cy="22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97219" y="502202"/>
            <a:ext cx="6671148" cy="1596177"/>
          </a:xfrm>
        </p:spPr>
        <p:txBody>
          <a:bodyPr rtlCol="0">
            <a:normAutofit/>
          </a:bodyPr>
          <a:lstStyle/>
          <a:p>
            <a:pPr rtl="0"/>
            <a:r>
              <a:rPr lang="sl-SI"/>
              <a:t>IKONa </a:t>
            </a:r>
            <a:endParaRPr lang="sl-SI" dirty="0"/>
          </a:p>
        </p:txBody>
      </p:sp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9C16105A-9205-A73A-27F3-61FE34FE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36" y="2367092"/>
            <a:ext cx="6671149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l-SI" sz="1400" dirty="0"/>
              <a:t>V širšem pomenu slika z versko vsebino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l-SI" sz="1400" dirty="0"/>
              <a:t>Ikone praviloma prikazujejo Jezusa , Marijo in svetnike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l-SI" sz="1400" dirty="0"/>
              <a:t>V zahodnem krščanstvu je slika , kip , relief v prvi vrsti umetniško delo , ki naj vernike spomni na določene verske resnice , dogodke ali osebe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l-SI" sz="1400" dirty="0"/>
              <a:t>Ikona izžareva iz sebe svetost in s tem ustvarja  duhovno povezavo med vernikom in osebo , ki jo ikona prikazuje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l-SI" sz="1400" dirty="0"/>
              <a:t>Pravoslavna Cerkev še posebej intenzivno časti ikono določenega svetnika ob določenih dnevih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l-SI" sz="1400" dirty="0"/>
              <a:t>V cerkvah zavzema vidno mesto ikonostas – to je z ikonami okrašena stena</a:t>
            </a:r>
          </a:p>
        </p:txBody>
      </p:sp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A5E3B0-E46E-9507-11AA-2ADAC9A5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l-SI" dirty="0"/>
              <a:t>Zakaj pravoslavni verniki stojijo v cerkvi?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1657D6-02A7-6448-2557-64A6B3BE0E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Zaradi tradicije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Medtem ko moli vernik naj nebi počival, ker je v češčenju Boga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Tudi ruski templji so bili majhni (predvsem zato ker je bilo po zimi težko ohranjati toploto v njih) in preprosto ni bilo prostora za mize in stole</a:t>
            </a:r>
          </a:p>
        </p:txBody>
      </p:sp>
      <p:pic>
        <p:nvPicPr>
          <p:cNvPr id="5" name="Slika 4" descr="Slika, ki vsebuje besede oblačila, oseba, sveti kraji, svetišče&#10;&#10;Opis je samodejno ustvarjen">
            <a:extLst>
              <a:ext uri="{FF2B5EF4-FFF2-40B4-BE49-F238E27FC236}">
                <a16:creationId xmlns:a16="http://schemas.microsoft.com/office/drawing/2014/main" id="{17A0ED3B-C7D2-78FE-8020-9788A2CB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r="19316"/>
          <a:stretch/>
        </p:blipFill>
        <p:spPr>
          <a:xfrm>
            <a:off x="6181981" y="2214695"/>
            <a:ext cx="4708734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16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ova t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362</TotalTime>
  <Words>392</Words>
  <Application>Microsoft Office PowerPoint</Application>
  <PresentationFormat>Custom</PresentationFormat>
  <Paragraphs>50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Century Gothic</vt:lpstr>
      <vt:lpstr>Tw Cen MT</vt:lpstr>
      <vt:lpstr>Tw Cen MT Condensed</vt:lpstr>
      <vt:lpstr>Wingdings</vt:lpstr>
      <vt:lpstr>Wingdings 3</vt:lpstr>
      <vt:lpstr>Integral</vt:lpstr>
      <vt:lpstr>PRAvoslavje</vt:lpstr>
      <vt:lpstr>KAJ JE PRAVOSLAVNA VERA?</vt:lpstr>
      <vt:lpstr>Kaj je značilno za pravoslavje?</vt:lpstr>
      <vt:lpstr>Kje je razširjeno pravoslavje?</vt:lpstr>
      <vt:lpstr>PENTARHIJA </vt:lpstr>
      <vt:lpstr>VERSKI NAUK VZHODNIH PRAVOSLAVNIH CERKEV</vt:lpstr>
      <vt:lpstr>ZNAČILNOSTI IKONE</vt:lpstr>
      <vt:lpstr>IKONa </vt:lpstr>
      <vt:lpstr>Zakaj pravoslavni verniki stojijo v cerkvi?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PRAVOSLAVSTVO</dc:title>
  <dc:creator>Branka Grum Marjanović</dc:creator>
  <cp:lastModifiedBy>Kastelic, Monika</cp:lastModifiedBy>
  <cp:revision>13</cp:revision>
  <dcterms:created xsi:type="dcterms:W3CDTF">2024-03-28T19:37:50Z</dcterms:created>
  <dcterms:modified xsi:type="dcterms:W3CDTF">2024-05-16T09:44:47Z</dcterms:modified>
</cp:coreProperties>
</file>