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4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25DA-1F58-4D1E-8FEE-1C18322DF2B5}" type="datetimeFigureOut">
              <a:rPr lang="sl-SI" smtClean="0"/>
              <a:t>16. 05. 2024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9A20-2AE4-40E5-9F33-69C956362F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848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25DA-1F58-4D1E-8FEE-1C18322DF2B5}" type="datetimeFigureOut">
              <a:rPr lang="sl-SI" smtClean="0"/>
              <a:t>16. 05. 2024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9A20-2AE4-40E5-9F33-69C956362F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947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25DA-1F58-4D1E-8FEE-1C18322DF2B5}" type="datetimeFigureOut">
              <a:rPr lang="sl-SI" smtClean="0"/>
              <a:t>16. 05. 2024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9A20-2AE4-40E5-9F33-69C956362F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082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25DA-1F58-4D1E-8FEE-1C18322DF2B5}" type="datetimeFigureOut">
              <a:rPr lang="sl-SI" smtClean="0"/>
              <a:t>16. 05. 2024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9A20-2AE4-40E5-9F33-69C956362F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299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25DA-1F58-4D1E-8FEE-1C18322DF2B5}" type="datetimeFigureOut">
              <a:rPr lang="sl-SI" smtClean="0"/>
              <a:t>16. 05. 2024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9A20-2AE4-40E5-9F33-69C956362F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406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25DA-1F58-4D1E-8FEE-1C18322DF2B5}" type="datetimeFigureOut">
              <a:rPr lang="sl-SI" smtClean="0"/>
              <a:t>16. 05. 2024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9A20-2AE4-40E5-9F33-69C956362F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704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25DA-1F58-4D1E-8FEE-1C18322DF2B5}" type="datetimeFigureOut">
              <a:rPr lang="sl-SI" smtClean="0"/>
              <a:t>16. 05. 2024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9A20-2AE4-40E5-9F33-69C956362F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439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25DA-1F58-4D1E-8FEE-1C18322DF2B5}" type="datetimeFigureOut">
              <a:rPr lang="sl-SI" smtClean="0"/>
              <a:t>16. 05. 2024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9A20-2AE4-40E5-9F33-69C956362F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184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25DA-1F58-4D1E-8FEE-1C18322DF2B5}" type="datetimeFigureOut">
              <a:rPr lang="sl-SI" smtClean="0"/>
              <a:t>16. 05. 2024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9A20-2AE4-40E5-9F33-69C956362F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145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25DA-1F58-4D1E-8FEE-1C18322DF2B5}" type="datetimeFigureOut">
              <a:rPr lang="sl-SI" smtClean="0"/>
              <a:t>16. 05. 2024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9A20-2AE4-40E5-9F33-69C956362F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577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25DA-1F58-4D1E-8FEE-1C18322DF2B5}" type="datetimeFigureOut">
              <a:rPr lang="sl-SI" smtClean="0"/>
              <a:t>16. 05. 2024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9A20-2AE4-40E5-9F33-69C956362F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289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325DA-1F58-4D1E-8FEE-1C18322DF2B5}" type="datetimeFigureOut">
              <a:rPr lang="sl-SI" smtClean="0"/>
              <a:t>16. 05. 2024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89A20-2AE4-40E5-9F33-69C956362F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554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 </a:t>
            </a:r>
            <a:r>
              <a:rPr lang="sl-SI" b="1" dirty="0"/>
              <a:t>JUDJE in JUDOVSTVO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783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JUDOVSTVO NA SPLOŠNO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Judje so etnično verska skupina</a:t>
            </a:r>
          </a:p>
          <a:p>
            <a:r>
              <a:rPr lang="sl-SI" dirty="0"/>
              <a:t>35% jih živi v Izraelu</a:t>
            </a:r>
          </a:p>
          <a:p>
            <a:r>
              <a:rPr lang="sl-SI" dirty="0"/>
              <a:t>Skupaj 14 milijonov</a:t>
            </a:r>
          </a:p>
          <a:p>
            <a:r>
              <a:rPr lang="sl-SI" dirty="0"/>
              <a:t>10 božjih zapovedi </a:t>
            </a:r>
          </a:p>
        </p:txBody>
      </p:sp>
    </p:spTree>
    <p:extLst>
      <p:ext uri="{BB962C8B-B14F-4D97-AF65-F5344CB8AC3E}">
        <p14:creationId xmlns:p14="http://schemas.microsoft.com/office/powerpoint/2010/main" val="57208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SIMBOLI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5776"/>
            <a:ext cx="10515600" cy="4571187"/>
          </a:xfrm>
        </p:spPr>
        <p:txBody>
          <a:bodyPr/>
          <a:lstStyle/>
          <a:p>
            <a:r>
              <a:rPr lang="sl-SI" dirty="0"/>
              <a:t>Davidova zvezda (glavni simbol)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 err="1"/>
              <a:t>Mezuza</a:t>
            </a:r>
            <a:r>
              <a:rPr lang="sl-SI" dirty="0"/>
              <a:t> (zvitek na desnem podboju vhodnih vrat)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Menora (najstarejši simbol Judov)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663" y="691376"/>
            <a:ext cx="2604995" cy="2531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533214" y="3121005"/>
            <a:ext cx="1540727" cy="1540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555" y="4984596"/>
            <a:ext cx="1111117" cy="157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6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ZGODOVINA JUDOVSTVA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Zgodovina je stara 4000. let</a:t>
            </a:r>
          </a:p>
          <a:p>
            <a:r>
              <a:rPr lang="sl-SI" dirty="0"/>
              <a:t>Na začetku so bili imenovani Hebrejci</a:t>
            </a:r>
          </a:p>
          <a:p>
            <a:r>
              <a:rPr lang="sl-SI" dirty="0"/>
              <a:t>Abraham (oče njihove vere)</a:t>
            </a:r>
          </a:p>
          <a:p>
            <a:r>
              <a:rPr lang="sl-SI" dirty="0"/>
              <a:t>Zmotno se razlaga, da je njihov bog Jahve</a:t>
            </a:r>
          </a:p>
          <a:p>
            <a:r>
              <a:rPr lang="sl-SI" dirty="0"/>
              <a:t>Božjega imena se ne izgovarja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920" y="793615"/>
            <a:ext cx="4259845" cy="526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5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IZHOD IZ EGIPTA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692" y="1641231"/>
            <a:ext cx="10515600" cy="4753707"/>
          </a:xfrm>
        </p:spPr>
        <p:txBody>
          <a:bodyPr>
            <a:normAutofit lnSpcReduction="10000"/>
          </a:bodyPr>
          <a:lstStyle/>
          <a:p>
            <a:r>
              <a:rPr lang="sl-SI" dirty="0"/>
              <a:t>1250 pr. Kr. Izraelci pobegnili iz Egiptovskega suženjstva</a:t>
            </a:r>
          </a:p>
          <a:p>
            <a:r>
              <a:rPr lang="sl-SI" dirty="0"/>
              <a:t>Izhod se imenuje eksodus</a:t>
            </a:r>
          </a:p>
          <a:p>
            <a:r>
              <a:rPr lang="sl-SI" dirty="0"/>
              <a:t>Zgodilo se je takole:</a:t>
            </a:r>
          </a:p>
          <a:p>
            <a:r>
              <a:rPr lang="sl-SI" dirty="0"/>
              <a:t>Deseta naloga je bila najstrašnejša</a:t>
            </a:r>
          </a:p>
          <a:p>
            <a:r>
              <a:rPr lang="sl-SI" dirty="0"/>
              <a:t>Neke noči so pomrli vsi egipčanski sinovi, izraelski pa so bili obvarovani</a:t>
            </a:r>
          </a:p>
          <a:p>
            <a:r>
              <a:rPr lang="sl-SI" dirty="0"/>
              <a:t>Izraelci so šli na pot, ampak je faraon za njimi poslal vojsko</a:t>
            </a:r>
          </a:p>
          <a:p>
            <a:r>
              <a:rPr lang="sl-SI" dirty="0"/>
              <a:t>Ko so prišli do Rdečega morja, so imeli prosto pot</a:t>
            </a:r>
          </a:p>
          <a:p>
            <a:r>
              <a:rPr lang="sl-SI" dirty="0"/>
              <a:t>Kakor hitro je na vodo prišla faraonova vojska, je vse Egipčane poplavilo	</a:t>
            </a:r>
          </a:p>
        </p:txBody>
      </p:sp>
    </p:spTree>
    <p:extLst>
      <p:ext uri="{BB962C8B-B14F-4D97-AF65-F5344CB8AC3E}">
        <p14:creationId xmlns:p14="http://schemas.microsoft.com/office/powerpoint/2010/main" val="75771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OBLJUBLJENA DEŽELA</a:t>
            </a:r>
            <a:br>
              <a:rPr lang="sl-SI" dirty="0"/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708"/>
            <a:ext cx="6438089" cy="4852255"/>
          </a:xfrm>
        </p:spPr>
        <p:txBody>
          <a:bodyPr/>
          <a:lstStyle/>
          <a:p>
            <a:r>
              <a:rPr lang="sl-SI" dirty="0"/>
              <a:t>40 let po izhodu iz Egipta gredo Izraelci v </a:t>
            </a:r>
            <a:r>
              <a:rPr lang="sl-SI" dirty="0" err="1"/>
              <a:t>Kanaan</a:t>
            </a:r>
            <a:endParaRPr lang="sl-SI" dirty="0"/>
          </a:p>
          <a:p>
            <a:r>
              <a:rPr lang="sl-SI" dirty="0" err="1"/>
              <a:t>Kanaan</a:t>
            </a:r>
            <a:r>
              <a:rPr lang="sl-SI" dirty="0"/>
              <a:t> =obljubljena dežela</a:t>
            </a:r>
          </a:p>
          <a:p>
            <a:r>
              <a:rPr lang="sl-SI" dirty="0" err="1"/>
              <a:t>Kanaan</a:t>
            </a:r>
            <a:r>
              <a:rPr lang="sl-SI" dirty="0"/>
              <a:t> je postal Izraelski po mnogih bitkah</a:t>
            </a:r>
          </a:p>
          <a:p>
            <a:r>
              <a:rPr lang="sl-SI" dirty="0"/>
              <a:t>Kralj je David</a:t>
            </a:r>
          </a:p>
          <a:p>
            <a:r>
              <a:rPr lang="sl-SI" dirty="0"/>
              <a:t>David ustanovil Jeruzalem</a:t>
            </a:r>
          </a:p>
          <a:p>
            <a:r>
              <a:rPr lang="sl-SI" dirty="0"/>
              <a:t>Davidov sin (Salomon) zgradil tempelj v Jeruzalemu</a:t>
            </a:r>
          </a:p>
          <a:p>
            <a:r>
              <a:rPr lang="sl-SI" dirty="0"/>
              <a:t>Tempelj= središče izraelskega bogočastja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655" y="365125"/>
            <a:ext cx="4296991" cy="2870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655" y="3401438"/>
            <a:ext cx="20955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1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PRAZNIKI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Roš </a:t>
            </a:r>
            <a:r>
              <a:rPr lang="sl-SI" dirty="0" err="1"/>
              <a:t>hašana</a:t>
            </a:r>
            <a:r>
              <a:rPr lang="sl-SI" dirty="0"/>
              <a:t> (judovsko novo leto)</a:t>
            </a:r>
          </a:p>
          <a:p>
            <a:r>
              <a:rPr lang="sl-SI" dirty="0" err="1"/>
              <a:t>Jom</a:t>
            </a:r>
            <a:r>
              <a:rPr lang="sl-SI" dirty="0"/>
              <a:t> </a:t>
            </a:r>
            <a:r>
              <a:rPr lang="sl-SI" dirty="0" err="1"/>
              <a:t>kipur</a:t>
            </a:r>
            <a:r>
              <a:rPr lang="sl-SI" dirty="0"/>
              <a:t> (spravni dan po novem letu)</a:t>
            </a:r>
          </a:p>
          <a:p>
            <a:r>
              <a:rPr lang="sl-SI" dirty="0"/>
              <a:t>Pesah (judovska velika noč)</a:t>
            </a:r>
          </a:p>
          <a:p>
            <a:r>
              <a:rPr lang="sl-SI" dirty="0" err="1"/>
              <a:t>Hanuka</a:t>
            </a:r>
            <a:r>
              <a:rPr lang="sl-SI" dirty="0"/>
              <a:t> (praznik luči)</a:t>
            </a:r>
          </a:p>
          <a:p>
            <a:r>
              <a:rPr lang="sl-SI" dirty="0" err="1"/>
              <a:t>Šavuot</a:t>
            </a:r>
            <a:r>
              <a:rPr lang="sl-SI" dirty="0"/>
              <a:t> (praznik tednov ali binkošti)</a:t>
            </a:r>
          </a:p>
          <a:p>
            <a:r>
              <a:rPr lang="sl-SI" dirty="0" err="1"/>
              <a:t>Purim</a:t>
            </a:r>
            <a:r>
              <a:rPr lang="sl-SI" dirty="0"/>
              <a:t> (praznik usod)</a:t>
            </a:r>
          </a:p>
        </p:txBody>
      </p:sp>
    </p:spTree>
    <p:extLst>
      <p:ext uri="{BB962C8B-B14F-4D97-AF65-F5344CB8AC3E}">
        <p14:creationId xmlns:p14="http://schemas.microsoft.com/office/powerpoint/2010/main" val="3735877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242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JUDJE in JUDOVSTVO</vt:lpstr>
      <vt:lpstr>JUDOVSTVO NA SPLOŠNO</vt:lpstr>
      <vt:lpstr>SIMBOLI</vt:lpstr>
      <vt:lpstr>ZGODOVINA JUDOVSTVA</vt:lpstr>
      <vt:lpstr>IZHOD IZ EGIPTA</vt:lpstr>
      <vt:lpstr>OBLJUBLJENA DEŽELA </vt:lpstr>
      <vt:lpstr>PRAZNIKI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PREDSTAVITEV JUDJE</dc:title>
  <dc:creator>Trtnik, Gregor</dc:creator>
  <cp:lastModifiedBy>Kastelic, Monika</cp:lastModifiedBy>
  <cp:revision>28</cp:revision>
  <dcterms:created xsi:type="dcterms:W3CDTF">2024-03-16T15:19:13Z</dcterms:created>
  <dcterms:modified xsi:type="dcterms:W3CDTF">2024-05-16T09:41:04Z</dcterms:modified>
</cp:coreProperties>
</file>