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6" r:id="rId7"/>
    <p:sldId id="267" r:id="rId8"/>
    <p:sldId id="268" r:id="rId9"/>
    <p:sldId id="259" r:id="rId10"/>
    <p:sldId id="260" r:id="rId11"/>
    <p:sldId id="263" r:id="rId12"/>
    <p:sldId id="264" r:id="rId13"/>
    <p:sldId id="270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A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2CF85E-EE37-CB44-C4BC-CDCEA0C0E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202587-2493-3C63-9826-B4A595541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24663E3-F7A8-1F83-5B2D-A9C84B7A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868F-2664-4E4F-9DB9-AF037F33B1F9}" type="datetimeFigureOut">
              <a:rPr lang="sl-SI" smtClean="0"/>
              <a:t>16. 05. 2024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6010039-975C-05F2-2D71-299DE755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3FDE37F-451B-D856-1A31-C360ADBB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DA5E-39A8-40B7-A012-1FF044057D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037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D76EB8-9FD3-7B10-9C2E-89C510498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9B92AD3-8B10-893C-B6E9-E031A803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DC006B8-E77E-7E2F-184D-46C7DEBEF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868F-2664-4E4F-9DB9-AF037F33B1F9}" type="datetimeFigureOut">
              <a:rPr lang="sl-SI" smtClean="0"/>
              <a:t>16. 05. 2024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3CE35FD-38C6-1037-8564-A2A74C96F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433B0F1-564B-A391-C763-32684879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DA5E-39A8-40B7-A012-1FF044057D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392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A863B61-EF9D-4E57-C6A7-8CF7D169F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A082157-FFD7-A2FF-7C8A-8527176D3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A025CC8-38F4-5111-8A1B-21B27B66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868F-2664-4E4F-9DB9-AF037F33B1F9}" type="datetimeFigureOut">
              <a:rPr lang="sl-SI" smtClean="0"/>
              <a:t>16. 05. 2024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BBF6CC9-676B-BE58-2BC8-06330EB2D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EFEE512-9132-7030-94CB-3B54E281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DA5E-39A8-40B7-A012-1FF044057D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125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7D2B5E-0217-85FB-1502-04226658B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078F52F-33D7-425A-CB8B-15618D5A4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6137909-52F2-BB17-F98D-1CF41299A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868F-2664-4E4F-9DB9-AF037F33B1F9}" type="datetimeFigureOut">
              <a:rPr lang="sl-SI" smtClean="0"/>
              <a:t>16. 05. 2024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19DE49C-DD96-E2FC-D0A5-AA9600AB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170F9C2-A664-8744-BCD1-FED7DCC73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DA5E-39A8-40B7-A012-1FF044057D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252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E3F96C-7B67-9D5C-56E0-1249C2E34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3FE2FD8-B87E-FAC8-97C5-7B4102A6E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3B95056-FD82-0E91-9FA6-B7D1D911C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868F-2664-4E4F-9DB9-AF037F33B1F9}" type="datetimeFigureOut">
              <a:rPr lang="sl-SI" smtClean="0"/>
              <a:t>16. 05. 2024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5726C7F-1463-5F77-290B-1AED66BA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BFA63DA-A611-4975-4D94-3ED86CCA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DA5E-39A8-40B7-A012-1FF044057D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249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0A2582-30D6-51C2-03F8-C3D1314DF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24C905-858A-4657-4230-2224089A8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608B077-B091-AF5C-E02F-59AD0F4A0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E8FC11C-4A0A-FA54-45FE-86733019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868F-2664-4E4F-9DB9-AF037F33B1F9}" type="datetimeFigureOut">
              <a:rPr lang="sl-SI" smtClean="0"/>
              <a:t>16. 05. 2024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44F1D49-9461-62FF-BB05-0DFF8926B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53068B9-CE16-A72A-73DA-832588F72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DA5E-39A8-40B7-A012-1FF044057D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545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2AC5A-BD19-8F7D-6685-45924E092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744A31F-F8F4-1644-5E30-699005A25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19BAB94-278A-EB20-6CA0-5F03D3EFE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295E2EB-BEB5-5C1D-B1B2-A68ECB6A99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916AA5CD-B870-A57E-AD57-0CC95C30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02937085-7CAB-8EE4-8911-C72643F40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868F-2664-4E4F-9DB9-AF037F33B1F9}" type="datetimeFigureOut">
              <a:rPr lang="sl-SI" smtClean="0"/>
              <a:t>16. 05. 2024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1BBFFEC4-E8C6-3DCE-A1B1-9B034A343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DF3612E-4754-47C9-E500-B46A1BF2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DA5E-39A8-40B7-A012-1FF044057D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618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0170E1-F06C-E215-A4D7-89B9B8A5D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2FEF98E-50C4-657A-0F87-58A0D9E1E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868F-2664-4E4F-9DB9-AF037F33B1F9}" type="datetimeFigureOut">
              <a:rPr lang="sl-SI" smtClean="0"/>
              <a:t>16. 05. 2024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980A0C9D-7857-864B-6090-0EA586F0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703F7C8-2E49-171D-B6BA-FBC4E9702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DA5E-39A8-40B7-A012-1FF044057D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748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23A2EE3A-58D3-BDD8-5C84-140CC9C6E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868F-2664-4E4F-9DB9-AF037F33B1F9}" type="datetimeFigureOut">
              <a:rPr lang="sl-SI" smtClean="0"/>
              <a:t>16. 05. 2024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7ACBE4AD-BD9A-2772-1412-CFD7A5C6E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26DECC9-811E-DE0C-9129-66DD0AD1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DA5E-39A8-40B7-A012-1FF044057D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142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1928A5-8D96-79B5-D7D3-C0673117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42467B6-B78A-0EE3-6D56-BBF615BAF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0CBA8B2-B56E-BC36-2B8E-502D0E9C4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3AFE416-E5CA-7D7B-1D1C-E14EFEBB3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868F-2664-4E4F-9DB9-AF037F33B1F9}" type="datetimeFigureOut">
              <a:rPr lang="sl-SI" smtClean="0"/>
              <a:t>16. 05. 2024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CD6606E-E6B9-D7C5-D9F9-996C84774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DC5D01E-F813-6C96-F69F-4240C5E2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DA5E-39A8-40B7-A012-1FF044057D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44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E6CE05-DE82-1BF8-5547-7E84022D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DC24B2C-75F1-430B-8F21-866E89FEC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FB8C34C-772F-85CE-C2A8-4FC270D3E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AD4A994-4B34-0D49-E3A4-C19EDDF1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1868F-2664-4E4F-9DB9-AF037F33B1F9}" type="datetimeFigureOut">
              <a:rPr lang="sl-SI" smtClean="0"/>
              <a:t>16. 05. 2024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6EB91CF-0DC4-ACF1-8AF6-D8655A450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69CF37F-41CA-A121-CE00-4CAC5A41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DA5E-39A8-40B7-A012-1FF044057D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229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E028082E-357F-B686-909C-980ACA7DD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B8DBAE2-E474-3B15-97D4-C57B56917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A15855E-4FAD-2D6E-41A9-BB6325E7F4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C1868F-2664-4E4F-9DB9-AF037F33B1F9}" type="datetimeFigureOut">
              <a:rPr lang="sl-SI" smtClean="0"/>
              <a:t>16. 05. 2024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6A9CC62-31D0-0240-69B8-2C3D98828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9C3FF24-AA91-0C51-55F1-65571365D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33DA5E-39A8-40B7-A012-1FF044057D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763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4" name="Rectangle 411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Online Mass | The CatholicTV Network">
            <a:extLst>
              <a:ext uri="{FF2B5EF4-FFF2-40B4-BE49-F238E27FC236}">
                <a16:creationId xmlns:a16="http://schemas.microsoft.com/office/drawing/2014/main" id="{A0F55B74-6B2F-8A61-1923-7E1BCB20F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6" name="Rectangle 4115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F9093A4-9F6A-45A0-A9A3-4AC7C8F49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sl-SI" sz="4800">
                <a:latin typeface="Baguet Script" panose="00000500000000000000" pitchFamily="2" charset="-18"/>
              </a:rPr>
              <a:t>KATOLIŠTVO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B93954E-2DF6-E230-405F-3372FD3AA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endParaRPr lang="sl-SI" dirty="0">
              <a:latin typeface="Baguet Scrip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86272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2B8C1B8-AA1D-D99D-03D6-436A7C204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157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C481901-AEB1-EC74-16FC-335E5E78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sl-SI" sz="4000">
                <a:latin typeface="Baguet Script" panose="00000500000000000000" pitchFamily="2" charset="-18"/>
              </a:rPr>
              <a:t>PREROKI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D052238-FEE3-48A0-99AF-DB3AED0CF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sl-SI" sz="2000">
                <a:latin typeface="Comic Sans MS" panose="030F0702030302020204" pitchFamily="66" charset="0"/>
              </a:rPr>
              <a:t>Prerok je oseba ki govori za boga ali v božjem imenu ali prenaša božje sporočilo ljudem.</a:t>
            </a:r>
          </a:p>
          <a:p>
            <a:r>
              <a:rPr lang="sl-SI" sz="2000">
                <a:latin typeface="Comic Sans MS" panose="030F0702030302020204" pitchFamily="66" charset="0"/>
              </a:rPr>
              <a:t>Znani biblijski preroki:</a:t>
            </a:r>
          </a:p>
          <a:p>
            <a:pPr marL="0" indent="0">
              <a:buNone/>
            </a:pPr>
            <a:r>
              <a:rPr lang="sl-SI" sz="2000">
                <a:latin typeface="Comic Sans MS" panose="030F0702030302020204" pitchFamily="66" charset="0"/>
              </a:rPr>
              <a:t> -Elija </a:t>
            </a:r>
          </a:p>
          <a:p>
            <a:pPr marL="0" indent="0">
              <a:buNone/>
            </a:pPr>
            <a:r>
              <a:rPr lang="sl-SI" sz="2000">
                <a:latin typeface="Comic Sans MS" panose="030F0702030302020204" pitchFamily="66" charset="0"/>
              </a:rPr>
              <a:t> -Jeremija </a:t>
            </a:r>
          </a:p>
          <a:p>
            <a:pPr marL="0" indent="0">
              <a:buNone/>
            </a:pPr>
            <a:r>
              <a:rPr lang="sl-SI" sz="2000">
                <a:latin typeface="Comic Sans MS" panose="030F0702030302020204" pitchFamily="66" charset="0"/>
              </a:rPr>
              <a:t> -Izaija</a:t>
            </a:r>
          </a:p>
          <a:p>
            <a:pPr marL="0" indent="0">
              <a:buNone/>
            </a:pPr>
            <a:r>
              <a:rPr lang="sl-SI" sz="2000">
                <a:latin typeface="Comic Sans MS" panose="030F0702030302020204" pitchFamily="66" charset="0"/>
              </a:rPr>
              <a:t> -Jona</a:t>
            </a:r>
          </a:p>
          <a:p>
            <a:pPr marL="0" indent="0">
              <a:buNone/>
            </a:pPr>
            <a:r>
              <a:rPr lang="sl-SI" sz="2000">
                <a:latin typeface="Comic Sans MS" panose="030F0702030302020204" pitchFamily="66" charset="0"/>
              </a:rPr>
              <a:t> -Janez krstnik…</a:t>
            </a:r>
          </a:p>
        </p:txBody>
      </p:sp>
    </p:spTree>
    <p:extLst>
      <p:ext uri="{BB962C8B-B14F-4D97-AF65-F5344CB8AC3E}">
        <p14:creationId xmlns:p14="http://schemas.microsoft.com/office/powerpoint/2010/main" val="1756918091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2061">
            <a:extLst>
              <a:ext uri="{FF2B5EF4-FFF2-40B4-BE49-F238E27FC236}">
                <a16:creationId xmlns:a16="http://schemas.microsoft.com/office/drawing/2014/main" id="{E36BB3C5-822B-45E1-A81E-5CC3176C6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387A258-D1BD-98F0-1331-2E91A6CE1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2" r="1523" b="3"/>
          <a:stretch/>
        </p:blipFill>
        <p:spPr>
          <a:xfrm>
            <a:off x="579264" y="365141"/>
            <a:ext cx="6288262" cy="3063875"/>
          </a:xfrm>
          <a:prstGeom prst="rect">
            <a:avLst/>
          </a:prstGeom>
        </p:spPr>
      </p:pic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FB39ECA9-4CDE-4883-98E8-287E905E9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630934"/>
            <a:ext cx="6288261" cy="2546028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1B5C263-EE4C-DDE9-488C-AD6082DA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49689"/>
            <a:ext cx="2111122" cy="2105025"/>
          </a:xfrm>
        </p:spPr>
        <p:txBody>
          <a:bodyPr>
            <a:normAutofit/>
          </a:bodyPr>
          <a:lstStyle/>
          <a:p>
            <a:r>
              <a:rPr lang="sl-SI" sz="2400">
                <a:latin typeface="Baguet Script" panose="00000500000000000000" pitchFamily="2" charset="-18"/>
              </a:rPr>
              <a:t>KAJ JE KATOLIŠTVO?</a:t>
            </a:r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A67483D0-BAEB-4927-88AD-76F5DA846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94" y="45657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0DBB7B12-4298-4CFB-B539-44A91C930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94346" y="489305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CC48041-679A-E537-55AC-7D3EB3F1C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563" y="3849688"/>
            <a:ext cx="3315810" cy="2105025"/>
          </a:xfrm>
        </p:spPr>
        <p:txBody>
          <a:bodyPr anchor="ctr">
            <a:normAutofit/>
          </a:bodyPr>
          <a:lstStyle/>
          <a:p>
            <a:r>
              <a:rPr lang="sl-SI" sz="1700" dirty="0">
                <a:latin typeface="Comic Sans MS" panose="030F0702030302020204" pitchFamily="66" charset="0"/>
              </a:rPr>
              <a:t>Ena od treh vej krščanske vere.</a:t>
            </a:r>
          </a:p>
          <a:p>
            <a:r>
              <a:rPr lang="sl-SI" sz="1700" dirty="0">
                <a:latin typeface="Comic Sans MS" panose="030F0702030302020204" pitchFamily="66" charset="0"/>
              </a:rPr>
              <a:t>Verovanje v enega Boga. </a:t>
            </a:r>
          </a:p>
          <a:p>
            <a:r>
              <a:rPr lang="sl-SI" sz="1700">
                <a:latin typeface="Comic Sans MS" panose="030F0702030302020204" pitchFamily="66" charset="0"/>
              </a:rPr>
              <a:t>Eno od najstarejših verstev na svetu.</a:t>
            </a:r>
          </a:p>
          <a:p>
            <a:r>
              <a:rPr lang="sl-SI" sz="1700" dirty="0">
                <a:latin typeface="Comic Sans MS" panose="030F0702030302020204" pitchFamily="66" charset="0"/>
              </a:rPr>
              <a:t>Temelji na judovski veri.</a:t>
            </a:r>
          </a:p>
        </p:txBody>
      </p:sp>
      <p:pic>
        <p:nvPicPr>
          <p:cNvPr id="2050" name="Picture 2" descr="Moški verige christian nakit darila letnik križ inri križani jezus kos ...">
            <a:extLst>
              <a:ext uri="{FF2B5EF4-FFF2-40B4-BE49-F238E27FC236}">
                <a16:creationId xmlns:a16="http://schemas.microsoft.com/office/drawing/2014/main" id="{61E34DCD-9781-8055-3B48-D887CF796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6" r="10306" b="3"/>
          <a:stretch/>
        </p:blipFill>
        <p:spPr bwMode="auto">
          <a:xfrm>
            <a:off x="7048500" y="365109"/>
            <a:ext cx="4621006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26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813EAFC-CD09-E269-FBF8-1E3E39BEC2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5772E16-2327-C4AA-9CFC-5A0A6024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9" y="2760959"/>
            <a:ext cx="5552090" cy="1336081"/>
          </a:xfrm>
        </p:spPr>
        <p:txBody>
          <a:bodyPr anchor="b">
            <a:normAutofit/>
          </a:bodyPr>
          <a:lstStyle/>
          <a:p>
            <a:r>
              <a:rPr lang="sl-SI" dirty="0">
                <a:latin typeface="Baguet Script" panose="00000500000000000000" pitchFamily="2" charset="-18"/>
              </a:rPr>
              <a:t>MOJZES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6F0FB82-B33D-F67B-9DFA-CB415EEAD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9" y="4236720"/>
            <a:ext cx="5552089" cy="2011680"/>
          </a:xfrm>
        </p:spPr>
        <p:txBody>
          <a:bodyPr>
            <a:normAutofit fontScale="92500" lnSpcReduction="20000"/>
          </a:bodyPr>
          <a:lstStyle/>
          <a:p>
            <a:r>
              <a:rPr lang="sl-SI" sz="2400" dirty="0">
                <a:latin typeface="Comic Sans MS" panose="030F0702030302020204" pitchFamily="66" charset="0"/>
              </a:rPr>
              <a:t>Živel je v 13 st. pr. kr. </a:t>
            </a:r>
          </a:p>
          <a:p>
            <a:r>
              <a:rPr lang="sl-SI" sz="2400" dirty="0">
                <a:latin typeface="Comic Sans MS" panose="030F0702030302020204" pitchFamily="66" charset="0"/>
              </a:rPr>
              <a:t>Najpomembnejši prerok judovske vere. </a:t>
            </a:r>
          </a:p>
          <a:p>
            <a:r>
              <a:rPr lang="sl-SI" sz="2400" dirty="0">
                <a:latin typeface="Comic Sans MS" panose="030F0702030302020204" pitchFamily="66" charset="0"/>
              </a:rPr>
              <a:t>Mojzes pripelje izraelsko ljudstvo iz suženjstva.</a:t>
            </a:r>
          </a:p>
          <a:p>
            <a:r>
              <a:rPr lang="sl-SI" sz="2400" dirty="0">
                <a:latin typeface="Comic Sans MS" panose="030F0702030302020204" pitchFamily="66" charset="0"/>
              </a:rPr>
              <a:t>Med potjo v obljubljeno deželo iz gore Sinaj prinese deset božjih zapovedi. </a:t>
            </a:r>
          </a:p>
          <a:p>
            <a:endParaRPr lang="sl-SI" sz="1700" dirty="0"/>
          </a:p>
        </p:txBody>
      </p:sp>
    </p:spTree>
    <p:extLst>
      <p:ext uri="{BB962C8B-B14F-4D97-AF65-F5344CB8AC3E}">
        <p14:creationId xmlns:p14="http://schemas.microsoft.com/office/powerpoint/2010/main" val="1841891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722F1C3-80D4-AA32-0D1A-4F47EECA17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7195" r="-1" b="16514"/>
          <a:stretch/>
        </p:blipFill>
        <p:spPr>
          <a:xfrm>
            <a:off x="5414" y="-2"/>
            <a:ext cx="12188932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D562E1D-3D70-28A5-0F39-6F5CF8A5B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1211434"/>
            <a:ext cx="9801854" cy="1087618"/>
          </a:xfrm>
        </p:spPr>
        <p:txBody>
          <a:bodyPr anchor="b">
            <a:normAutofit/>
          </a:bodyPr>
          <a:lstStyle/>
          <a:p>
            <a:pPr algn="ctr"/>
            <a:r>
              <a:rPr lang="sl-SI" sz="4800" dirty="0">
                <a:solidFill>
                  <a:srgbClr val="FFFFFF"/>
                </a:solidFill>
                <a:latin typeface="Baguet Script" panose="00000500000000000000" pitchFamily="2" charset="-18"/>
              </a:rPr>
              <a:t>10 BOŽJIH ZAPOVEDI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6225143-A3C2-99DC-FC46-4D32D53B6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2606236"/>
            <a:ext cx="9801854" cy="2614231"/>
          </a:xfrm>
        </p:spPr>
        <p:txBody>
          <a:bodyPr anchor="t">
            <a:noAutofit/>
          </a:bodyPr>
          <a:lstStyle/>
          <a:p>
            <a:pPr algn="ctr"/>
            <a:r>
              <a:rPr lang="sl-SI" sz="2000" dirty="0">
                <a:solidFill>
                  <a:srgbClr val="FFFFFF"/>
                </a:solidFill>
                <a:latin typeface="Comic Sans MS" panose="030F0702030302020204" pitchFamily="66" charset="0"/>
              </a:rPr>
              <a:t>1. Veruj v enega boga.</a:t>
            </a:r>
          </a:p>
          <a:p>
            <a:pPr algn="ctr"/>
            <a:r>
              <a:rPr lang="sl-SI" sz="2000" dirty="0">
                <a:solidFill>
                  <a:srgbClr val="FFFFFF"/>
                </a:solidFill>
                <a:latin typeface="Comic Sans MS" panose="030F0702030302020204" pitchFamily="66" charset="0"/>
              </a:rPr>
              <a:t>2. Ne skruni božjega imena.</a:t>
            </a:r>
          </a:p>
          <a:p>
            <a:pPr algn="ctr"/>
            <a:r>
              <a:rPr lang="sl-SI" sz="2000" dirty="0">
                <a:solidFill>
                  <a:srgbClr val="FFFFFF"/>
                </a:solidFill>
                <a:latin typeface="Comic Sans MS" panose="030F0702030302020204" pitchFamily="66" charset="0"/>
              </a:rPr>
              <a:t>3. Posvečuj gospodov dan. </a:t>
            </a:r>
          </a:p>
          <a:p>
            <a:pPr algn="ctr"/>
            <a:r>
              <a:rPr lang="sl-SI" sz="2000" dirty="0">
                <a:solidFill>
                  <a:srgbClr val="FFFFFF"/>
                </a:solidFill>
                <a:latin typeface="Comic Sans MS" panose="030F0702030302020204" pitchFamily="66" charset="0"/>
              </a:rPr>
              <a:t>4. Spoštuj očeta in mater, da boš dolgo živel in ti bo dobro na Zemlji.</a:t>
            </a:r>
          </a:p>
          <a:p>
            <a:pPr algn="ctr"/>
            <a:r>
              <a:rPr lang="sl-SI" sz="2000" dirty="0">
                <a:solidFill>
                  <a:srgbClr val="FFFFFF"/>
                </a:solidFill>
                <a:latin typeface="Comic Sans MS" panose="030F0702030302020204" pitchFamily="66" charset="0"/>
              </a:rPr>
              <a:t>5. ne ubijaj.</a:t>
            </a:r>
          </a:p>
          <a:p>
            <a:pPr algn="ctr"/>
            <a:r>
              <a:rPr lang="sl-SI" sz="2000" dirty="0">
                <a:solidFill>
                  <a:srgbClr val="FFFFFF"/>
                </a:solidFill>
                <a:latin typeface="Comic Sans MS" panose="030F0702030302020204" pitchFamily="66" charset="0"/>
              </a:rPr>
              <a:t>6. ne nečistuj.</a:t>
            </a:r>
          </a:p>
          <a:p>
            <a:pPr algn="ctr"/>
            <a:r>
              <a:rPr lang="sl-SI" sz="2000" dirty="0">
                <a:solidFill>
                  <a:srgbClr val="FFFFFF"/>
                </a:solidFill>
                <a:latin typeface="Comic Sans MS" panose="030F0702030302020204" pitchFamily="66" charset="0"/>
              </a:rPr>
              <a:t>7. ne kradi.</a:t>
            </a:r>
          </a:p>
          <a:p>
            <a:pPr algn="ctr"/>
            <a:r>
              <a:rPr lang="sl-SI" sz="2000" dirty="0">
                <a:solidFill>
                  <a:srgbClr val="FFFFFF"/>
                </a:solidFill>
                <a:latin typeface="Comic Sans MS" panose="030F0702030302020204" pitchFamily="66" charset="0"/>
              </a:rPr>
              <a:t>8. Ne pričaj po krivem. </a:t>
            </a:r>
          </a:p>
          <a:p>
            <a:pPr algn="ctr"/>
            <a:r>
              <a:rPr lang="sl-SI" sz="2000" dirty="0">
                <a:solidFill>
                  <a:srgbClr val="FFFFFF"/>
                </a:solidFill>
                <a:latin typeface="Comic Sans MS" panose="030F0702030302020204" pitchFamily="66" charset="0"/>
              </a:rPr>
              <a:t>9. Ne želi svojega bližnjega žene.</a:t>
            </a:r>
          </a:p>
          <a:p>
            <a:pPr algn="ctr"/>
            <a:r>
              <a:rPr lang="sl-SI" sz="2000" dirty="0">
                <a:solidFill>
                  <a:srgbClr val="FFFFFF"/>
                </a:solidFill>
                <a:latin typeface="Comic Sans MS" panose="030F0702030302020204" pitchFamily="66" charset="0"/>
              </a:rPr>
              <a:t>10. Ne želi svojega bližnjega blaga. </a:t>
            </a:r>
          </a:p>
        </p:txBody>
      </p:sp>
    </p:spTree>
    <p:extLst>
      <p:ext uri="{BB962C8B-B14F-4D97-AF65-F5344CB8AC3E}">
        <p14:creationId xmlns:p14="http://schemas.microsoft.com/office/powerpoint/2010/main" val="5834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EA68722-9E65-5AB9-2EDD-16CEBD8156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0" b="9931"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A5D4189-88FB-E61F-97BC-13D13067B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sl-SI" sz="4000" dirty="0">
                <a:latin typeface="Baguet Script" panose="00000500000000000000" pitchFamily="2" charset="-18"/>
              </a:rPr>
              <a:t>ZAKRAMENTI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E535718-4937-E83B-A931-08DD4DEEC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643" y="2265037"/>
            <a:ext cx="3822189" cy="3742762"/>
          </a:xfrm>
        </p:spPr>
        <p:txBody>
          <a:bodyPr>
            <a:normAutofit lnSpcReduction="10000"/>
          </a:bodyPr>
          <a:lstStyle/>
          <a:p>
            <a:r>
              <a:rPr lang="sl-SI" sz="1800" dirty="0">
                <a:latin typeface="Comic Sans MS" panose="030F0702030302020204" pitchFamily="66" charset="0"/>
              </a:rPr>
              <a:t>Zakrament je v krščanstvu sveto znamenje, ki ga je postavil Jezus Kristus.</a:t>
            </a:r>
          </a:p>
          <a:p>
            <a:r>
              <a:rPr lang="sl-SI" sz="1800" dirty="0">
                <a:latin typeface="Comic Sans MS" panose="030F0702030302020204" pitchFamily="66" charset="0"/>
              </a:rPr>
              <a:t>Ima sedem zakramentov.</a:t>
            </a:r>
          </a:p>
          <a:p>
            <a:pPr marL="0" indent="0">
              <a:buNone/>
            </a:pPr>
            <a:r>
              <a:rPr lang="sl-SI" sz="1800" dirty="0">
                <a:latin typeface="Comic Sans MS" panose="030F0702030302020204" pitchFamily="66" charset="0"/>
              </a:rPr>
              <a:t>          - krst,</a:t>
            </a:r>
          </a:p>
          <a:p>
            <a:pPr marL="0" indent="0">
              <a:buNone/>
            </a:pPr>
            <a:r>
              <a:rPr lang="sl-SI" sz="1800" dirty="0">
                <a:latin typeface="Comic Sans MS" panose="030F0702030302020204" pitchFamily="66" charset="0"/>
              </a:rPr>
              <a:t>          - spoved,</a:t>
            </a:r>
          </a:p>
          <a:p>
            <a:pPr marL="0" indent="0">
              <a:buNone/>
            </a:pPr>
            <a:r>
              <a:rPr lang="sl-SI" sz="1800" dirty="0">
                <a:latin typeface="Comic Sans MS" panose="030F0702030302020204" pitchFamily="66" charset="0"/>
              </a:rPr>
              <a:t>          - evharistija,</a:t>
            </a:r>
          </a:p>
          <a:p>
            <a:pPr marL="0" indent="0">
              <a:buNone/>
            </a:pPr>
            <a:r>
              <a:rPr lang="sl-SI" sz="1800" dirty="0">
                <a:latin typeface="Comic Sans MS" panose="030F0702030302020204" pitchFamily="66" charset="0"/>
              </a:rPr>
              <a:t>          - birma,</a:t>
            </a:r>
          </a:p>
          <a:p>
            <a:pPr marL="0" indent="0">
              <a:buNone/>
            </a:pPr>
            <a:r>
              <a:rPr lang="sl-SI" sz="1800" dirty="0">
                <a:latin typeface="Comic Sans MS" panose="030F0702030302020204" pitchFamily="66" charset="0"/>
              </a:rPr>
              <a:t>          - zakon (poroka),</a:t>
            </a:r>
          </a:p>
          <a:p>
            <a:pPr marL="0" indent="0">
              <a:buNone/>
            </a:pPr>
            <a:r>
              <a:rPr lang="sl-SI" sz="1800" dirty="0">
                <a:latin typeface="Comic Sans MS" panose="030F0702030302020204" pitchFamily="66" charset="0"/>
              </a:rPr>
              <a:t>          - duhovniško posvečenje,</a:t>
            </a:r>
          </a:p>
          <a:p>
            <a:pPr marL="0" indent="0">
              <a:buNone/>
            </a:pPr>
            <a:r>
              <a:rPr lang="sl-SI" sz="1800" dirty="0">
                <a:latin typeface="Comic Sans MS" panose="030F0702030302020204" pitchFamily="66" charset="0"/>
              </a:rPr>
              <a:t>          -  bolniško maziljenje. </a:t>
            </a:r>
          </a:p>
        </p:txBody>
      </p:sp>
    </p:spTree>
    <p:extLst>
      <p:ext uri="{BB962C8B-B14F-4D97-AF65-F5344CB8AC3E}">
        <p14:creationId xmlns:p14="http://schemas.microsoft.com/office/powerpoint/2010/main" val="1618255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5" name="Rectangle 3104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7" name="Rectangle 3106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4EFF0DC-60BA-67B3-DFF2-F01501B2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sl-SI" sz="3700">
                <a:solidFill>
                  <a:schemeClr val="tx1">
                    <a:lumMod val="85000"/>
                    <a:lumOff val="15000"/>
                  </a:schemeClr>
                </a:solidFill>
                <a:latin typeface="Baguet Script" panose="00000500000000000000" pitchFamily="2" charset="-18"/>
              </a:rPr>
              <a:t>VODENJE KATOLIŠKE CERKVE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97D6973-3E44-44A8-0B19-869477125F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57" r="30726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5149EB9-3DBE-E9E3-B6F1-49BB1E915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66" y="2147357"/>
            <a:ext cx="3810000" cy="4101042"/>
          </a:xfrm>
        </p:spPr>
        <p:txBody>
          <a:bodyPr>
            <a:normAutofit/>
          </a:bodyPr>
          <a:lstStyle/>
          <a:p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Katoliško cerkev vodi Papež.</a:t>
            </a:r>
          </a:p>
          <a:p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Sedanji Papež: Papež Frančišek (</a:t>
            </a:r>
            <a:r>
              <a:rPr lang="sl-SI" sz="200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Jorge</a:t>
            </a: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Mario </a:t>
            </a:r>
            <a:r>
              <a:rPr lang="sl-SI" sz="200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Bergoglio</a:t>
            </a:r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).</a:t>
            </a:r>
          </a:p>
          <a:p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Prvi Papež – Sv. Peter, eden od apostolov – Jezus mu je rekel: „Ti si Peter, na tebi bom gradil svojo cerkev.“</a:t>
            </a:r>
          </a:p>
          <a:p>
            <a:r>
              <a:rPr lang="sl-S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Danes je največja krščanska cerkev v Rimu, postavljena na Petrovi grobnici.</a:t>
            </a:r>
          </a:p>
          <a:p>
            <a:pPr marL="0" indent="0">
              <a:buNone/>
            </a:pPr>
            <a:endParaRPr lang="sl-SI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3C655FE-E578-6F3B-3AF2-A54E02FEE3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35" r="29135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8985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8" name="Rectangle 514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C91EA28-D790-5606-FC1B-7E17A367A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5149" name="Rectangle 514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C12848-DBDD-E656-5FD2-9F3BB3926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sl-SI" sz="4000">
                <a:latin typeface="Baguet Script" panose="00000500000000000000" pitchFamily="2" charset="-18"/>
              </a:rPr>
              <a:t>VEROVANJE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56C98E3-B8F8-9C0A-5F05-A90DC371C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 fontScale="85000" lnSpcReduction="10000"/>
          </a:bodyPr>
          <a:lstStyle/>
          <a:p>
            <a:r>
              <a:rPr lang="sl-SI" sz="2000" dirty="0">
                <a:latin typeface="Comic Sans MS" panose="030F0702030302020204" pitchFamily="66" charset="0"/>
              </a:rPr>
              <a:t>Sveta trojica je eno od poimenovanj Boga v krščanstvu.</a:t>
            </a:r>
          </a:p>
          <a:p>
            <a:r>
              <a:rPr lang="sl-SI" sz="2000" dirty="0">
                <a:latin typeface="Comic Sans MS" panose="030F0702030302020204" pitchFamily="66" charset="0"/>
              </a:rPr>
              <a:t>Sin Boga očeta se imenuje Jezus. Postavil je prvo sveto evharistijo.</a:t>
            </a:r>
          </a:p>
          <a:p>
            <a:r>
              <a:rPr lang="sl-SI" sz="2000" dirty="0">
                <a:latin typeface="Comic Sans MS" panose="030F0702030302020204" pitchFamily="66" charset="0"/>
              </a:rPr>
              <a:t>Vero so oznanjali preroki in apostoli, danes pa jo duhovniki, papež …</a:t>
            </a:r>
          </a:p>
          <a:p>
            <a:r>
              <a:rPr lang="sl-SI" sz="2000" dirty="0">
                <a:latin typeface="Comic Sans MS" panose="030F0702030302020204" pitchFamily="66" charset="0"/>
              </a:rPr>
              <a:t> V evharistiji je prisoten Jezus Kristus s telesom in krvjo. </a:t>
            </a:r>
          </a:p>
          <a:p>
            <a:r>
              <a:rPr lang="sl-SI" sz="2000" dirty="0">
                <a:latin typeface="Comic Sans MS" panose="030F0702030302020204" pitchFamily="66" charset="0"/>
              </a:rPr>
              <a:t>Sveta knjiga katolištva se imenuje</a:t>
            </a:r>
            <a:r>
              <a:rPr lang="sl-SI" sz="2000" dirty="0">
                <a:solidFill>
                  <a:srgbClr val="33CCFF"/>
                </a:solidFill>
                <a:latin typeface="Comic Sans MS" panose="030F0702030302020204" pitchFamily="66" charset="0"/>
              </a:rPr>
              <a:t> sveto pismo </a:t>
            </a:r>
            <a:r>
              <a:rPr lang="sl-SI" sz="2000" dirty="0">
                <a:latin typeface="Comic Sans MS" panose="030F0702030302020204" pitchFamily="66" charset="0"/>
              </a:rPr>
              <a:t>ali </a:t>
            </a:r>
            <a:r>
              <a:rPr lang="sl-SI" sz="2000" dirty="0">
                <a:solidFill>
                  <a:srgbClr val="33CCFF"/>
                </a:solidFill>
                <a:latin typeface="Comic Sans MS" panose="030F0702030302020204" pitchFamily="66" charset="0"/>
              </a:rPr>
              <a:t>biblija</a:t>
            </a:r>
            <a:r>
              <a:rPr lang="sl-SI" sz="2000" dirty="0">
                <a:latin typeface="Comic Sans MS" panose="030F0702030302020204" pitchFamily="66" charset="0"/>
              </a:rPr>
              <a:t> (v 2 delih-stara in nova zaveza).</a:t>
            </a:r>
          </a:p>
        </p:txBody>
      </p:sp>
    </p:spTree>
    <p:extLst>
      <p:ext uri="{BB962C8B-B14F-4D97-AF65-F5344CB8AC3E}">
        <p14:creationId xmlns:p14="http://schemas.microsoft.com/office/powerpoint/2010/main" val="238944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21FD19B-256C-A684-2633-7EB63738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sl-SI" dirty="0">
                <a:latin typeface="Baguet Script" panose="00000500000000000000" pitchFamily="2" charset="-18"/>
              </a:rPr>
              <a:t>JEZUS KRISTUS - ROJSTVO</a:t>
            </a:r>
          </a:p>
        </p:txBody>
      </p:sp>
      <p:pic>
        <p:nvPicPr>
          <p:cNvPr id="1026" name="Picture 2" descr="CHRYSTUS ZMARTWYCHWSTAŁ! PRAWDZIWIE ZMARTWYCHWSTAŁ! - Niepubliczne ...">
            <a:extLst>
              <a:ext uri="{FF2B5EF4-FFF2-40B4-BE49-F238E27FC236}">
                <a16:creationId xmlns:a16="http://schemas.microsoft.com/office/drawing/2014/main" id="{33BA35AF-6185-B067-C760-4F7BB6FBA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1795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F174699-A3AF-02F3-6F56-107E68CCE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sl-SI" sz="2000" dirty="0">
                <a:latin typeface="Comic Sans MS" panose="030F0702030302020204" pitchFamily="66" charset="0"/>
              </a:rPr>
              <a:t>Je osrednja oseba v krščanstvu.</a:t>
            </a:r>
          </a:p>
          <a:p>
            <a:r>
              <a:rPr lang="sl-SI" sz="2000" dirty="0">
                <a:latin typeface="Comic Sans MS" panose="030F0702030302020204" pitchFamily="66" charset="0"/>
              </a:rPr>
              <a:t>Katoličani na njegovo rojstvo praznujemo Božič.</a:t>
            </a:r>
          </a:p>
          <a:p>
            <a:r>
              <a:rPr lang="sl-SI" sz="2000" dirty="0">
                <a:latin typeface="Comic Sans MS" panose="030F0702030302020204" pitchFamily="66" charset="0"/>
              </a:rPr>
              <a:t>Z njegovim rojstvom je večina sveta začela s štetjem let.</a:t>
            </a:r>
          </a:p>
          <a:p>
            <a:r>
              <a:rPr lang="sl-SI" sz="2000" dirty="0">
                <a:latin typeface="Comic Sans MS" panose="030F0702030302020204" pitchFamily="66" charset="0"/>
              </a:rPr>
              <a:t>Rodil se je v Betlehemu. Njegov oče je Bog, njegova mati pa Marija. Za Jezusa je skrbel sveti Jožef.</a:t>
            </a:r>
          </a:p>
          <a:p>
            <a:r>
              <a:rPr lang="sl-SI" sz="2000" dirty="0">
                <a:latin typeface="Comic Sans MS" panose="030F0702030302020204" pitchFamily="66" charset="0"/>
              </a:rPr>
              <a:t>Jezusa je krstil Janez Krstnik v reki Jordan.</a:t>
            </a:r>
          </a:p>
          <a:p>
            <a:endParaRPr lang="sl-SI" sz="2000" dirty="0"/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648179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B3C0A-29A5-6DD6-1E98-9A9CDBC33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sl-SI" sz="4000" dirty="0">
                <a:latin typeface="Baguet Script" panose="00000500000000000000" pitchFamily="2" charset="-18"/>
              </a:rPr>
              <a:t>JEZUS KRISTUS - SMRT</a:t>
            </a:r>
          </a:p>
        </p:txBody>
      </p:sp>
      <p:pic>
        <p:nvPicPr>
          <p:cNvPr id="2050" name="Picture 2" descr="Jesus aan het kruis, gekruisigde Gratis Stock Foto - Public Domain Pictures">
            <a:extLst>
              <a:ext uri="{FF2B5EF4-FFF2-40B4-BE49-F238E27FC236}">
                <a16:creationId xmlns:a16="http://schemas.microsoft.com/office/drawing/2014/main" id="{2FCDF65C-2227-4E6D-79CD-BFD00359D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3" r="-1" b="13099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2E9BF3E-FFEA-04F7-92F9-A583132D8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r>
              <a:rPr lang="sl-SI" sz="2400" dirty="0">
                <a:latin typeface="Comic Sans MS" panose="030F0702030302020204" pitchFamily="66" charset="0"/>
              </a:rPr>
              <a:t>Umrl je zaradi križanja, na veliki petek.</a:t>
            </a:r>
          </a:p>
          <a:p>
            <a:r>
              <a:rPr lang="sl-SI" sz="2400" dirty="0">
                <a:latin typeface="Comic Sans MS" panose="030F0702030302020204" pitchFamily="66" charset="0"/>
              </a:rPr>
              <a:t>Na veliko noč praznujemo njegovo vstajenje od mrtvih.</a:t>
            </a:r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2612886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61BA7E663A32F47A5B3B22CE696A181" ma:contentTypeVersion="4" ma:contentTypeDescription="Ustvari nov dokument." ma:contentTypeScope="" ma:versionID="92afdfe12b422e6101f5524c24b5073f">
  <xsd:schema xmlns:xsd="http://www.w3.org/2001/XMLSchema" xmlns:xs="http://www.w3.org/2001/XMLSchema" xmlns:p="http://schemas.microsoft.com/office/2006/metadata/properties" xmlns:ns3="321fa788-7b9e-42db-ad30-10d74c895efa" targetNamespace="http://schemas.microsoft.com/office/2006/metadata/properties" ma:root="true" ma:fieldsID="88b537f9ece5cdfbe5de07a66ae4e492" ns3:_="">
    <xsd:import namespace="321fa788-7b9e-42db-ad30-10d74c895e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fa788-7b9e-42db-ad30-10d74c895e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DECCAE-84D3-49E8-A641-385AFB40B129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321fa788-7b9e-42db-ad30-10d74c895efa"/>
    <ds:schemaRef ds:uri="http://schemas.microsoft.com/office/2006/documentManagement/typ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9B2D499-5480-4E98-AD57-B7043D104E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1fa788-7b9e-42db-ad30-10d74c895e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25D648-A999-41B0-A9CC-69F83A4A04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442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Baguet Script</vt:lpstr>
      <vt:lpstr>Calibri</vt:lpstr>
      <vt:lpstr>Comic Sans MS</vt:lpstr>
      <vt:lpstr>Officeova tema</vt:lpstr>
      <vt:lpstr>KATOLIŠTVO</vt:lpstr>
      <vt:lpstr>KAJ JE KATOLIŠTVO?</vt:lpstr>
      <vt:lpstr>MOJZES</vt:lpstr>
      <vt:lpstr>10 BOŽJIH ZAPOVEDI</vt:lpstr>
      <vt:lpstr>ZAKRAMENTI</vt:lpstr>
      <vt:lpstr>VODENJE KATOLIŠKE CERKVE</vt:lpstr>
      <vt:lpstr>VEROVANJE</vt:lpstr>
      <vt:lpstr>JEZUS KRISTUS - ROJSTVO</vt:lpstr>
      <vt:lpstr>JEZUS KRISTUS - SMRT</vt:lpstr>
      <vt:lpstr>PREROKI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KATOLIŠTVO</dc:title>
  <dc:creator>Katarina Petra Stanovnik</dc:creator>
  <cp:lastModifiedBy>Kastelic, Monika</cp:lastModifiedBy>
  <cp:revision>11</cp:revision>
  <dcterms:created xsi:type="dcterms:W3CDTF">2024-03-18T17:20:20Z</dcterms:created>
  <dcterms:modified xsi:type="dcterms:W3CDTF">2024-05-16T09:38:13Z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0x010100B61BA7E663A32F47A5B3B22CE696A181</vt:lpwstr>
  </property>
</Properties>
</file>