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4"/>
    <p:restoredTop sz="95741"/>
  </p:normalViewPr>
  <p:slideViewPr>
    <p:cSldViewPr snapToGrid="0">
      <p:cViewPr varScale="1">
        <p:scale>
          <a:sx n="57" d="100"/>
          <a:sy n="57" d="100"/>
        </p:scale>
        <p:origin x="1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4880-FE10-A63C-F24C-23152329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2757F-EC14-7DE8-166F-E44B9EAE9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5763-3CCA-BC35-DB63-FB2C4421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B7D2A-E48B-E61E-3974-5DDCCC2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B0C4-A435-2B79-90BF-37C4AB99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4600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083E-B2DD-9590-F849-6808DBAC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04BBC-572A-0285-F92C-3DB6330A7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0F24-4E83-6FA9-FF7F-5CC9C6EB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236B-851E-628B-A1B2-F3462278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2299-3967-2E61-C13F-6B8948F5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7699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78441-2448-CF47-FACC-E466256D3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C88C8-C620-381E-9781-E6AF6A11C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1404-173A-411E-B43F-01D791A3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3726-9DE3-106B-3663-15FA7EB2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6D4C-3E0E-FCE4-834E-F39D7610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371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C719-A68A-4872-C8DA-8DCE0A50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8620-E22D-9BB4-A247-54EC2130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DEF0-8DC0-EBF9-AB10-1B3F18D7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DDD3-7A69-0493-5D08-531F91F0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709B4-14BA-31A5-9D02-71255B7A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282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6DFF-405D-4AB8-CD0D-6CF42B77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D6D1-708B-E488-6ACE-D6B2AFDD7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B8C9-D896-D396-ED09-C9D155B1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940-06B7-FE1E-2DFA-8FDADAF2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B87B0-1078-EDB2-F0F6-D0C2F4E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9154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0BF-298D-9B65-6681-9F86C2D0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4924-9593-91FE-9729-516C097B1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A1EB5-C958-26B5-54D3-F66A77B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58340-AA49-EDEA-0D24-12FEBF44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53027-D32D-1268-14C6-AC0D7CB2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D790-BF00-BE6C-5B66-30BB0926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9289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C1CE-091F-1C16-9117-491E48D4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37419-0272-7EE5-447F-9AE4768C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1B72E-2E4C-680B-1556-C81C2606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B37A7-1C3B-F04A-478A-B93A84118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61E83-2ADD-5511-510F-2B7EC3ED6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785E-4DFD-C7CE-D90C-9D55868D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F84C4-FDAE-3641-A3D4-6339C11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358C6-9CB2-DDB1-2F21-33DC8EAF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2220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8B49-D7E8-9138-BC5C-4E7D7B65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DFDBE-0E34-0B8C-4D4A-29B82D6C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AAF6B-C2C7-AECF-7954-2B752EF4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37F7E-1BB3-CDB3-C1A6-27A9E4CA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9376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EA691-C4DB-6548-34B4-422710D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366C9-7457-000C-68E9-9082B349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837C-275A-3D8D-C9C4-596A8A1D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9497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326-9E5E-9A14-50BB-7F6B74F7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99E7-3A77-0CF8-12E4-84F6EBE2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AB451-371C-E744-7BAC-B73BD414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C428E-A495-1028-022B-01C8B940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18F27-0962-CEF7-6FB2-22186160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1AF93-F35D-36FC-55EE-8A7794F5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436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25B5-6AC7-E28C-FD2E-4F6BA22F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839F5-DBBA-DE8F-031A-C4D839C52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8BCA0-9A2A-8629-5D8D-CD7879FD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76CEE-4581-3BDD-5285-FECFC6B6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3A211-1E71-20E5-6139-CAB55D35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CFBB7-17F4-395C-94E2-262358BB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8195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08CC5-AF65-E8F9-83A4-8DFFD49C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8DD79-BD7D-11B3-D57A-CD951A78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21EE-8D03-6F35-C3B7-75F27D1B6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563C5-012E-7F40-B71A-66BCA3582298}" type="datetimeFigureOut">
              <a:rPr lang="en-SI" smtClean="0"/>
              <a:t>26. 4. 24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DA2E-E19A-CD85-5822-6353C43C6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50541-7A92-7E96-DA04-14FF548C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DB1E7-C89F-ED4A-BDBF-8CB4E606A7B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689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5A82-F9D0-DB57-0DB6-BD53B0E3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FBBA73BC-49F9-F4F9-B3D2-F26391063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45" y="21034"/>
            <a:ext cx="9595355" cy="68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5A34-6BB9-0B33-C552-A8ECFC9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3BBAC044-807B-7C8D-C6B4-6F12F1C02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448" y="-3626"/>
            <a:ext cx="9701319" cy="68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69FE-40F0-2A50-8BC5-CD57E3EB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A4A76C0C-1BCA-46B9-E61D-B05FFE749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513" y="0"/>
            <a:ext cx="964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E786-0F45-1138-12BF-2BA6CAC0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9FB6FF78-851F-C8BD-F786-2CB319C0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828" y="0"/>
            <a:ext cx="9700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FACB-F5C0-D65B-56E9-C69CD1F3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4072AD91-E1ED-4DE7-6249-58475073A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304" y="0"/>
            <a:ext cx="968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3499-2E6D-C60F-8C28-022BE79C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A7F70857-F520-630C-A680-C839535B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98" y="0"/>
            <a:ext cx="972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Uroš Švalj</dc:creator>
  <cp:lastModifiedBy>Uroš Švalj</cp:lastModifiedBy>
  <cp:revision>1</cp:revision>
  <dcterms:created xsi:type="dcterms:W3CDTF">2024-04-26T07:06:42Z</dcterms:created>
  <dcterms:modified xsi:type="dcterms:W3CDTF">2024-04-26T07:09:48Z</dcterms:modified>
</cp:coreProperties>
</file>