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575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896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264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818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091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43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488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109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06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330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61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DF49-A9DA-4976-A745-3FFBFCAD995E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3CE90-7797-4BAF-A173-BDF8F85E71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805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1602" r="2607" b="30965"/>
          <a:stretch/>
        </p:blipFill>
        <p:spPr>
          <a:xfrm>
            <a:off x="2707574" y="154378"/>
            <a:ext cx="6472052" cy="64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983" b="31426"/>
          <a:stretch/>
        </p:blipFill>
        <p:spPr>
          <a:xfrm>
            <a:off x="2647430" y="28386"/>
            <a:ext cx="6897139" cy="6645546"/>
          </a:xfrm>
        </p:spPr>
      </p:pic>
    </p:spTree>
    <p:extLst>
      <p:ext uri="{BB962C8B-B14F-4D97-AF65-F5344CB8AC3E}">
        <p14:creationId xmlns:p14="http://schemas.microsoft.com/office/powerpoint/2010/main" val="22758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r="2090" b="30213"/>
          <a:stretch/>
        </p:blipFill>
        <p:spPr>
          <a:xfrm>
            <a:off x="2569028" y="0"/>
            <a:ext cx="7053943" cy="677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3348" r="6996" b="31699"/>
          <a:stretch/>
        </p:blipFill>
        <p:spPr>
          <a:xfrm>
            <a:off x="2443376" y="123408"/>
            <a:ext cx="6581871" cy="6627714"/>
          </a:xfrm>
        </p:spPr>
      </p:pic>
    </p:spTree>
    <p:extLst>
      <p:ext uri="{BB962C8B-B14F-4D97-AF65-F5344CB8AC3E}">
        <p14:creationId xmlns:p14="http://schemas.microsoft.com/office/powerpoint/2010/main" val="23806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3075" r="4808" b="31154"/>
          <a:stretch/>
        </p:blipFill>
        <p:spPr>
          <a:xfrm>
            <a:off x="2731326" y="144831"/>
            <a:ext cx="6519552" cy="6686006"/>
          </a:xfrm>
        </p:spPr>
      </p:pic>
    </p:spTree>
    <p:extLst>
      <p:ext uri="{BB962C8B-B14F-4D97-AF65-F5344CB8AC3E}">
        <p14:creationId xmlns:p14="http://schemas.microsoft.com/office/powerpoint/2010/main" val="34323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167" r="6746" b="30880"/>
          <a:stretch/>
        </p:blipFill>
        <p:spPr>
          <a:xfrm>
            <a:off x="2861953" y="52157"/>
            <a:ext cx="6388925" cy="6698521"/>
          </a:xfrm>
        </p:spPr>
      </p:pic>
    </p:spTree>
    <p:extLst>
      <p:ext uri="{BB962C8B-B14F-4D97-AF65-F5344CB8AC3E}">
        <p14:creationId xmlns:p14="http://schemas.microsoft.com/office/powerpoint/2010/main" val="19476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3075" r="4033" b="31427"/>
          <a:stretch/>
        </p:blipFill>
        <p:spPr>
          <a:xfrm>
            <a:off x="2731325" y="91386"/>
            <a:ext cx="6341423" cy="6617139"/>
          </a:xfrm>
        </p:spPr>
      </p:pic>
      <p:sp>
        <p:nvSpPr>
          <p:cNvPr id="5" name="Pravokotnik 4"/>
          <p:cNvSpPr/>
          <p:nvPr/>
        </p:nvSpPr>
        <p:spPr>
          <a:xfrm>
            <a:off x="6531429" y="5973288"/>
            <a:ext cx="1781298" cy="4393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6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3348" r="9721" b="30334"/>
          <a:stretch/>
        </p:blipFill>
        <p:spPr>
          <a:xfrm>
            <a:off x="2776848" y="103378"/>
            <a:ext cx="6165272" cy="6708778"/>
          </a:xfrm>
        </p:spPr>
      </p:pic>
    </p:spTree>
    <p:extLst>
      <p:ext uri="{BB962C8B-B14F-4D97-AF65-F5344CB8AC3E}">
        <p14:creationId xmlns:p14="http://schemas.microsoft.com/office/powerpoint/2010/main" val="3509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3075" r="3258" b="31972"/>
          <a:stretch/>
        </p:blipFill>
        <p:spPr>
          <a:xfrm>
            <a:off x="2251365" y="0"/>
            <a:ext cx="6916386" cy="6858748"/>
          </a:xfrm>
        </p:spPr>
      </p:pic>
    </p:spTree>
    <p:extLst>
      <p:ext uri="{BB962C8B-B14F-4D97-AF65-F5344CB8AC3E}">
        <p14:creationId xmlns:p14="http://schemas.microsoft.com/office/powerpoint/2010/main" val="3241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2943" r="832" b="30562"/>
          <a:stretch/>
        </p:blipFill>
        <p:spPr>
          <a:xfrm>
            <a:off x="2731325" y="0"/>
            <a:ext cx="6765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2805" r="5949" b="29433"/>
          <a:stretch/>
        </p:blipFill>
        <p:spPr>
          <a:xfrm>
            <a:off x="2749541" y="0"/>
            <a:ext cx="6608215" cy="6847157"/>
          </a:xfrm>
        </p:spPr>
      </p:pic>
    </p:spTree>
    <p:extLst>
      <p:ext uri="{BB962C8B-B14F-4D97-AF65-F5344CB8AC3E}">
        <p14:creationId xmlns:p14="http://schemas.microsoft.com/office/powerpoint/2010/main" val="18310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1300" r="936" b="33121"/>
          <a:stretch/>
        </p:blipFill>
        <p:spPr>
          <a:xfrm>
            <a:off x="2897579" y="-2858"/>
            <a:ext cx="6899564" cy="686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2529" r="2450" b="31159"/>
          <a:stretch/>
        </p:blipFill>
        <p:spPr>
          <a:xfrm>
            <a:off x="134587" y="365125"/>
            <a:ext cx="5961413" cy="596437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2425" r="2141" b="30908"/>
          <a:stretch/>
        </p:blipFill>
        <p:spPr>
          <a:xfrm>
            <a:off x="6096000" y="368083"/>
            <a:ext cx="5779325" cy="59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3655" r="4835" b="33376"/>
          <a:stretch/>
        </p:blipFill>
        <p:spPr>
          <a:xfrm>
            <a:off x="2887211" y="1"/>
            <a:ext cx="6945558" cy="6767412"/>
          </a:xfrm>
        </p:spPr>
      </p:pic>
    </p:spTree>
    <p:extLst>
      <p:ext uri="{BB962C8B-B14F-4D97-AF65-F5344CB8AC3E}">
        <p14:creationId xmlns:p14="http://schemas.microsoft.com/office/powerpoint/2010/main" val="76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t="1778" r="2538" b="31382"/>
          <a:stretch/>
        </p:blipFill>
        <p:spPr>
          <a:xfrm>
            <a:off x="2828922" y="21016"/>
            <a:ext cx="6564460" cy="67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1951" y="305748"/>
            <a:ext cx="10515600" cy="1325563"/>
          </a:xfrm>
        </p:spPr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r="1643" b="31636"/>
          <a:stretch/>
        </p:blipFill>
        <p:spPr>
          <a:xfrm>
            <a:off x="5522026" y="694010"/>
            <a:ext cx="6152740" cy="583974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2920" t="1198" r="6670" b="31624"/>
          <a:stretch/>
        </p:blipFill>
        <p:spPr>
          <a:xfrm>
            <a:off x="211481" y="712519"/>
            <a:ext cx="5393673" cy="5700155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9405257" y="6115792"/>
            <a:ext cx="1733798" cy="296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10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Širokozaslonsko</PresentationFormat>
  <Paragraphs>0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Matej</dc:creator>
  <cp:lastModifiedBy>Matej</cp:lastModifiedBy>
  <cp:revision>5</cp:revision>
  <dcterms:created xsi:type="dcterms:W3CDTF">2016-12-09T18:23:14Z</dcterms:created>
  <dcterms:modified xsi:type="dcterms:W3CDTF">2016-12-09T19:09:12Z</dcterms:modified>
</cp:coreProperties>
</file>