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9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6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5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48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7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38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093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65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56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185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57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2FB8-4E58-4222-B88B-35A6E3D32317}" type="datetimeFigureOut">
              <a:rPr lang="sl-SI" smtClean="0"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88A8-228B-499F-8BA6-ED8A2C0FF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55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Spoštujmo se</a:t>
            </a:r>
            <a:endParaRPr lang="sl-SI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Pujsa imamo za soseda!</a:t>
            </a:r>
          </a:p>
          <a:p>
            <a:r>
              <a:rPr lang="sl-SI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Claudia Fries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87144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dirty="0" smtClean="0">
                <a:latin typeface="Century Gothic" pitchFamily="34" charset="0"/>
              </a:rPr>
              <a:t>Gradivo pripravila: Izidora Černigoj</a:t>
            </a:r>
          </a:p>
          <a:p>
            <a:pPr algn="r"/>
            <a:r>
              <a:rPr lang="sl-SI" sz="1400" dirty="0" smtClean="0">
                <a:latin typeface="Century Gothic" pitchFamily="34" charset="0"/>
              </a:rPr>
              <a:t>Šol. leto: 2016/17</a:t>
            </a:r>
            <a:endParaRPr lang="sl-SI" sz="14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620688"/>
            <a:ext cx="1440160" cy="7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Izidora Mitjan\Pictures\Optično prebrane kopije\Optično prebrana kopija_20161020 (2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749" y="3259049"/>
            <a:ext cx="1967980" cy="2964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Izidora Mitjan\Pictures\Optično prebrane kopije\Optično prebrana kopija_20161020 (2)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1772816"/>
            <a:ext cx="1784067" cy="1736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2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zidora Mitjan\Pictures\Optično prebrane kopije\Optično prebrana kopija_20161020 (19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4019277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Izidora Mitjan\Pictures\Optično prebrane kopije\Optično prebrana kopija_20161020 (20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2805" y="332656"/>
            <a:ext cx="4549675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zidora Mitjan\Pictures\Optično prebrane kopije\Optično prebrana kopija_20161020 (21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4176464" cy="6066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Izidora Mitjan\Pictures\Optično prebrane kopije\Optično prebrana kopija_20161020 (22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0399" y="332656"/>
            <a:ext cx="4499992" cy="6066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5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zidora Mitjan\Pictures\Optično prebrane kopije\Optično prebrana kopija_20161020 (23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4238476" cy="6183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Izidora Mitjan\Pictures\Optično prebrane kopije\Optično prebrana kopija_20161020 (24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2004" y="332655"/>
            <a:ext cx="4402484" cy="6183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zidora Mitjan\Pictures\Optično prebrane kopije\Optično prebrana kopija_20161020 (25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4542383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Izidora Mitjan\Pictures\Optično prebrane kopije\Optično prebrana kopija_20161020 (26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9" y="332656"/>
            <a:ext cx="4392488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zidora Mitjan\Pictures\Optično prebrane kopije\Optično prebrana kopija_20161020 (27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4664"/>
            <a:ext cx="4157960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Izidora Mitjan\Pictures\Optično prebrane kopije\Optično prebrana kopija_20161020 (31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5504" y="404664"/>
            <a:ext cx="4314676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72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zidora Mitjan\Pictures\Optično prebrane kopije\Optično prebrana kopija_20161020 (29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70028"/>
            <a:ext cx="3942502" cy="601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Izidora Mitjan\Pictures\Optično prebrane kopije\Optično prebrana kopija_20161020 (30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1269" y="370029"/>
            <a:ext cx="4427959" cy="601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4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Izidora Mitjan\Pictures\Optično prebrane kopije\Optično prebrana kopija_20161020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476672"/>
            <a:ext cx="4404056" cy="5649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Izidora Mitjan\Pictures\Optično prebrane kopije\Optično prebrana kopija_20161020 (2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404664"/>
            <a:ext cx="2304256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Izidora Mitjan\Pictures\Optično prebrane kopije\Optično prebrana kopija_20161020 (2)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6984" y="2060848"/>
            <a:ext cx="2843808" cy="1455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9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zidora Mitjan\Pictures\Optično prebrane kopije\Optično prebrana kopija_20161020 (4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76672"/>
            <a:ext cx="4032448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Izidora Mitjan\Pictures\Optično prebrane kopije\Optično prebrana kopija_20161020 (5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76672"/>
            <a:ext cx="3888978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88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zidora Mitjan\Pictures\Optično prebrane kopije\Optično prebrana kopija_20161020 (6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76672"/>
            <a:ext cx="4032448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Izidora Mitjan\Pictures\Optično prebrane kopije\Optično prebrana kopija_20161020 (7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476672"/>
            <a:ext cx="3992736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6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zidora Mitjan\Pictures\Optično prebrane kopije\Optično prebrana kopija_20161020 (8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404664"/>
            <a:ext cx="4032448" cy="595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Izidora Mitjan\Pictures\Optično prebrane kopije\Optično prebrana kopija_20161020 (9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5" y="404665"/>
            <a:ext cx="4176463" cy="595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zidora Mitjan\Pictures\Optično prebrane kopije\Optično prebrana kopija_20161020 (10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4664"/>
            <a:ext cx="4436467" cy="5775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Izidora Mitjan\Pictures\Optično prebrane kopije\Optično prebrana kopija_20161020 (13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9995" y="404664"/>
            <a:ext cx="4176464" cy="6023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2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Izidora Mitjan\Pictures\Optično prebrane kopije\Optično prebrana kopija_20161020 (12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2656"/>
            <a:ext cx="4192885" cy="6086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Izidora Mitjan\Pictures\Optično prebrane kopije\Optično prebrana kopija_20161020 (14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3001" y="332656"/>
            <a:ext cx="4095487" cy="6086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zidora Mitjan\Pictures\Optično prebrane kopije\Optično prebrana kopija_20161020 (15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4032448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Izidora Mitjan\Pictures\Optično prebrane kopije\Optično prebrana kopija_20161020 (16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36670"/>
            <a:ext cx="4550767" cy="6116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0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zidora Mitjan\Pictures\Optično prebrane kopije\Optično prebrana kopija_20161020 (17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04663"/>
            <a:ext cx="4123035" cy="6192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Izidora Mitjan\Pictures\Optično prebrane kopije\Optično prebrana kopija_20161020 (18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3687" y="404665"/>
            <a:ext cx="4388794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19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Spoštujmo 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Spoštujmo se</dc:title>
  <dc:creator>Windows User</dc:creator>
  <cp:lastModifiedBy>Windows User</cp:lastModifiedBy>
  <cp:revision>7</cp:revision>
  <dcterms:created xsi:type="dcterms:W3CDTF">2016-10-20T08:30:09Z</dcterms:created>
  <dcterms:modified xsi:type="dcterms:W3CDTF">2016-10-20T09:20:44Z</dcterms:modified>
</cp:coreProperties>
</file>