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9097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4657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8376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587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3/16/2023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3218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31394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3/16/2023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6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3/16/2023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2599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3/16/2023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3903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3/16/2023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800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3/16/2023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0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44" r:id="rId6"/>
    <p:sldLayoutId id="2147483740" r:id="rId7"/>
    <p:sldLayoutId id="2147483741" r:id="rId8"/>
    <p:sldLayoutId id="2147483742" r:id="rId9"/>
    <p:sldLayoutId id="2147483743" r:id="rId10"/>
    <p:sldLayoutId id="214748374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F813772-D0BC-5D66-F19C-DCE2E4C8F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3440" y="949201"/>
            <a:ext cx="5107693" cy="3037814"/>
          </a:xfrm>
        </p:spPr>
        <p:txBody>
          <a:bodyPr>
            <a:normAutofit/>
          </a:bodyPr>
          <a:lstStyle/>
          <a:p>
            <a:r>
              <a:rPr lang="sl-SI" sz="4400" dirty="0"/>
              <a:t>„Ne da sovražim, da ljubim, sem na svetu“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C25A9CE7-0584-09C0-1984-CAAF2EE4B0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3440" y="4600535"/>
            <a:ext cx="5669280" cy="989416"/>
          </a:xfrm>
        </p:spPr>
        <p:txBody>
          <a:bodyPr>
            <a:normAutofit/>
          </a:bodyPr>
          <a:lstStyle/>
          <a:p>
            <a:r>
              <a:rPr lang="sl-SI" sz="2800" dirty="0"/>
              <a:t>Preverjanje pred pisanjem spisa</a:t>
            </a: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3D505D40-32E9-4C48-81F8-AD80433BE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-7670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C507BF36-B92B-4CAC-BCA7-8364B51E1F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 flipV="1">
            <a:off x="1701611" y="285553"/>
            <a:ext cx="886141" cy="802496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2276237E-3A6D-452F-879C-FB8C77A18D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38BC9243-F4BF-48A7-89AE-DFA5B37DE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5DE414EC-F3DF-412E-9B22-5328DAA99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1039" name="Graphic 12">
              <a:extLst>
                <a:ext uri="{FF2B5EF4-FFF2-40B4-BE49-F238E27FC236}">
                  <a16:creationId xmlns:a16="http://schemas.microsoft.com/office/drawing/2014/main" id="{039C06B1-FDEA-47B1-8222-7D622CD72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0" name="Graphic 15">
              <a:extLst>
                <a:ext uri="{FF2B5EF4-FFF2-40B4-BE49-F238E27FC236}">
                  <a16:creationId xmlns:a16="http://schemas.microsoft.com/office/drawing/2014/main" id="{B834C8C1-9BD1-4635-8E5B-65815F9017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1" name="Graphic 15">
              <a:extLst>
                <a:ext uri="{FF2B5EF4-FFF2-40B4-BE49-F238E27FC236}">
                  <a16:creationId xmlns:a16="http://schemas.microsoft.com/office/drawing/2014/main" id="{2963D456-B3F4-4EDC-827E-645741F64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73A58845-EFFB-4806-BC6D-47418C155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44" name="Graphic 78">
            <a:extLst>
              <a:ext uri="{FF2B5EF4-FFF2-40B4-BE49-F238E27FC236}">
                <a16:creationId xmlns:a16="http://schemas.microsoft.com/office/drawing/2014/main" id="{DBBA0A0D-8F6A-400A-9E49-8C008E2C7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225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1045" name="Graphic 78">
              <a:extLst>
                <a:ext uri="{FF2B5EF4-FFF2-40B4-BE49-F238E27FC236}">
                  <a16:creationId xmlns:a16="http://schemas.microsoft.com/office/drawing/2014/main" id="{A5DD701E-4BC9-48E3-AF4F-013B52D63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46" name="Graphic 78">
              <a:extLst>
                <a:ext uri="{FF2B5EF4-FFF2-40B4-BE49-F238E27FC236}">
                  <a16:creationId xmlns:a16="http://schemas.microsoft.com/office/drawing/2014/main" id="{FB658B62-664D-4B3B-BBDA-235666290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47" name="Graphic 78">
                <a:extLst>
                  <a:ext uri="{FF2B5EF4-FFF2-40B4-BE49-F238E27FC236}">
                    <a16:creationId xmlns:a16="http://schemas.microsoft.com/office/drawing/2014/main" id="{B11F9D25-67B1-4BDB-A290-97B93A19DFA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Graphic 78">
                <a:extLst>
                  <a:ext uri="{FF2B5EF4-FFF2-40B4-BE49-F238E27FC236}">
                    <a16:creationId xmlns:a16="http://schemas.microsoft.com/office/drawing/2014/main" id="{B9D5C40A-1B1B-4C25-9707-E8F1CF6EEC9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Graphic 78">
                <a:extLst>
                  <a:ext uri="{FF2B5EF4-FFF2-40B4-BE49-F238E27FC236}">
                    <a16:creationId xmlns:a16="http://schemas.microsoft.com/office/drawing/2014/main" id="{2DD0C1D6-FF64-45AB-8775-83AB3C470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Graphic 78">
                <a:extLst>
                  <a:ext uri="{FF2B5EF4-FFF2-40B4-BE49-F238E27FC236}">
                    <a16:creationId xmlns:a16="http://schemas.microsoft.com/office/drawing/2014/main" id="{15AFBB84-8485-4329-89FC-04663D985BA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1026" name="Picture 2" descr="marie spartali stillman - Google Search | Pre raphaelite art, Antigone, Pre  raphaelite">
            <a:extLst>
              <a:ext uri="{FF2B5EF4-FFF2-40B4-BE49-F238E27FC236}">
                <a16:creationId xmlns:a16="http://schemas.microsoft.com/office/drawing/2014/main" id="{D49F6CE0-A42B-33B3-1149-8D98D26B7C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5" r="26091"/>
          <a:stretch/>
        </p:blipFill>
        <p:spPr bwMode="auto">
          <a:xfrm>
            <a:off x="6522720" y="10"/>
            <a:ext cx="56692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08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2766E1-58AA-2D86-9750-266799FF4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630" y="1114148"/>
            <a:ext cx="10077557" cy="647815"/>
          </a:xfrm>
        </p:spPr>
        <p:txBody>
          <a:bodyPr/>
          <a:lstStyle/>
          <a:p>
            <a:r>
              <a:rPr lang="sl-SI" dirty="0"/>
              <a:t>„Ne da sovražim, da ljubim, sem na svetu“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758D967-4A94-B649-F3B4-68F099BCC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7221" y="1988597"/>
            <a:ext cx="10077557" cy="3755255"/>
          </a:xfrm>
        </p:spPr>
        <p:txBody>
          <a:bodyPr/>
          <a:lstStyle/>
          <a:p>
            <a:pPr>
              <a:lnSpc>
                <a:spcPts val="3600"/>
              </a:lnSpc>
              <a:spcBef>
                <a:spcPts val="600"/>
              </a:spcBef>
              <a:spcAft>
                <a:spcPts val="600"/>
              </a:spcAft>
            </a:pPr>
            <a:endParaRPr lang="sl-SI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3900"/>
              </a:lnSpc>
              <a:spcBef>
                <a:spcPts val="800"/>
              </a:spcBef>
              <a:spcAft>
                <a:spcPts val="800"/>
              </a:spcAft>
            </a:pPr>
            <a:r>
              <a:rPr lang="sl-SI" sz="2800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kratko </a:t>
            </a:r>
            <a:r>
              <a:rPr lang="sl-SI" sz="2800" u="sng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povzemite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Antigonino zgodbo. </a:t>
            </a:r>
            <a:r>
              <a:rPr lang="sl-SI" sz="2800" u="sng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Predstavite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glavno junakinjo v njenem boju za pravico in </a:t>
            </a:r>
            <a:r>
              <a:rPr lang="sl-SI" sz="2800" u="sng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določite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vrh njenega herojskega dejanja. </a:t>
            </a:r>
            <a:r>
              <a:rPr lang="sl-SI" sz="2800" u="sng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Razložite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zakaj je morala glavna junakinja tragično umreti, in se </a:t>
            </a:r>
            <a:r>
              <a:rPr lang="sl-SI" sz="2800" u="sng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opredelite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njene krivde brez krivde. V zaključku </a:t>
            </a:r>
            <a:r>
              <a:rPr lang="sl-SI" sz="2800" u="sng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razmislite</a:t>
            </a:r>
            <a:r>
              <a:rPr lang="sl-SI" sz="2800" dirty="0">
                <a:solidFill>
                  <a:schemeClr val="accent4">
                    <a:lumMod val="75000"/>
                  </a:schemeClr>
                </a:solidFill>
                <a:effectLst/>
                <a:latin typeface="Arial Nova" panose="020B05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ali danes takšni junaki še živijo.</a:t>
            </a:r>
            <a:endParaRPr lang="sl-SI" sz="2800" dirty="0">
              <a:solidFill>
                <a:schemeClr val="accent4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38295381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79</Words>
  <Application>Microsoft Office PowerPoint</Application>
  <PresentationFormat>Širokozaslonsko</PresentationFormat>
  <Paragraphs>5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9" baseType="lpstr">
      <vt:lpstr>Arial</vt:lpstr>
      <vt:lpstr>Arial Nova</vt:lpstr>
      <vt:lpstr>Avenir Next LT Pro</vt:lpstr>
      <vt:lpstr>Avenir Next LT Pro Light</vt:lpstr>
      <vt:lpstr>Calibri</vt:lpstr>
      <vt:lpstr>Georgia Pro Semibold</vt:lpstr>
      <vt:lpstr>RocaVTI</vt:lpstr>
      <vt:lpstr>„Ne da sovražim, da ljubim, sem na svetu“</vt:lpstr>
      <vt:lpstr>„Ne da sovražim, da ljubim, sem na svetu“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„Ne da sovražim, da ljubim, sem na svetu“</dc:title>
  <dc:creator>Brigita Pajk Jamnik</dc:creator>
  <cp:lastModifiedBy>Brigita Pajk Jamnik</cp:lastModifiedBy>
  <cp:revision>2</cp:revision>
  <dcterms:created xsi:type="dcterms:W3CDTF">2023-03-16T22:29:43Z</dcterms:created>
  <dcterms:modified xsi:type="dcterms:W3CDTF">2023-03-16T22:36:13Z</dcterms:modified>
</cp:coreProperties>
</file>