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4CF4-DD29-4FB7-BDE9-0F5D56471996}" type="datetimeFigureOut">
              <a:rPr lang="sl-SI" smtClean="0"/>
              <a:t>4.11.2024</a:t>
            </a:fld>
            <a:endParaRPr lang="sl-S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22CED-269D-40E5-A976-08854F209CAF}" type="slidenum">
              <a:rPr lang="sl-SI" smtClean="0"/>
              <a:t>‹#›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4CF4-DD29-4FB7-BDE9-0F5D56471996}" type="datetimeFigureOut">
              <a:rPr lang="sl-SI" smtClean="0"/>
              <a:t>4.11.2024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22CED-269D-40E5-A976-08854F209CA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4CF4-DD29-4FB7-BDE9-0F5D56471996}" type="datetimeFigureOut">
              <a:rPr lang="sl-SI" smtClean="0"/>
              <a:t>4.11.2024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22CED-269D-40E5-A976-08854F209CA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4CF4-DD29-4FB7-BDE9-0F5D56471996}" type="datetimeFigureOut">
              <a:rPr lang="sl-SI" smtClean="0"/>
              <a:t>4.11.2024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22CED-269D-40E5-A976-08854F209CA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4CF4-DD29-4FB7-BDE9-0F5D56471996}" type="datetimeFigureOut">
              <a:rPr lang="sl-SI" smtClean="0"/>
              <a:t>4.11.2024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22CED-269D-40E5-A976-08854F209CAF}" type="slidenum">
              <a:rPr lang="sl-SI" smtClean="0"/>
              <a:t>‹#›</a:t>
            </a:fld>
            <a:endParaRPr lang="sl-SI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4CF4-DD29-4FB7-BDE9-0F5D56471996}" type="datetimeFigureOut">
              <a:rPr lang="sl-SI" smtClean="0"/>
              <a:t>4.11.2024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22CED-269D-40E5-A976-08854F209CAF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4CF4-DD29-4FB7-BDE9-0F5D56471996}" type="datetimeFigureOut">
              <a:rPr lang="sl-SI" smtClean="0"/>
              <a:t>4.11.2024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22CED-269D-40E5-A976-08854F209CAF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4CF4-DD29-4FB7-BDE9-0F5D56471996}" type="datetimeFigureOut">
              <a:rPr lang="sl-SI" smtClean="0"/>
              <a:t>4.11.2024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22CED-269D-40E5-A976-08854F209CA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4CF4-DD29-4FB7-BDE9-0F5D56471996}" type="datetimeFigureOut">
              <a:rPr lang="sl-SI" smtClean="0"/>
              <a:t>4.11.2024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22CED-269D-40E5-A976-08854F209CA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4CF4-DD29-4FB7-BDE9-0F5D56471996}" type="datetimeFigureOut">
              <a:rPr lang="sl-SI" smtClean="0"/>
              <a:t>4.11.2024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22CED-269D-40E5-A976-08854F209CA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4CF4-DD29-4FB7-BDE9-0F5D56471996}" type="datetimeFigureOut">
              <a:rPr lang="sl-SI" smtClean="0"/>
              <a:t>4.11.2024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22CED-269D-40E5-A976-08854F209CA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8EF4CF4-DD29-4FB7-BDE9-0F5D56471996}" type="datetimeFigureOut">
              <a:rPr lang="sl-SI" smtClean="0"/>
              <a:t>4.11.2024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C222CED-269D-40E5-A976-08854F209CAF}" type="slidenum">
              <a:rPr lang="sl-SI" smtClean="0"/>
              <a:t>‹#›</a:t>
            </a:fld>
            <a:endParaRPr lang="sl-SI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6000" dirty="0" smtClean="0"/>
              <a:t>SKUPNOST DRŽAVLJANOV REPUBLIKE SLOVENIJE</a:t>
            </a:r>
            <a:endParaRPr lang="sl-SI" sz="6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3855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dirty="0" smtClean="0"/>
              <a:t>DRŽAVNI SIMBOLI</a:t>
            </a:r>
            <a:endParaRPr lang="sl-SI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84" r="27126" b="7919"/>
          <a:stretch/>
        </p:blipFill>
        <p:spPr bwMode="auto">
          <a:xfrm>
            <a:off x="1475656" y="1772816"/>
            <a:ext cx="6480720" cy="469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0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dirty="0" smtClean="0"/>
              <a:t>PRAZNIKI IN DELA PROSTI DNEVI</a:t>
            </a:r>
            <a:endParaRPr lang="sl-SI" sz="3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" t="1166" r="16198" b="7142"/>
          <a:stretch/>
        </p:blipFill>
        <p:spPr bwMode="auto">
          <a:xfrm>
            <a:off x="1207477" y="1652954"/>
            <a:ext cx="6084278" cy="414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18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6" t="5590" r="37462" b="19538"/>
          <a:stretch/>
        </p:blipFill>
        <p:spPr bwMode="auto">
          <a:xfrm>
            <a:off x="3203848" y="692696"/>
            <a:ext cx="3143273" cy="576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07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52736"/>
            <a:ext cx="4659014" cy="460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27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dirty="0" smtClean="0"/>
              <a:t>SLOVENIJA PRED OSAMOSVOJITVO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 smtClean="0"/>
              <a:t>Ozemlje Slovenije je v preteklosti pripadalo različnim državam: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dirty="0" smtClean="0"/>
              <a:t>Habsburški monarhiji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dirty="0" smtClean="0"/>
              <a:t>Avstrijskemu cesarstvu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dirty="0" smtClean="0"/>
              <a:t>Avstro – Ogrski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dirty="0" smtClean="0"/>
              <a:t>Jugoslaviji</a:t>
            </a:r>
          </a:p>
          <a:p>
            <a:pPr marL="400050"/>
            <a:r>
              <a:rPr lang="sl-SI" sz="2000" dirty="0" smtClean="0"/>
              <a:t>1990: zaradi politične, gospodarske krize, kršenja človekovih pravic in totalitarnega režima v Jugoslaviji SLOVENIJA izpelje </a:t>
            </a:r>
            <a:r>
              <a:rPr lang="sl-SI" sz="2000" u="sng" dirty="0" smtClean="0"/>
              <a:t>PLEBISCIT</a:t>
            </a:r>
          </a:p>
          <a:p>
            <a:pPr marL="800100" lvl="1"/>
            <a:r>
              <a:rPr lang="sl-SI" u="sng" dirty="0" smtClean="0"/>
              <a:t>Splošno ljudsko glasovanje o samostojnosti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4" t="7425" r="33422" b="5236"/>
          <a:stretch/>
        </p:blipFill>
        <p:spPr bwMode="auto">
          <a:xfrm>
            <a:off x="6516216" y="3861048"/>
            <a:ext cx="2168769" cy="280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88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5" t="22205" r="27307" b="16052"/>
          <a:stretch/>
        </p:blipFill>
        <p:spPr bwMode="auto">
          <a:xfrm>
            <a:off x="1793631" y="1840522"/>
            <a:ext cx="5591907" cy="352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36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1" t="10718" r="5830" b="17078"/>
          <a:stretch/>
        </p:blipFill>
        <p:spPr bwMode="auto">
          <a:xfrm>
            <a:off x="755576" y="1184031"/>
            <a:ext cx="7561385" cy="412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24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3" t="17282" r="33308" b="4770"/>
          <a:stretch/>
        </p:blipFill>
        <p:spPr bwMode="auto">
          <a:xfrm>
            <a:off x="1907704" y="355133"/>
            <a:ext cx="4896544" cy="604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75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dirty="0" smtClean="0"/>
              <a:t>KAKO JE NASTALA REPUBLIKA SLOVENIJA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 smtClean="0"/>
              <a:t>23. 12. 1990: plebiscit </a:t>
            </a:r>
          </a:p>
          <a:p>
            <a:r>
              <a:rPr lang="sl-SI" sz="2000" dirty="0" smtClean="0"/>
              <a:t>88,2% za to, da Slovenija postane </a:t>
            </a:r>
            <a:r>
              <a:rPr lang="sl-SI" sz="2000" u="sng" dirty="0" smtClean="0"/>
              <a:t>samostojna in neodvisna država</a:t>
            </a:r>
          </a:p>
          <a:p>
            <a:r>
              <a:rPr lang="sl-SI" sz="2000" dirty="0" smtClean="0"/>
              <a:t>25. 06. 1991: Slovenija postane samostojna in neodvisna država</a:t>
            </a:r>
          </a:p>
          <a:p>
            <a:r>
              <a:rPr lang="sl-SI" sz="2000" dirty="0" smtClean="0"/>
              <a:t>Največji zgodovinski dosežek slovenskega naroda</a:t>
            </a:r>
          </a:p>
          <a:p>
            <a:r>
              <a:rPr lang="sl-SI" sz="2000" dirty="0" smtClean="0"/>
              <a:t>Jugoslovanska oblast je slovensko ozemlje napadla: </a:t>
            </a:r>
          </a:p>
          <a:p>
            <a:r>
              <a:rPr lang="sl-SI" sz="2000" dirty="0" smtClean="0"/>
              <a:t>Desetdnevna vojna, v kateri je slovenska vojska s policijo obranila novo državo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99245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dirty="0" smtClean="0"/>
              <a:t>DRŽAVA REPUBLIKA SLOVENIJA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 smtClean="0"/>
              <a:t>DRŽAVA: ozemlje, omejeno z mejami, na katerem organizirano živi skupnost ljudi, ki jim pravimo </a:t>
            </a:r>
            <a:r>
              <a:rPr lang="sl-SI" sz="2000" u="sng" dirty="0" smtClean="0"/>
              <a:t>državljani </a:t>
            </a:r>
            <a:r>
              <a:rPr lang="sl-SI" sz="2000" dirty="0" smtClean="0"/>
              <a:t> in ima svojo oblast</a:t>
            </a:r>
          </a:p>
          <a:p>
            <a:r>
              <a:rPr lang="sl-SI" sz="2000" dirty="0" smtClean="0"/>
              <a:t>DRŽAVA  ima </a:t>
            </a:r>
            <a:r>
              <a:rPr lang="sl-SI" sz="2000" u="sng" dirty="0" smtClean="0"/>
              <a:t>ustavo: </a:t>
            </a:r>
            <a:r>
              <a:rPr lang="sl-SI" sz="2000" dirty="0" smtClean="0"/>
              <a:t>najvišji splošni pravni akt</a:t>
            </a:r>
          </a:p>
          <a:p>
            <a:r>
              <a:rPr lang="sl-SI" sz="2000" dirty="0" smtClean="0"/>
              <a:t>V Sloveniji ima oblast ljudstvo: </a:t>
            </a:r>
            <a:r>
              <a:rPr lang="sl-SI" sz="2000" u="sng" dirty="0" smtClean="0"/>
              <a:t>demokratična država</a:t>
            </a:r>
          </a:p>
          <a:p>
            <a:r>
              <a:rPr lang="sl-SI" sz="2000" u="sng" dirty="0" smtClean="0"/>
              <a:t>Volitve</a:t>
            </a:r>
          </a:p>
          <a:p>
            <a:r>
              <a:rPr lang="sl-SI" sz="2000" dirty="0" smtClean="0"/>
              <a:t>Parlamentarna demokracija: tri veje oblasti</a:t>
            </a:r>
            <a:endParaRPr lang="sl-SI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05064"/>
            <a:ext cx="22574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3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u="sng" dirty="0" smtClean="0"/>
              <a:t>Zakonodajna oblast</a:t>
            </a:r>
            <a:r>
              <a:rPr lang="sl-SI" sz="2000" dirty="0" smtClean="0"/>
              <a:t>: PARLAMENT (Državni zbor in Državni svet)</a:t>
            </a:r>
          </a:p>
          <a:p>
            <a:endParaRPr lang="sl-SI" sz="2000" dirty="0"/>
          </a:p>
          <a:p>
            <a:r>
              <a:rPr lang="sl-SI" sz="2000" u="sng" dirty="0" smtClean="0"/>
              <a:t>Izvršilna oblast</a:t>
            </a:r>
            <a:r>
              <a:rPr lang="sl-SI" sz="2000" dirty="0" smtClean="0"/>
              <a:t>: VLADA (predsednik vlade in ministri)</a:t>
            </a:r>
          </a:p>
          <a:p>
            <a:endParaRPr lang="sl-SI" sz="2000" dirty="0"/>
          </a:p>
          <a:p>
            <a:r>
              <a:rPr lang="sl-SI" sz="2000" u="sng" dirty="0" smtClean="0"/>
              <a:t>Sodna veja</a:t>
            </a:r>
            <a:r>
              <a:rPr lang="sl-SI" sz="2000" dirty="0" smtClean="0"/>
              <a:t>: SODIŠČA</a:t>
            </a:r>
          </a:p>
          <a:p>
            <a:endParaRPr lang="sl-SI" sz="2000" dirty="0"/>
          </a:p>
          <a:p>
            <a:r>
              <a:rPr lang="sl-SI" sz="2000" dirty="0" smtClean="0"/>
              <a:t>Predsednik republike</a:t>
            </a:r>
          </a:p>
          <a:p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86808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odstveno">
  <a:themeElements>
    <a:clrScheme name="Vodstven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Vodstven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odstve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68</TotalTime>
  <Words>192</Words>
  <Application>Microsoft Office PowerPoint</Application>
  <PresentationFormat>Diaprojekcija na zaslonu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3" baseType="lpstr">
      <vt:lpstr>Vodstveno</vt:lpstr>
      <vt:lpstr>SKUPNOST DRŽAVLJANOV REPUBLIKE SLOVENIJE</vt:lpstr>
      <vt:lpstr>PowerPointova predstavitev</vt:lpstr>
      <vt:lpstr>SLOVENIJA PRED OSAMOSVOJITVO</vt:lpstr>
      <vt:lpstr>PowerPointova predstavitev</vt:lpstr>
      <vt:lpstr>PowerPointova predstavitev</vt:lpstr>
      <vt:lpstr>PowerPointova predstavitev</vt:lpstr>
      <vt:lpstr>KAKO JE NASTALA REPUBLIKA SLOVENIJA</vt:lpstr>
      <vt:lpstr>DRŽAVA REPUBLIKA SLOVENIJA</vt:lpstr>
      <vt:lpstr>PowerPointova predstavitev</vt:lpstr>
      <vt:lpstr>DRŽAVNI SIMBOLI</vt:lpstr>
      <vt:lpstr>PRAZNIKI IN DELA PROSTI DNEVI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SKUPNOST DRŽAVLJANOV REPUBLIKE SLOVENIJE</dc:title>
  <dc:creator>Petra</dc:creator>
  <cp:lastModifiedBy>Petra</cp:lastModifiedBy>
  <cp:revision>8</cp:revision>
  <dcterms:created xsi:type="dcterms:W3CDTF">2024-11-04T18:48:42Z</dcterms:created>
  <dcterms:modified xsi:type="dcterms:W3CDTF">2024-11-04T20:00:32Z</dcterms:modified>
</cp:coreProperties>
</file>