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5" r:id="rId4"/>
    <p:sldId id="264" r:id="rId5"/>
    <p:sldId id="262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5B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6ED-5B63-4FEE-89CD-1068F486EB2D}" type="datetimeFigureOut">
              <a:rPr lang="sl-SI" smtClean="0"/>
              <a:t>12. 11. 2024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F28A-D7E8-4804-BC19-FF5DC431D7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973251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6ED-5B63-4FEE-89CD-1068F486EB2D}" type="datetimeFigureOut">
              <a:rPr lang="sl-SI" smtClean="0"/>
              <a:t>12. 11. 2024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F28A-D7E8-4804-BC19-FF5DC431D7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581489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6ED-5B63-4FEE-89CD-1068F486EB2D}" type="datetimeFigureOut">
              <a:rPr lang="sl-SI" smtClean="0"/>
              <a:t>12. 11. 2024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F28A-D7E8-4804-BC19-FF5DC431D7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388498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6ED-5B63-4FEE-89CD-1068F486EB2D}" type="datetimeFigureOut">
              <a:rPr lang="sl-SI" smtClean="0"/>
              <a:t>12. 11. 2024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F28A-D7E8-4804-BC19-FF5DC431D7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16471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6ED-5B63-4FEE-89CD-1068F486EB2D}" type="datetimeFigureOut">
              <a:rPr lang="sl-SI" smtClean="0"/>
              <a:t>12. 11. 2024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F28A-D7E8-4804-BC19-FF5DC431D7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9602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6ED-5B63-4FEE-89CD-1068F486EB2D}" type="datetimeFigureOut">
              <a:rPr lang="sl-SI" smtClean="0"/>
              <a:t>12. 11. 2024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F28A-D7E8-4804-BC19-FF5DC431D7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5705971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6ED-5B63-4FEE-89CD-1068F486EB2D}" type="datetimeFigureOut">
              <a:rPr lang="sl-SI" smtClean="0"/>
              <a:t>12. 11. 2024</a:t>
            </a:fld>
            <a:endParaRPr lang="sl-SI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F28A-D7E8-4804-BC19-FF5DC431D7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783756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6ED-5B63-4FEE-89CD-1068F486EB2D}" type="datetimeFigureOut">
              <a:rPr lang="sl-SI" smtClean="0"/>
              <a:t>12. 11. 2024</a:t>
            </a:fld>
            <a:endParaRPr lang="sl-SI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F28A-D7E8-4804-BC19-FF5DC431D7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16418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6ED-5B63-4FEE-89CD-1068F486EB2D}" type="datetimeFigureOut">
              <a:rPr lang="sl-SI" smtClean="0"/>
              <a:t>12. 11. 2024</a:t>
            </a:fld>
            <a:endParaRPr lang="sl-SI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F28A-D7E8-4804-BC19-FF5DC431D7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27552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6ED-5B63-4FEE-89CD-1068F486EB2D}" type="datetimeFigureOut">
              <a:rPr lang="sl-SI" smtClean="0"/>
              <a:t>12. 11. 2024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F28A-D7E8-4804-BC19-FF5DC431D7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69399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7DF6ED-5B63-4FEE-89CD-1068F486EB2D}" type="datetimeFigureOut">
              <a:rPr lang="sl-SI" smtClean="0"/>
              <a:t>12. 11. 2024</a:t>
            </a:fld>
            <a:endParaRPr lang="sl-SI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A5F28A-D7E8-4804-BC19-FF5DC431D7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998352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7DF6ED-5B63-4FEE-89CD-1068F486EB2D}" type="datetimeFigureOut">
              <a:rPr lang="sl-SI" smtClean="0"/>
              <a:t>12. 11. 2024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A5F28A-D7E8-4804-BC19-FF5DC431D7A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78578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l-SI" b="1" dirty="0" smtClean="0">
                <a:solidFill>
                  <a:srgbClr val="FF0000"/>
                </a:solidFill>
                <a:latin typeface="Arial Black" pitchFamily="34" charset="0"/>
              </a:rPr>
              <a:t>Ljudska: ŽELEZNI PRSTAN</a:t>
            </a:r>
            <a:endParaRPr lang="sl-SI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4" name="Ograda vsebine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5143" y="1600200"/>
            <a:ext cx="6173713" cy="4525963"/>
          </a:xfrm>
        </p:spPr>
      </p:pic>
    </p:spTree>
    <p:extLst>
      <p:ext uri="{BB962C8B-B14F-4D97-AF65-F5344CB8AC3E}">
        <p14:creationId xmlns:p14="http://schemas.microsoft.com/office/powerpoint/2010/main" val="28348960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/>
              <a:t>Premisli in odgovori</a:t>
            </a:r>
            <a:endParaRPr lang="sl-SI" b="1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Ti je bila pravljica všeč? Zakaj?</a:t>
            </a:r>
          </a:p>
          <a:p>
            <a:r>
              <a:rPr lang="sl-SI" dirty="0" smtClean="0"/>
              <a:t>Je bilo v njej veliko nerazumljivih besed? Poišči jih v berilu? Kaj pomenijo?</a:t>
            </a:r>
          </a:p>
          <a:p>
            <a:r>
              <a:rPr lang="sl-SI" dirty="0" smtClean="0"/>
              <a:t>Kdo je glavna pravljična/književna oseba?</a:t>
            </a:r>
          </a:p>
          <a:p>
            <a:r>
              <a:rPr lang="sl-SI" dirty="0" smtClean="0"/>
              <a:t>Zakaj je odšla od doma?</a:t>
            </a:r>
          </a:p>
          <a:p>
            <a:r>
              <a:rPr lang="sl-SI" dirty="0" smtClean="0"/>
              <a:t>Katere živali je srečal na poti?</a:t>
            </a:r>
          </a:p>
          <a:p>
            <a:r>
              <a:rPr lang="sl-SI" dirty="0" smtClean="0"/>
              <a:t>Kako se je odzval na njihovo stisko?</a:t>
            </a:r>
          </a:p>
          <a:p>
            <a:r>
              <a:rPr lang="sl-SI" dirty="0" smtClean="0"/>
              <a:t>Kaj so mu živali obljubile?</a:t>
            </a:r>
          </a:p>
        </p:txBody>
      </p:sp>
    </p:spTree>
    <p:extLst>
      <p:ext uri="{BB962C8B-B14F-4D97-AF65-F5344CB8AC3E}">
        <p14:creationId xmlns:p14="http://schemas.microsoft.com/office/powerpoint/2010/main" val="33290343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4042"/>
          </a:xfrm>
        </p:spPr>
        <p:txBody>
          <a:bodyPr>
            <a:normAutofit fontScale="90000"/>
          </a:bodyPr>
          <a:lstStyle/>
          <a:p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/>
          <a:lstStyle/>
          <a:p>
            <a:r>
              <a:rPr lang="sl-SI" dirty="0" smtClean="0"/>
              <a:t>Kdo podari dečku čudežno darilo?</a:t>
            </a:r>
          </a:p>
          <a:p>
            <a:r>
              <a:rPr lang="sl-SI" dirty="0" smtClean="0"/>
              <a:t>Kakšno moč ima čudežni predmet?</a:t>
            </a:r>
          </a:p>
          <a:p>
            <a:r>
              <a:rPr lang="sl-SI" dirty="0" smtClean="0"/>
              <a:t>Katere preizkušnje mora opraviti junak, da dobi kraljično za ženo?</a:t>
            </a:r>
          </a:p>
          <a:p>
            <a:r>
              <a:rPr lang="sl-SI" dirty="0" smtClean="0"/>
              <a:t>Kaj mu pri tem pomaga?</a:t>
            </a:r>
          </a:p>
          <a:p>
            <a:r>
              <a:rPr lang="sl-SI" dirty="0" smtClean="0"/>
              <a:t>Kako živali pomagajo pravljičnemu junaku, ko je v težavah?</a:t>
            </a:r>
          </a:p>
          <a:p>
            <a:r>
              <a:rPr lang="sl-SI" dirty="0" smtClean="0"/>
              <a:t>Katera oseba je junakov nasprotnik?</a:t>
            </a:r>
          </a:p>
          <a:p>
            <a:r>
              <a:rPr lang="sl-SI" dirty="0" smtClean="0"/>
              <a:t>Kako se pravljica konča?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81331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r>
              <a:rPr lang="sl-SI" dirty="0" smtClean="0"/>
              <a:t>Pravljico bi lahko razdelili na tri dele. Premisli, kje se konča prvi in začne drugi in kje se začne tretji.</a:t>
            </a:r>
          </a:p>
          <a:p>
            <a:r>
              <a:rPr lang="sl-SI" dirty="0" smtClean="0"/>
              <a:t>Vsakemu poišči čim bolj ustrezen naslov.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069100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/>
          <a:lstStyle/>
          <a:p>
            <a:r>
              <a:rPr lang="sl-SI" dirty="0" smtClean="0"/>
              <a:t>Zapis v zvezek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l-SI" b="1" dirty="0" smtClean="0">
                <a:solidFill>
                  <a:srgbClr val="FF0000"/>
                </a:solidFill>
              </a:rPr>
              <a:t>Ljudska: ŽELEZNI PRSTAN</a:t>
            </a:r>
          </a:p>
          <a:p>
            <a:pPr marL="0" indent="0" algn="ctr">
              <a:buNone/>
            </a:pPr>
            <a:endParaRPr lang="sl-SI" b="1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sl-SI" dirty="0" smtClean="0"/>
              <a:t>Pravljica ima </a:t>
            </a:r>
            <a:r>
              <a:rPr lang="sl-SI" b="1" dirty="0" smtClean="0">
                <a:solidFill>
                  <a:srgbClr val="FF0000"/>
                </a:solidFill>
              </a:rPr>
              <a:t>tri</a:t>
            </a:r>
            <a:r>
              <a:rPr lang="sl-SI" dirty="0" smtClean="0"/>
              <a:t> dele. Naslovil/a bi jih takole:</a:t>
            </a:r>
          </a:p>
          <a:p>
            <a:pPr marL="0" indent="0">
              <a:buNone/>
            </a:pPr>
            <a:r>
              <a:rPr lang="sl-SI" dirty="0" smtClean="0"/>
              <a:t>1. del:_____________________________</a:t>
            </a:r>
          </a:p>
          <a:p>
            <a:pPr marL="0" indent="0">
              <a:buNone/>
            </a:pPr>
            <a:r>
              <a:rPr lang="sl-SI" dirty="0" smtClean="0"/>
              <a:t>2. del:_____________________________</a:t>
            </a:r>
          </a:p>
          <a:p>
            <a:pPr marL="0" indent="0">
              <a:buNone/>
            </a:pPr>
            <a:r>
              <a:rPr lang="sl-SI" dirty="0" smtClean="0"/>
              <a:t>3. del:_____________________________</a:t>
            </a:r>
          </a:p>
          <a:p>
            <a:pPr marL="0" indent="0">
              <a:buNone/>
            </a:pP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907375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/>
            </a:r>
            <a:br>
              <a:rPr lang="sl-SI" b="1" dirty="0" smtClean="0">
                <a:solidFill>
                  <a:srgbClr val="FF0000"/>
                </a:solidFill>
              </a:rPr>
            </a:br>
            <a:r>
              <a:rPr lang="sl-SI" b="1" dirty="0" smtClean="0">
                <a:solidFill>
                  <a:srgbClr val="FF0000"/>
                </a:solidFill>
              </a:rPr>
              <a:t>Ljudska: ŽELEZNI PRSTAN</a:t>
            </a:r>
            <a:br>
              <a:rPr lang="sl-SI" b="1" dirty="0" smtClean="0">
                <a:solidFill>
                  <a:srgbClr val="FF0000"/>
                </a:solidFill>
              </a:rPr>
            </a:b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marL="0" indent="0" algn="ctr">
              <a:buNone/>
            </a:pPr>
            <a:endParaRPr lang="sl-SI" dirty="0" smtClean="0"/>
          </a:p>
          <a:p>
            <a:pPr marL="0" indent="0" algn="ctr">
              <a:buNone/>
            </a:pPr>
            <a:r>
              <a:rPr lang="sl-SI" dirty="0" smtClean="0"/>
              <a:t>Pravljica ima tri dele. Naslovil/a bi jih takole:</a:t>
            </a:r>
            <a:endParaRPr lang="sl-SI" b="1" i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sl-SI" b="1" i="1" dirty="0" smtClean="0">
                <a:solidFill>
                  <a:schemeClr val="tx2"/>
                </a:solidFill>
              </a:rPr>
              <a:t>1. Dobrosrčen deček prejme v zahvalo čudežni prstan</a:t>
            </a:r>
          </a:p>
          <a:p>
            <a:pPr marL="0" indent="0">
              <a:buNone/>
            </a:pPr>
            <a:r>
              <a:rPr lang="sl-SI" b="1" i="1" dirty="0" smtClean="0">
                <a:solidFill>
                  <a:srgbClr val="00B050"/>
                </a:solidFill>
              </a:rPr>
              <a:t>2. Deček se poroči in izgubi prstan</a:t>
            </a:r>
          </a:p>
          <a:p>
            <a:pPr marL="0" indent="0">
              <a:buNone/>
            </a:pPr>
            <a:r>
              <a:rPr lang="sl-SI" b="1" i="1" dirty="0" smtClean="0">
                <a:solidFill>
                  <a:srgbClr val="E15B09"/>
                </a:solidFill>
              </a:rPr>
              <a:t>3. Deček dobi prstan nazaj</a:t>
            </a:r>
          </a:p>
          <a:p>
            <a:pPr marL="0" indent="0">
              <a:buNone/>
            </a:pPr>
            <a:endParaRPr lang="sl-SI" b="1" i="1" dirty="0" smtClean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sl-SI" b="1" i="1" dirty="0"/>
          </a:p>
        </p:txBody>
      </p:sp>
    </p:spTree>
    <p:extLst>
      <p:ext uri="{BB962C8B-B14F-4D97-AF65-F5344CB8AC3E}">
        <p14:creationId xmlns:p14="http://schemas.microsoft.com/office/powerpoint/2010/main" val="6642985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7030A0"/>
                </a:solidFill>
              </a:rPr>
              <a:t>Književne osebe</a:t>
            </a:r>
            <a:endParaRPr lang="sl-SI" dirty="0"/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4663786"/>
              </p:ext>
            </p:extLst>
          </p:nvPr>
        </p:nvGraphicFramePr>
        <p:xfrm>
          <a:off x="457200" y="1600200"/>
          <a:ext cx="82296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1. del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2. del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3. del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435948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b="1" dirty="0" smtClean="0">
                <a:solidFill>
                  <a:srgbClr val="7030A0"/>
                </a:solidFill>
              </a:rPr>
              <a:t>Književne osebe</a:t>
            </a:r>
            <a:endParaRPr lang="sl-SI" b="1" dirty="0">
              <a:solidFill>
                <a:srgbClr val="7030A0"/>
              </a:solidFill>
            </a:endParaRPr>
          </a:p>
        </p:txBody>
      </p:sp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53345940"/>
              </p:ext>
            </p:extLst>
          </p:nvPr>
        </p:nvGraphicFramePr>
        <p:xfrm>
          <a:off x="457200" y="1600200"/>
          <a:ext cx="8229600" cy="314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 smtClean="0"/>
                        <a:t>1. del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2. del</a:t>
                      </a:r>
                      <a:endParaRPr lang="sl-S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 smtClean="0"/>
                        <a:t>3. del</a:t>
                      </a: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000" dirty="0" smtClean="0"/>
                        <a:t>sin - deček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dirty="0" smtClean="0"/>
                        <a:t>sin - mladenič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dirty="0" smtClean="0"/>
                        <a:t>sin - mladenič</a:t>
                      </a:r>
                      <a:endParaRPr lang="sl-S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000" dirty="0" smtClean="0"/>
                        <a:t>mati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dirty="0" smtClean="0"/>
                        <a:t>kralj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dirty="0" smtClean="0"/>
                        <a:t>pes</a:t>
                      </a:r>
                      <a:endParaRPr lang="sl-S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000" dirty="0" smtClean="0"/>
                        <a:t>mačka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dirty="0" smtClean="0"/>
                        <a:t>kraljična/kraljeva hči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dirty="0" smtClean="0"/>
                        <a:t>mačka</a:t>
                      </a:r>
                      <a:endParaRPr lang="sl-S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000" dirty="0" smtClean="0"/>
                        <a:t>pes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dirty="0" smtClean="0"/>
                        <a:t>kraljična/kraljeva hči </a:t>
                      </a:r>
                      <a:endParaRPr lang="sl-S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000" dirty="0" smtClean="0"/>
                        <a:t>kača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dirty="0" smtClean="0"/>
                        <a:t>miška</a:t>
                      </a:r>
                      <a:endParaRPr lang="sl-S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000" dirty="0" smtClean="0"/>
                        <a:t>otroci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dirty="0" smtClean="0"/>
                        <a:t>zlata riba</a:t>
                      </a:r>
                      <a:endParaRPr lang="sl-S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000" dirty="0" smtClean="0"/>
                        <a:t>pastir</a:t>
                      </a:r>
                      <a:endParaRPr lang="sl-SI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20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000" dirty="0" smtClean="0"/>
                        <a:t>mati</a:t>
                      </a:r>
                      <a:endParaRPr lang="sl-SI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1501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256</Words>
  <Application>Microsoft Office PowerPoint</Application>
  <PresentationFormat>Diaprojekcija na zaslonu (4:3)</PresentationFormat>
  <Paragraphs>57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2" baseType="lpstr">
      <vt:lpstr>Arial</vt:lpstr>
      <vt:lpstr>Arial Black</vt:lpstr>
      <vt:lpstr>Calibri</vt:lpstr>
      <vt:lpstr>Officeova tema</vt:lpstr>
      <vt:lpstr>Ljudska: ŽELEZNI PRSTAN</vt:lpstr>
      <vt:lpstr>Premisli in odgovori</vt:lpstr>
      <vt:lpstr>PowerPointova predstavitev</vt:lpstr>
      <vt:lpstr>PowerPointova predstavitev</vt:lpstr>
      <vt:lpstr>Zapis v zvezek</vt:lpstr>
      <vt:lpstr> Ljudska: ŽELEZNI PRSTAN </vt:lpstr>
      <vt:lpstr>Književne osebe</vt:lpstr>
      <vt:lpstr>Književne osebe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Ljudska: ŽELEZNI PRSTAN</dc:title>
  <dc:creator>Anita</dc:creator>
  <cp:lastModifiedBy>Ksenja Žmauc</cp:lastModifiedBy>
  <cp:revision>8</cp:revision>
  <dcterms:created xsi:type="dcterms:W3CDTF">2019-09-05T02:59:09Z</dcterms:created>
  <dcterms:modified xsi:type="dcterms:W3CDTF">2024-11-12T00:27:12Z</dcterms:modified>
</cp:coreProperties>
</file>