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21F-273D-4964-AE95-5F6DE15E7108}" type="datetimeFigureOut">
              <a:rPr lang="sl-SI" smtClean="0"/>
              <a:t>21.11.2024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DB37-79F5-4AF3-810C-0F6148CE0EC2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56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21F-273D-4964-AE95-5F6DE15E7108}" type="datetimeFigureOut">
              <a:rPr lang="sl-SI" smtClean="0"/>
              <a:t>21.11.2024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DB37-79F5-4AF3-810C-0F6148CE0E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236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21F-273D-4964-AE95-5F6DE15E7108}" type="datetimeFigureOut">
              <a:rPr lang="sl-SI" smtClean="0"/>
              <a:t>21.11.2024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DB37-79F5-4AF3-810C-0F6148CE0E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189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21F-273D-4964-AE95-5F6DE15E7108}" type="datetimeFigureOut">
              <a:rPr lang="sl-SI" smtClean="0"/>
              <a:t>21.11.2024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DB37-79F5-4AF3-810C-0F6148CE0E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19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21F-273D-4964-AE95-5F6DE15E7108}" type="datetimeFigureOut">
              <a:rPr lang="sl-SI" smtClean="0"/>
              <a:t>21.11.2024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DB37-79F5-4AF3-810C-0F6148CE0EC2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4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21F-273D-4964-AE95-5F6DE15E7108}" type="datetimeFigureOut">
              <a:rPr lang="sl-SI" smtClean="0"/>
              <a:t>21.11.2024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DB37-79F5-4AF3-810C-0F6148CE0E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48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21F-273D-4964-AE95-5F6DE15E7108}" type="datetimeFigureOut">
              <a:rPr lang="sl-SI" smtClean="0"/>
              <a:t>21.11.2024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DB37-79F5-4AF3-810C-0F6148CE0E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997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21F-273D-4964-AE95-5F6DE15E7108}" type="datetimeFigureOut">
              <a:rPr lang="sl-SI" smtClean="0"/>
              <a:t>21.11.2024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DB37-79F5-4AF3-810C-0F6148CE0E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934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21F-273D-4964-AE95-5F6DE15E7108}" type="datetimeFigureOut">
              <a:rPr lang="sl-SI" smtClean="0"/>
              <a:t>21.11.2024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DB37-79F5-4AF3-810C-0F6148CE0E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734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20921F-273D-4964-AE95-5F6DE15E7108}" type="datetimeFigureOut">
              <a:rPr lang="sl-SI" smtClean="0"/>
              <a:t>21.11.2024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71DB37-79F5-4AF3-810C-0F6148CE0E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070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21F-273D-4964-AE95-5F6DE15E7108}" type="datetimeFigureOut">
              <a:rPr lang="sl-SI" smtClean="0"/>
              <a:t>21.11.2024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DB37-79F5-4AF3-810C-0F6148CE0E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80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20921F-273D-4964-AE95-5F6DE15E7108}" type="datetimeFigureOut">
              <a:rPr lang="sl-SI" smtClean="0"/>
              <a:t>21.11.2024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71DB37-79F5-4AF3-810C-0F6148CE0EC2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5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6600" b="1" dirty="0" smtClean="0"/>
              <a:t>TECHNOLOGY AND SCIENCE</a:t>
            </a:r>
            <a:endParaRPr lang="sl-SI" sz="6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Luka žerjav, 2. </a:t>
            </a:r>
            <a:r>
              <a:rPr lang="sl-SI" dirty="0" err="1" smtClean="0"/>
              <a:t>bš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82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700" y="-1450341"/>
            <a:ext cx="3200400" cy="2286000"/>
          </a:xfrm>
        </p:spPr>
        <p:txBody>
          <a:bodyPr/>
          <a:lstStyle/>
          <a:p>
            <a:r>
              <a:rPr lang="sl-SI" b="1" dirty="0" smtClean="0"/>
              <a:t>SCIENCE</a:t>
            </a:r>
            <a:endParaRPr lang="sl-SI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431800" y="1196446"/>
            <a:ext cx="3200400" cy="337912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err="1" smtClean="0"/>
              <a:t>Pursuit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knowledge</a:t>
            </a:r>
            <a:endParaRPr lang="sl-S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err="1" smtClean="0"/>
              <a:t>Foundation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every</a:t>
            </a:r>
            <a:r>
              <a:rPr lang="sl-SI" sz="2400" dirty="0" smtClean="0"/>
              <a:t> </a:t>
            </a:r>
            <a:r>
              <a:rPr lang="sl-SI" sz="2400" dirty="0" err="1" smtClean="0"/>
              <a:t>breakthrough</a:t>
            </a:r>
            <a:r>
              <a:rPr lang="sl-SI" sz="2400" dirty="0" smtClean="0"/>
              <a:t> </a:t>
            </a:r>
            <a:r>
              <a:rPr lang="sl-SI" sz="2400" dirty="0" err="1" smtClean="0"/>
              <a:t>we</a:t>
            </a:r>
            <a:r>
              <a:rPr lang="sl-SI" sz="2400" dirty="0"/>
              <a:t> </a:t>
            </a:r>
            <a:r>
              <a:rPr lang="sl-SI" sz="2400" dirty="0" err="1" smtClean="0"/>
              <a:t>have</a:t>
            </a:r>
            <a:r>
              <a:rPr lang="sl-SI" sz="2400" dirty="0" smtClean="0"/>
              <a:t> </a:t>
            </a:r>
            <a:r>
              <a:rPr lang="sl-SI" sz="2400" dirty="0" err="1" smtClean="0"/>
              <a:t>achived</a:t>
            </a:r>
            <a:endParaRPr lang="sl-S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In 21st </a:t>
            </a:r>
            <a:r>
              <a:rPr lang="sl-SI" sz="2400" dirty="0" err="1" smtClean="0"/>
              <a:t>century</a:t>
            </a:r>
            <a:r>
              <a:rPr lang="sl-SI" sz="2400" dirty="0" smtClean="0"/>
              <a:t> science is not </a:t>
            </a:r>
            <a:r>
              <a:rPr lang="sl-SI" sz="2400" dirty="0" err="1" smtClean="0"/>
              <a:t>enough</a:t>
            </a:r>
            <a:r>
              <a:rPr lang="sl-SI" sz="2400" dirty="0" smtClean="0"/>
              <a:t>, </a:t>
            </a:r>
            <a:r>
              <a:rPr lang="sl-SI" sz="2400" dirty="0" err="1" smtClean="0"/>
              <a:t>we</a:t>
            </a:r>
            <a:r>
              <a:rPr lang="sl-SI" sz="2400" dirty="0" smtClean="0"/>
              <a:t> </a:t>
            </a:r>
            <a:r>
              <a:rPr lang="sl-SI" sz="2400" dirty="0" err="1" smtClean="0"/>
              <a:t>need</a:t>
            </a:r>
            <a:r>
              <a:rPr lang="sl-SI" sz="2400" dirty="0" smtClean="0"/>
              <a:t> </a:t>
            </a:r>
            <a:r>
              <a:rPr lang="sl-SI" sz="2400" dirty="0" err="1" smtClean="0"/>
              <a:t>technology</a:t>
            </a:r>
            <a:r>
              <a:rPr lang="sl-SI" sz="2400" dirty="0" smtClean="0"/>
              <a:t> to </a:t>
            </a:r>
            <a:r>
              <a:rPr lang="sl-SI" sz="2400" dirty="0" err="1" smtClean="0"/>
              <a:t>unlock</a:t>
            </a:r>
            <a:r>
              <a:rPr lang="sl-SI" sz="2400" dirty="0" smtClean="0"/>
              <a:t> </a:t>
            </a:r>
            <a:r>
              <a:rPr lang="sl-SI" sz="2400" dirty="0" err="1" smtClean="0"/>
              <a:t>its</a:t>
            </a:r>
            <a:r>
              <a:rPr lang="sl-SI" sz="2400" dirty="0" smtClean="0"/>
              <a:t> </a:t>
            </a:r>
            <a:r>
              <a:rPr lang="sl-SI" sz="2400" dirty="0" err="1" smtClean="0"/>
              <a:t>full</a:t>
            </a:r>
            <a:r>
              <a:rPr lang="sl-SI" sz="2400" dirty="0" smtClean="0"/>
              <a:t> </a:t>
            </a:r>
            <a:r>
              <a:rPr lang="sl-SI" sz="2400" dirty="0" err="1" smtClean="0"/>
              <a:t>potential</a:t>
            </a:r>
            <a:r>
              <a:rPr lang="sl-SI" sz="2400" dirty="0" smtClean="0"/>
              <a:t> </a:t>
            </a:r>
            <a:endParaRPr lang="sl-SI" sz="2400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1196446"/>
            <a:ext cx="6492875" cy="43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3100" y="-1554480"/>
            <a:ext cx="3200400" cy="2286000"/>
          </a:xfrm>
        </p:spPr>
        <p:txBody>
          <a:bodyPr/>
          <a:lstStyle/>
          <a:p>
            <a:r>
              <a:rPr lang="sl-SI" b="1" dirty="0" smtClean="0"/>
              <a:t>TECHNOLOGY</a:t>
            </a:r>
            <a:endParaRPr lang="sl-SI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469900" y="1021080"/>
            <a:ext cx="3200400" cy="337912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/>
              <a:t>Application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scientific</a:t>
            </a:r>
            <a:r>
              <a:rPr lang="sl-SI" sz="2400" dirty="0" smtClean="0"/>
              <a:t> </a:t>
            </a:r>
            <a:r>
              <a:rPr lang="sl-SI" sz="2400" dirty="0" err="1" smtClean="0"/>
              <a:t>knowledge</a:t>
            </a:r>
            <a:r>
              <a:rPr lang="sl-SI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/>
              <a:t>Tools</a:t>
            </a:r>
            <a:r>
              <a:rPr lang="sl-SI" sz="2400" dirty="0" smtClean="0"/>
              <a:t>, </a:t>
            </a:r>
            <a:r>
              <a:rPr lang="sl-SI" sz="2400" dirty="0" err="1" smtClean="0"/>
              <a:t>systems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inventions</a:t>
            </a:r>
            <a:r>
              <a:rPr lang="sl-SI" sz="2400" dirty="0" smtClean="0"/>
              <a:t> </a:t>
            </a:r>
            <a:r>
              <a:rPr lang="sl-SI" sz="2400" dirty="0" err="1" smtClean="0"/>
              <a:t>that</a:t>
            </a:r>
            <a:r>
              <a:rPr lang="sl-SI" sz="2400" dirty="0" smtClean="0"/>
              <a:t> </a:t>
            </a:r>
            <a:r>
              <a:rPr lang="sl-SI" sz="2400" dirty="0" err="1" smtClean="0"/>
              <a:t>turn</a:t>
            </a:r>
            <a:r>
              <a:rPr lang="sl-SI" sz="2400" dirty="0" smtClean="0"/>
              <a:t> </a:t>
            </a:r>
            <a:r>
              <a:rPr lang="sl-SI" sz="2400" dirty="0" err="1" smtClean="0"/>
              <a:t>theories</a:t>
            </a:r>
            <a:r>
              <a:rPr lang="sl-SI" sz="2400" dirty="0" smtClean="0"/>
              <a:t> </a:t>
            </a:r>
            <a:r>
              <a:rPr lang="sl-SI" sz="2400" dirty="0" err="1" smtClean="0"/>
              <a:t>into</a:t>
            </a:r>
            <a:r>
              <a:rPr lang="sl-SI" sz="2400" dirty="0" smtClean="0"/>
              <a:t> </a:t>
            </a:r>
            <a:r>
              <a:rPr lang="sl-SI" sz="2400" dirty="0" err="1" smtClean="0"/>
              <a:t>reality</a:t>
            </a:r>
            <a:endParaRPr lang="sl-S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/>
              <a:t>Technology</a:t>
            </a:r>
            <a:r>
              <a:rPr lang="sl-SI" sz="2400" dirty="0" smtClean="0"/>
              <a:t> </a:t>
            </a:r>
            <a:r>
              <a:rPr lang="sl-SI" sz="2400" dirty="0" err="1" smtClean="0"/>
              <a:t>powered</a:t>
            </a:r>
            <a:r>
              <a:rPr lang="sl-SI" sz="2400" dirty="0" smtClean="0"/>
              <a:t> </a:t>
            </a:r>
            <a:r>
              <a:rPr lang="sl-SI" sz="2400" dirty="0" err="1" smtClean="0"/>
              <a:t>by</a:t>
            </a:r>
            <a:r>
              <a:rPr lang="sl-SI" sz="2400" dirty="0" smtClean="0"/>
              <a:t> science </a:t>
            </a:r>
            <a:r>
              <a:rPr lang="sl-SI" sz="2400" dirty="0" err="1" smtClean="0"/>
              <a:t>can</a:t>
            </a:r>
            <a:r>
              <a:rPr lang="sl-SI" sz="2400" dirty="0" smtClean="0"/>
              <a:t> </a:t>
            </a:r>
            <a:r>
              <a:rPr lang="sl-SI" sz="2400" dirty="0" err="1" smtClean="0"/>
              <a:t>redifine</a:t>
            </a:r>
            <a:r>
              <a:rPr lang="sl-SI" sz="2400" dirty="0" smtClean="0"/>
              <a:t> how </a:t>
            </a:r>
            <a:r>
              <a:rPr lang="sl-SI" sz="2400" dirty="0" err="1" smtClean="0"/>
              <a:t>we</a:t>
            </a:r>
            <a:r>
              <a:rPr lang="sl-SI" sz="2400" dirty="0" smtClean="0"/>
              <a:t> live, </a:t>
            </a:r>
            <a:r>
              <a:rPr lang="sl-SI" sz="2400" dirty="0" err="1" smtClean="0"/>
              <a:t>work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communicate</a:t>
            </a:r>
            <a:endParaRPr lang="sl-SI" sz="2400" dirty="0" smtClean="0"/>
          </a:p>
          <a:p>
            <a:endParaRPr lang="sl-SI" sz="240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1196446"/>
            <a:ext cx="6492875" cy="43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1200" y="-1666241"/>
            <a:ext cx="3200400" cy="2286000"/>
          </a:xfrm>
        </p:spPr>
        <p:txBody>
          <a:bodyPr/>
          <a:lstStyle/>
          <a:p>
            <a:r>
              <a:rPr lang="sl-SI" b="1" dirty="0" smtClean="0"/>
              <a:t>HEALTHCARE</a:t>
            </a:r>
            <a:endParaRPr lang="sl-SI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495300" y="731520"/>
            <a:ext cx="3200400" cy="337912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300" dirty="0" smtClean="0"/>
              <a:t>One </a:t>
            </a:r>
            <a:r>
              <a:rPr lang="sl-SI" sz="2300" dirty="0" err="1" smtClean="0"/>
              <a:t>of</a:t>
            </a:r>
            <a:r>
              <a:rPr lang="sl-SI" sz="2300" dirty="0" smtClean="0"/>
              <a:t> </a:t>
            </a:r>
            <a:r>
              <a:rPr lang="sl-SI" sz="2300" dirty="0" err="1" smtClean="0"/>
              <a:t>the</a:t>
            </a:r>
            <a:r>
              <a:rPr lang="sl-SI" sz="2300" dirty="0" smtClean="0"/>
              <a:t> most </a:t>
            </a:r>
            <a:r>
              <a:rPr lang="sl-SI" sz="2300" dirty="0" err="1" smtClean="0"/>
              <a:t>exited</a:t>
            </a:r>
            <a:r>
              <a:rPr lang="sl-SI" sz="2300" dirty="0" smtClean="0"/>
              <a:t> </a:t>
            </a:r>
            <a:r>
              <a:rPr lang="sl-SI" sz="2300" dirty="0" err="1" smtClean="0"/>
              <a:t>areas</a:t>
            </a:r>
            <a:r>
              <a:rPr lang="sl-SI" sz="2300" dirty="0" smtClean="0"/>
              <a:t> </a:t>
            </a:r>
            <a:r>
              <a:rPr lang="sl-SI" sz="2300" dirty="0" err="1" smtClean="0"/>
              <a:t>where</a:t>
            </a:r>
            <a:r>
              <a:rPr lang="sl-SI" sz="2300" dirty="0" smtClean="0"/>
              <a:t> </a:t>
            </a:r>
            <a:r>
              <a:rPr lang="sl-SI" sz="2300" dirty="0" err="1" smtClean="0"/>
              <a:t>technology</a:t>
            </a:r>
            <a:r>
              <a:rPr lang="sl-SI" sz="2300" dirty="0" smtClean="0"/>
              <a:t> </a:t>
            </a:r>
            <a:r>
              <a:rPr lang="sl-SI" sz="2300" dirty="0" err="1" smtClean="0"/>
              <a:t>and</a:t>
            </a:r>
            <a:r>
              <a:rPr lang="sl-SI" sz="2300" dirty="0" smtClean="0"/>
              <a:t> science </a:t>
            </a:r>
            <a:r>
              <a:rPr lang="sl-SI" sz="2300" dirty="0" err="1" smtClean="0"/>
              <a:t>converge</a:t>
            </a:r>
            <a:endParaRPr lang="sl-SI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300" dirty="0" err="1" smtClean="0"/>
              <a:t>Scientific</a:t>
            </a:r>
            <a:r>
              <a:rPr lang="sl-SI" sz="2300" dirty="0" smtClean="0"/>
              <a:t> </a:t>
            </a:r>
            <a:r>
              <a:rPr lang="sl-SI" sz="2300" dirty="0" err="1" smtClean="0"/>
              <a:t>research</a:t>
            </a:r>
            <a:r>
              <a:rPr lang="sl-SI" sz="2300" dirty="0" smtClean="0"/>
              <a:t> </a:t>
            </a:r>
            <a:r>
              <a:rPr lang="sl-SI" sz="2300" dirty="0" err="1" smtClean="0"/>
              <a:t>has</a:t>
            </a:r>
            <a:r>
              <a:rPr lang="sl-SI" sz="2300" dirty="0" smtClean="0"/>
              <a:t> led to </a:t>
            </a:r>
            <a:r>
              <a:rPr lang="sl-SI" sz="2300" dirty="0" err="1" smtClean="0"/>
              <a:t>life-saving</a:t>
            </a:r>
            <a:r>
              <a:rPr lang="sl-SI" sz="2300" dirty="0" smtClean="0"/>
              <a:t> </a:t>
            </a:r>
            <a:r>
              <a:rPr lang="sl-SI" sz="2300" dirty="0" err="1" smtClean="0"/>
              <a:t>vaccines</a:t>
            </a:r>
            <a:r>
              <a:rPr lang="sl-SI" sz="2300" dirty="0" smtClean="0"/>
              <a:t>, </a:t>
            </a:r>
            <a:r>
              <a:rPr lang="sl-SI" sz="2300" dirty="0" err="1" smtClean="0"/>
              <a:t>cutting-edge</a:t>
            </a:r>
            <a:r>
              <a:rPr lang="sl-SI" sz="2300" dirty="0" smtClean="0"/>
              <a:t> </a:t>
            </a:r>
            <a:r>
              <a:rPr lang="sl-SI" sz="2300" dirty="0" err="1" smtClean="0"/>
              <a:t>treatmants</a:t>
            </a:r>
            <a:r>
              <a:rPr lang="sl-SI" sz="2300" dirty="0"/>
              <a:t> </a:t>
            </a:r>
            <a:r>
              <a:rPr lang="sl-SI" sz="2300" dirty="0" err="1" smtClean="0"/>
              <a:t>and</a:t>
            </a:r>
            <a:r>
              <a:rPr lang="sl-SI" sz="2300" dirty="0" smtClean="0"/>
              <a:t> </a:t>
            </a:r>
            <a:r>
              <a:rPr lang="sl-SI" sz="2300" dirty="0" err="1" smtClean="0"/>
              <a:t>advancements</a:t>
            </a:r>
            <a:r>
              <a:rPr lang="sl-SI" sz="2300" dirty="0" smtClean="0"/>
              <a:t> in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300" dirty="0" err="1" smtClean="0"/>
              <a:t>Technology</a:t>
            </a:r>
            <a:r>
              <a:rPr lang="sl-SI" sz="2300" dirty="0" smtClean="0"/>
              <a:t> led to data </a:t>
            </a:r>
            <a:r>
              <a:rPr lang="sl-SI" sz="2300" dirty="0" err="1" smtClean="0"/>
              <a:t>analyitics</a:t>
            </a:r>
            <a:r>
              <a:rPr lang="sl-SI" sz="2300" dirty="0" smtClean="0"/>
              <a:t>, AI </a:t>
            </a:r>
            <a:r>
              <a:rPr lang="sl-SI" sz="2300" dirty="0" err="1" smtClean="0"/>
              <a:t>and</a:t>
            </a:r>
            <a:r>
              <a:rPr lang="sl-SI" sz="2300" dirty="0" smtClean="0"/>
              <a:t> </a:t>
            </a:r>
            <a:r>
              <a:rPr lang="sl-SI" sz="2300" dirty="0" err="1" smtClean="0"/>
              <a:t>biotechnology</a:t>
            </a:r>
            <a:r>
              <a:rPr lang="sl-SI" sz="2300" dirty="0" smtClean="0"/>
              <a:t> </a:t>
            </a:r>
            <a:r>
              <a:rPr lang="sl-SI" sz="2300" dirty="0" err="1" smtClean="0"/>
              <a:t>that</a:t>
            </a:r>
            <a:r>
              <a:rPr lang="sl-SI" sz="2300" dirty="0" smtClean="0"/>
              <a:t> </a:t>
            </a:r>
            <a:r>
              <a:rPr lang="sl-SI" sz="2300" dirty="0" err="1" smtClean="0"/>
              <a:t>allows</a:t>
            </a:r>
            <a:r>
              <a:rPr lang="sl-SI" sz="2300" dirty="0" smtClean="0"/>
              <a:t> </a:t>
            </a:r>
            <a:r>
              <a:rPr lang="sl-SI" sz="2300" dirty="0" err="1" smtClean="0"/>
              <a:t>us</a:t>
            </a:r>
            <a:r>
              <a:rPr lang="sl-SI" sz="2300" dirty="0" smtClean="0"/>
              <a:t> to </a:t>
            </a:r>
            <a:r>
              <a:rPr lang="sl-SI" sz="2300" dirty="0" err="1" smtClean="0"/>
              <a:t>diagnose</a:t>
            </a:r>
            <a:r>
              <a:rPr lang="sl-SI" sz="2300" dirty="0" smtClean="0"/>
              <a:t> </a:t>
            </a:r>
            <a:r>
              <a:rPr lang="sl-SI" sz="2300" dirty="0" err="1" smtClean="0"/>
              <a:t>diseases</a:t>
            </a:r>
            <a:r>
              <a:rPr lang="sl-SI" sz="2300" dirty="0" smtClean="0"/>
              <a:t> </a:t>
            </a:r>
            <a:r>
              <a:rPr lang="sl-SI" sz="2300" dirty="0" err="1" smtClean="0"/>
              <a:t>earlier</a:t>
            </a:r>
            <a:endParaRPr lang="sl-SI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300" dirty="0" err="1" smtClean="0"/>
              <a:t>We</a:t>
            </a:r>
            <a:r>
              <a:rPr lang="sl-SI" sz="2300" dirty="0" smtClean="0"/>
              <a:t> live </a:t>
            </a:r>
            <a:r>
              <a:rPr lang="sl-SI" sz="2300" dirty="0" err="1" smtClean="0"/>
              <a:t>healthier</a:t>
            </a:r>
            <a:r>
              <a:rPr lang="sl-SI" sz="2300" dirty="0"/>
              <a:t> </a:t>
            </a:r>
            <a:r>
              <a:rPr lang="sl-SI" sz="2300" dirty="0" err="1" smtClean="0"/>
              <a:t>and</a:t>
            </a:r>
            <a:r>
              <a:rPr lang="sl-SI" sz="2300" dirty="0" smtClean="0"/>
              <a:t> </a:t>
            </a:r>
            <a:r>
              <a:rPr lang="sl-SI" sz="2300" dirty="0" err="1" smtClean="0"/>
              <a:t>longer</a:t>
            </a:r>
            <a:r>
              <a:rPr lang="sl-SI" sz="2300" dirty="0" smtClean="0"/>
              <a:t> </a:t>
            </a:r>
            <a:r>
              <a:rPr lang="sl-SI" sz="2300" dirty="0" err="1" smtClean="0"/>
              <a:t>becouse</a:t>
            </a:r>
            <a:r>
              <a:rPr lang="sl-SI" sz="2300" dirty="0" smtClean="0"/>
              <a:t> </a:t>
            </a:r>
            <a:r>
              <a:rPr lang="sl-SI" sz="2300" dirty="0" err="1" smtClean="0"/>
              <a:t>of</a:t>
            </a:r>
            <a:r>
              <a:rPr lang="sl-SI" sz="2300" dirty="0" smtClean="0"/>
              <a:t> </a:t>
            </a:r>
            <a:r>
              <a:rPr lang="sl-SI" sz="2300" dirty="0" err="1" smtClean="0"/>
              <a:t>this</a:t>
            </a:r>
            <a:endParaRPr lang="sl-SI" sz="2300" dirty="0"/>
          </a:p>
        </p:txBody>
      </p:sp>
      <p:pic>
        <p:nvPicPr>
          <p:cNvPr id="13" name="Označba mesta vsebine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5700" y="1196698"/>
            <a:ext cx="6492875" cy="43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7400" y="-1143000"/>
            <a:ext cx="3200400" cy="2286000"/>
          </a:xfrm>
        </p:spPr>
        <p:txBody>
          <a:bodyPr/>
          <a:lstStyle/>
          <a:p>
            <a:r>
              <a:rPr lang="sl-SI" b="1" dirty="0" smtClean="0"/>
              <a:t>SPACE EXPLORATION</a:t>
            </a:r>
            <a:endParaRPr lang="sl-SI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508000" y="1244600"/>
            <a:ext cx="3200400" cy="337912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Science </a:t>
            </a:r>
            <a:r>
              <a:rPr lang="sl-SI" sz="2400" dirty="0" err="1" smtClean="0"/>
              <a:t>has</a:t>
            </a:r>
            <a:r>
              <a:rPr lang="sl-SI" sz="2400" dirty="0" smtClean="0"/>
              <a:t> </a:t>
            </a:r>
            <a:r>
              <a:rPr lang="sl-SI" sz="2400" dirty="0" err="1" smtClean="0"/>
              <a:t>helped</a:t>
            </a:r>
            <a:r>
              <a:rPr lang="sl-SI" sz="2400" dirty="0" smtClean="0"/>
              <a:t> </a:t>
            </a:r>
            <a:r>
              <a:rPr lang="sl-SI" sz="2400" dirty="0" err="1" smtClean="0"/>
              <a:t>us</a:t>
            </a:r>
            <a:r>
              <a:rPr lang="sl-SI" sz="2400" dirty="0" smtClean="0"/>
              <a:t> to </a:t>
            </a:r>
            <a:r>
              <a:rPr lang="sl-SI" sz="2400" dirty="0" err="1" smtClean="0"/>
              <a:t>understand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universe</a:t>
            </a:r>
            <a:endParaRPr lang="sl-S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err="1" smtClean="0"/>
              <a:t>Technology</a:t>
            </a:r>
            <a:r>
              <a:rPr lang="sl-SI" sz="2400" dirty="0" smtClean="0"/>
              <a:t> </a:t>
            </a:r>
            <a:r>
              <a:rPr lang="sl-SI" sz="2400" dirty="0" err="1" smtClean="0"/>
              <a:t>enables</a:t>
            </a:r>
            <a:r>
              <a:rPr lang="sl-SI" sz="2400" dirty="0" smtClean="0"/>
              <a:t> </a:t>
            </a:r>
            <a:r>
              <a:rPr lang="sl-SI" sz="2400" dirty="0" err="1" smtClean="0"/>
              <a:t>us</a:t>
            </a:r>
            <a:r>
              <a:rPr lang="sl-SI" sz="2400" dirty="0" smtClean="0"/>
              <a:t> to </a:t>
            </a:r>
            <a:r>
              <a:rPr lang="sl-SI" sz="2400" dirty="0" err="1" smtClean="0"/>
              <a:t>reach</a:t>
            </a:r>
            <a:r>
              <a:rPr lang="sl-SI" sz="2400" dirty="0" smtClean="0"/>
              <a:t> </a:t>
            </a:r>
            <a:r>
              <a:rPr lang="sl-SI" sz="2400" dirty="0" err="1" smtClean="0"/>
              <a:t>beyond</a:t>
            </a:r>
            <a:r>
              <a:rPr lang="sl-SI" sz="2400" dirty="0" smtClean="0"/>
              <a:t> </a:t>
            </a:r>
            <a:r>
              <a:rPr lang="sl-SI" sz="2400" dirty="0" err="1" smtClean="0"/>
              <a:t>our</a:t>
            </a:r>
            <a:r>
              <a:rPr lang="sl-SI" sz="2400" dirty="0" smtClean="0"/>
              <a:t> planet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err="1" smtClean="0"/>
              <a:t>With</a:t>
            </a:r>
            <a:r>
              <a:rPr lang="sl-SI" sz="2400" dirty="0" smtClean="0"/>
              <a:t> </a:t>
            </a:r>
            <a:r>
              <a:rPr lang="sl-SI" sz="2400" dirty="0" err="1" smtClean="0"/>
              <a:t>their</a:t>
            </a:r>
            <a:r>
              <a:rPr lang="sl-SI" sz="2400" dirty="0" smtClean="0"/>
              <a:t> </a:t>
            </a:r>
            <a:r>
              <a:rPr lang="sl-SI" sz="2400" dirty="0" err="1" smtClean="0"/>
              <a:t>help</a:t>
            </a:r>
            <a:r>
              <a:rPr lang="sl-SI" sz="2400" dirty="0" smtClean="0"/>
              <a:t> </a:t>
            </a:r>
            <a:r>
              <a:rPr lang="sl-SI" sz="2400" dirty="0" err="1" smtClean="0"/>
              <a:t>we</a:t>
            </a:r>
            <a:r>
              <a:rPr lang="sl-SI" sz="2400" dirty="0" smtClean="0"/>
              <a:t> </a:t>
            </a:r>
            <a:r>
              <a:rPr lang="sl-SI" sz="2400" dirty="0" err="1" smtClean="0"/>
              <a:t>made</a:t>
            </a:r>
            <a:r>
              <a:rPr lang="sl-SI" sz="2400" dirty="0" smtClean="0"/>
              <a:t> a </a:t>
            </a:r>
            <a:r>
              <a:rPr lang="sl-SI" sz="2400" dirty="0" err="1" smtClean="0"/>
              <a:t>dream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landing</a:t>
            </a:r>
            <a:r>
              <a:rPr lang="sl-SI" sz="2400" dirty="0" smtClean="0"/>
              <a:t> </a:t>
            </a:r>
            <a:r>
              <a:rPr lang="sl-SI" sz="2400" dirty="0" err="1" smtClean="0"/>
              <a:t>humans</a:t>
            </a:r>
            <a:r>
              <a:rPr lang="sl-SI" sz="2400" dirty="0" smtClean="0"/>
              <a:t> to Mars </a:t>
            </a:r>
            <a:r>
              <a:rPr lang="sl-SI" sz="2400" dirty="0" err="1" smtClean="0"/>
              <a:t>reality</a:t>
            </a:r>
            <a:endParaRPr lang="sl-SI" sz="2400" dirty="0"/>
          </a:p>
        </p:txBody>
      </p:sp>
      <p:pic>
        <p:nvPicPr>
          <p:cNvPr id="13" name="Označba mesta vsebine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65"/>
          <a:stretch/>
        </p:blipFill>
        <p:spPr>
          <a:xfrm>
            <a:off x="6055918" y="935038"/>
            <a:ext cx="3982239" cy="49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1900" y="-1579562"/>
            <a:ext cx="3200400" cy="2286000"/>
          </a:xfrm>
        </p:spPr>
        <p:txBody>
          <a:bodyPr/>
          <a:lstStyle/>
          <a:p>
            <a:r>
              <a:rPr lang="sl-SI" b="1" dirty="0" smtClean="0"/>
              <a:t>ROLE</a:t>
            </a:r>
            <a:endParaRPr lang="sl-SI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406400" y="842169"/>
            <a:ext cx="3200400" cy="337912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/>
              <a:t>Their</a:t>
            </a:r>
            <a:r>
              <a:rPr lang="sl-SI" sz="2400" dirty="0" smtClean="0"/>
              <a:t> role </a:t>
            </a:r>
            <a:r>
              <a:rPr lang="sl-SI" sz="2400" dirty="0" err="1" smtClean="0"/>
              <a:t>does</a:t>
            </a:r>
            <a:r>
              <a:rPr lang="sl-SI" sz="2400" dirty="0" smtClean="0"/>
              <a:t> not spot </a:t>
            </a:r>
            <a:r>
              <a:rPr lang="sl-SI" sz="2400" dirty="0" err="1" smtClean="0"/>
              <a:t>here</a:t>
            </a:r>
            <a:r>
              <a:rPr lang="sl-SI" sz="2400" dirty="0" smtClean="0"/>
              <a:t>, </a:t>
            </a:r>
            <a:r>
              <a:rPr lang="sl-SI" sz="2400" dirty="0" err="1" smtClean="0"/>
              <a:t>wether</a:t>
            </a:r>
            <a:r>
              <a:rPr lang="sl-SI" sz="2400" dirty="0" smtClean="0"/>
              <a:t> it is </a:t>
            </a:r>
            <a:r>
              <a:rPr lang="sl-SI" sz="2400" dirty="0" err="1" smtClean="0"/>
              <a:t>climate</a:t>
            </a:r>
            <a:r>
              <a:rPr lang="sl-SI" sz="2400" dirty="0" smtClean="0"/>
              <a:t> </a:t>
            </a:r>
            <a:r>
              <a:rPr lang="sl-SI" sz="2400" dirty="0" err="1" smtClean="0"/>
              <a:t>changes</a:t>
            </a:r>
            <a:r>
              <a:rPr lang="sl-SI" sz="2400" dirty="0" smtClean="0"/>
              <a:t> </a:t>
            </a:r>
            <a:r>
              <a:rPr lang="sl-SI" sz="2400" dirty="0" err="1" smtClean="0"/>
              <a:t>trough</a:t>
            </a:r>
            <a:r>
              <a:rPr lang="sl-SI" sz="2400" dirty="0" smtClean="0"/>
              <a:t> </a:t>
            </a:r>
            <a:r>
              <a:rPr lang="sl-SI" sz="2400" dirty="0" err="1" smtClean="0"/>
              <a:t>renewable</a:t>
            </a:r>
            <a:r>
              <a:rPr lang="sl-SI" sz="2400" dirty="0" smtClean="0"/>
              <a:t> </a:t>
            </a:r>
            <a:r>
              <a:rPr lang="sl-SI" sz="2400" dirty="0" err="1" smtClean="0"/>
              <a:t>energy</a:t>
            </a:r>
            <a:r>
              <a:rPr lang="sl-SI" sz="2400" dirty="0" smtClean="0"/>
              <a:t> </a:t>
            </a:r>
            <a:r>
              <a:rPr lang="sl-SI" sz="2400" dirty="0" err="1" smtClean="0"/>
              <a:t>solutions</a:t>
            </a:r>
            <a:r>
              <a:rPr lang="sl-SI" sz="2400" dirty="0" smtClean="0"/>
              <a:t>, </a:t>
            </a:r>
            <a:r>
              <a:rPr lang="sl-SI" sz="2400" dirty="0" err="1" smtClean="0"/>
              <a:t>using</a:t>
            </a:r>
            <a:r>
              <a:rPr lang="sl-SI" sz="2400" dirty="0" smtClean="0"/>
              <a:t> AI </a:t>
            </a:r>
            <a:r>
              <a:rPr lang="sl-SI" sz="2400" dirty="0" err="1" smtClean="0"/>
              <a:t>for</a:t>
            </a:r>
            <a:r>
              <a:rPr lang="sl-SI" sz="2400" dirty="0" smtClean="0"/>
              <a:t> </a:t>
            </a:r>
            <a:r>
              <a:rPr lang="sl-SI" sz="2400" dirty="0" err="1" smtClean="0"/>
              <a:t>combat</a:t>
            </a:r>
            <a:r>
              <a:rPr lang="sl-SI" sz="2400" dirty="0" smtClean="0"/>
              <a:t> </a:t>
            </a:r>
            <a:r>
              <a:rPr lang="sl-SI" sz="2400" dirty="0" err="1" smtClean="0"/>
              <a:t>poverty</a:t>
            </a:r>
            <a:r>
              <a:rPr lang="sl-SI" sz="2400" dirty="0" smtClean="0"/>
              <a:t> </a:t>
            </a:r>
            <a:r>
              <a:rPr lang="sl-SI" sz="2400" dirty="0" err="1" smtClean="0"/>
              <a:t>or</a:t>
            </a:r>
            <a:r>
              <a:rPr lang="sl-SI" sz="2400" dirty="0" smtClean="0"/>
              <a:t> </a:t>
            </a:r>
            <a:r>
              <a:rPr lang="sl-SI" sz="2400" dirty="0" err="1" smtClean="0"/>
              <a:t>advanced</a:t>
            </a:r>
            <a:r>
              <a:rPr lang="sl-SI" sz="2400" dirty="0" smtClean="0"/>
              <a:t> </a:t>
            </a:r>
            <a:r>
              <a:rPr lang="sl-SI" sz="2400" dirty="0" err="1" smtClean="0"/>
              <a:t>farming</a:t>
            </a:r>
            <a:r>
              <a:rPr lang="sl-SI" sz="2400" dirty="0" smtClean="0"/>
              <a:t> </a:t>
            </a:r>
            <a:r>
              <a:rPr lang="sl-SI" sz="2400" dirty="0" err="1" smtClean="0"/>
              <a:t>techniques</a:t>
            </a:r>
            <a:r>
              <a:rPr lang="sl-SI" sz="2400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/>
              <a:t>Together</a:t>
            </a:r>
            <a:r>
              <a:rPr lang="sl-SI" sz="2400" dirty="0" smtClean="0"/>
              <a:t>, </a:t>
            </a:r>
            <a:r>
              <a:rPr lang="sl-SI" sz="2400" dirty="0" err="1" smtClean="0"/>
              <a:t>they</a:t>
            </a:r>
            <a:r>
              <a:rPr lang="sl-SI" sz="2400" dirty="0" smtClean="0"/>
              <a:t> </a:t>
            </a:r>
            <a:r>
              <a:rPr lang="sl-SI" sz="2400" dirty="0" err="1" smtClean="0"/>
              <a:t>offer</a:t>
            </a:r>
            <a:r>
              <a:rPr lang="sl-SI" sz="2400" dirty="0" smtClean="0"/>
              <a:t> </a:t>
            </a:r>
            <a:r>
              <a:rPr lang="sl-SI" sz="2400" dirty="0" err="1" smtClean="0"/>
              <a:t>solutions</a:t>
            </a:r>
            <a:r>
              <a:rPr lang="sl-SI" sz="2400" dirty="0" smtClean="0"/>
              <a:t> to some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worlds</a:t>
            </a:r>
            <a:r>
              <a:rPr lang="sl-SI" sz="2400" dirty="0" smtClean="0"/>
              <a:t> most </a:t>
            </a:r>
            <a:r>
              <a:rPr lang="sl-SI" sz="2400" dirty="0" err="1" smtClean="0"/>
              <a:t>pressing</a:t>
            </a:r>
            <a:r>
              <a:rPr lang="sl-SI" sz="2400" dirty="0" smtClean="0"/>
              <a:t> </a:t>
            </a:r>
            <a:r>
              <a:rPr lang="sl-SI" sz="2400" dirty="0" err="1" smtClean="0"/>
              <a:t>moments</a:t>
            </a:r>
            <a:endParaRPr lang="sl-SI" sz="2400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6378" y="731838"/>
            <a:ext cx="628131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</TotalTime>
  <Words>187</Words>
  <Application>Microsoft Office PowerPoint</Application>
  <PresentationFormat>Širokozaslonsko</PresentationFormat>
  <Paragraphs>22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Retrospektiva</vt:lpstr>
      <vt:lpstr>TECHNOLOGY AND SCIENCE</vt:lpstr>
      <vt:lpstr>SCIENCE</vt:lpstr>
      <vt:lpstr>TECHNOLOGY</vt:lpstr>
      <vt:lpstr>HEALTHCARE</vt:lpstr>
      <vt:lpstr>SPACE EXPLORATION</vt:lpstr>
      <vt:lpstr>ROLE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AND SCIENCE</dc:title>
  <dc:creator>sanja žerjav</dc:creator>
  <cp:lastModifiedBy>sanja žerjav</cp:lastModifiedBy>
  <cp:revision>8</cp:revision>
  <dcterms:created xsi:type="dcterms:W3CDTF">2024-11-21T18:24:36Z</dcterms:created>
  <dcterms:modified xsi:type="dcterms:W3CDTF">2024-11-21T19:35:24Z</dcterms:modified>
</cp:coreProperties>
</file>