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ŽivaČebulj" initials="ŽČ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0D586-2AAC-4B21-BC52-4B47B15A21BF}" v="2" dt="2024-12-05T08:40:27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pela Štrajhar" userId="dc0d5b4d-fbcd-4cfc-88bf-a90eb3510289" providerId="ADAL" clId="{C0F0D586-2AAC-4B21-BC52-4B47B15A21BF}"/>
    <pc:docChg chg="modSld">
      <pc:chgData name="Špela Štrajhar" userId="dc0d5b4d-fbcd-4cfc-88bf-a90eb3510289" providerId="ADAL" clId="{C0F0D586-2AAC-4B21-BC52-4B47B15A21BF}" dt="2024-12-05T08:40:27.030" v="1" actId="20577"/>
      <pc:docMkLst>
        <pc:docMk/>
      </pc:docMkLst>
      <pc:sldChg chg="modSp">
        <pc:chgData name="Špela Štrajhar" userId="dc0d5b4d-fbcd-4cfc-88bf-a90eb3510289" providerId="ADAL" clId="{C0F0D586-2AAC-4B21-BC52-4B47B15A21BF}" dt="2024-12-05T08:40:27.030" v="1" actId="20577"/>
        <pc:sldMkLst>
          <pc:docMk/>
          <pc:sldMk cId="0" sldId="262"/>
        </pc:sldMkLst>
        <pc:spChg chg="mod">
          <ac:chgData name="Špela Štrajhar" userId="dc0d5b4d-fbcd-4cfc-88bf-a90eb3510289" providerId="ADAL" clId="{C0F0D586-2AAC-4B21-BC52-4B47B15A21BF}" dt="2024-12-05T08:40:27.030" v="1" actId="20577"/>
          <ac:spMkLst>
            <pc:docMk/>
            <pc:sldMk cId="0" sldId="262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0-4C24-91F4-4AB4FAE09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9681-4BE2-843D-72388DB8EE0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9681-4BE2-843D-72388DB8EE0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2-9681-4BE2-843D-72388DB8EE0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681-4BE2-843D-72388DB8EE05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4-9681-4BE2-843D-72388DB8EE05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9681-4BE2-843D-72388DB8EE05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6-9681-4BE2-843D-72388DB8EE05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81-4BE2-843D-72388DB8E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87721999142953"/>
          <c:y val="0.1396515482628343"/>
          <c:w val="0.71840827209675118"/>
          <c:h val="0.838298207274612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8-49D1-AD9E-FC6B43B64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CF3A-486E-BBDA-9A03D1E8F07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CF3A-486E-BBDA-9A03D1E8F07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3A-486E-BBDA-9A03D1E8F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6BDD4-3846-4BCB-A464-E9C9053BA3D0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86464-7ABF-4FAD-A30F-BE2372FD0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671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079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16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3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910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665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68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2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0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20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0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041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4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7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27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93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0491ED-801B-44C2-9DBB-2EF93101ABC3}" type="datetimeFigureOut">
              <a:rPr lang="sl-SI" smtClean="0"/>
              <a:pPr/>
              <a:t>5. 12. 2024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DBD12-0686-4D6D-9C86-55A4CE2518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62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609502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sl-SI" dirty="0"/>
              <a:t> </a:t>
            </a:r>
            <a:r>
              <a:rPr lang="sl-SI" b="1" dirty="0">
                <a:solidFill>
                  <a:srgbClr val="FF0000"/>
                </a:solidFill>
              </a:rPr>
              <a:t>RAZLIČNI ZAPISI ULOMKOV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2255"/>
            <a:ext cx="8686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    Ulomki enaki 1</a:t>
            </a:r>
          </a:p>
          <a:p>
            <a:pPr>
              <a:buNone/>
            </a:pPr>
            <a:r>
              <a:rPr lang="sl-SI" dirty="0"/>
              <a:t>	Če sta števec in imenovalec ulomka enaka, ulomek predstavlja </a:t>
            </a:r>
            <a:r>
              <a:rPr lang="sl-SI" dirty="0">
                <a:solidFill>
                  <a:srgbClr val="C00000"/>
                </a:solidFill>
              </a:rPr>
              <a:t>celoto</a:t>
            </a:r>
            <a:r>
              <a:rPr lang="sl-SI" dirty="0"/>
              <a:t>.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i="0" baseline="30000" dirty="0">
                <a:latin typeface="+mj-lt"/>
              </a:rPr>
              <a:t>4</a:t>
            </a:r>
            <a:r>
              <a:rPr lang="sl-SI" i="0" dirty="0">
                <a:latin typeface="+mj-lt"/>
              </a:rPr>
              <a:t>/</a:t>
            </a:r>
            <a:r>
              <a:rPr lang="sl-SI" i="0" baseline="-25000" dirty="0">
                <a:latin typeface="+mj-lt"/>
              </a:rPr>
              <a:t>4</a:t>
            </a:r>
            <a:r>
              <a:rPr lang="sl-SI" dirty="0"/>
              <a:t> </a:t>
            </a:r>
            <a:r>
              <a:rPr lang="sl-SI" b="1" dirty="0">
                <a:solidFill>
                  <a:srgbClr val="C00000"/>
                </a:solidFill>
              </a:rPr>
              <a:t>= 1</a:t>
            </a:r>
          </a:p>
          <a:p>
            <a:pPr>
              <a:buNone/>
            </a:pPr>
            <a:endParaRPr lang="sl-SI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sl-SI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    Ulomki enaki naravnim številom</a:t>
            </a:r>
          </a:p>
          <a:p>
            <a:pPr>
              <a:buNone/>
            </a:pPr>
            <a:r>
              <a:rPr lang="sl-SI" b="1" dirty="0"/>
              <a:t>	</a:t>
            </a:r>
            <a:r>
              <a:rPr lang="sl-SI" dirty="0"/>
              <a:t>Če je števec večkratnik imenovalca, ulomek predstavlja </a:t>
            </a:r>
            <a:r>
              <a:rPr lang="sl-SI" dirty="0">
                <a:solidFill>
                  <a:srgbClr val="C00000"/>
                </a:solidFill>
              </a:rPr>
              <a:t>naravno število.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baseline="30000" dirty="0"/>
              <a:t>15</a:t>
            </a:r>
            <a:r>
              <a:rPr lang="sl-SI" dirty="0"/>
              <a:t>/</a:t>
            </a:r>
            <a:r>
              <a:rPr lang="sl-SI" baseline="-25000" dirty="0"/>
              <a:t>5</a:t>
            </a:r>
            <a:r>
              <a:rPr lang="sl-SI" dirty="0"/>
              <a:t> </a:t>
            </a:r>
            <a:r>
              <a:rPr lang="sl-SI" b="1" dirty="0">
                <a:solidFill>
                  <a:srgbClr val="C00000"/>
                </a:solidFill>
              </a:rPr>
              <a:t>= 3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53636632"/>
              </p:ext>
            </p:extLst>
          </p:nvPr>
        </p:nvGraphicFramePr>
        <p:xfrm>
          <a:off x="6660232" y="2756889"/>
          <a:ext cx="1728192" cy="172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483768" y="3040940"/>
            <a:ext cx="3096344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C00000"/>
                </a:solidFill>
              </a:rPr>
              <a:t>1 predstavlja celoto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83768" y="5445224"/>
            <a:ext cx="3096344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C00000"/>
                </a:solidFill>
              </a:rPr>
              <a:t>3 predstavlja 3 celote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7" y="476672"/>
            <a:ext cx="679873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    Ulomki manjši od 1</a:t>
            </a:r>
          </a:p>
          <a:p>
            <a:pPr>
              <a:buNone/>
            </a:pPr>
            <a:r>
              <a:rPr lang="sl-SI" dirty="0"/>
              <a:t>	Če je v ulomku števec manjši od imenovalca, ulomek predstavlja </a:t>
            </a:r>
            <a:r>
              <a:rPr lang="sl-SI" dirty="0">
                <a:solidFill>
                  <a:srgbClr val="C00000"/>
                </a:solidFill>
              </a:rPr>
              <a:t>manj kot celoto</a:t>
            </a:r>
            <a:r>
              <a:rPr lang="sl-SI" dirty="0"/>
              <a:t>.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baseline="30000" dirty="0"/>
              <a:t>4</a:t>
            </a:r>
            <a:r>
              <a:rPr lang="sl-SI" dirty="0"/>
              <a:t>/</a:t>
            </a:r>
            <a:r>
              <a:rPr lang="sl-SI" baseline="-25000" dirty="0"/>
              <a:t>7</a:t>
            </a:r>
            <a:r>
              <a:rPr lang="sl-SI" dirty="0"/>
              <a:t> </a:t>
            </a:r>
            <a:r>
              <a:rPr lang="sl-SI" b="1" dirty="0">
                <a:solidFill>
                  <a:srgbClr val="C00000"/>
                </a:solidFill>
              </a:rPr>
              <a:t>&lt; 1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    Ulomki večji od 1</a:t>
            </a:r>
          </a:p>
          <a:p>
            <a:pPr>
              <a:buNone/>
            </a:pPr>
            <a:r>
              <a:rPr lang="sl-SI" dirty="0"/>
              <a:t>	Če je v ulomku števec večji od imenovalca, ulomek predstavlja </a:t>
            </a:r>
            <a:r>
              <a:rPr lang="sl-SI" dirty="0">
                <a:solidFill>
                  <a:srgbClr val="C00000"/>
                </a:solidFill>
              </a:rPr>
              <a:t>več kot celoto</a:t>
            </a:r>
            <a:r>
              <a:rPr lang="sl-SI" dirty="0"/>
              <a:t>.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baseline="30000" dirty="0"/>
              <a:t>3</a:t>
            </a:r>
            <a:r>
              <a:rPr lang="sl-SI" dirty="0"/>
              <a:t>/</a:t>
            </a:r>
            <a:r>
              <a:rPr lang="sl-SI" baseline="-25000" dirty="0"/>
              <a:t>2</a:t>
            </a:r>
            <a:r>
              <a:rPr lang="sl-SI" dirty="0"/>
              <a:t> = 1</a:t>
            </a:r>
            <a:r>
              <a:rPr lang="sl-SI" baseline="30000" dirty="0"/>
              <a:t>1</a:t>
            </a:r>
            <a:r>
              <a:rPr lang="sl-SI" dirty="0"/>
              <a:t>/</a:t>
            </a:r>
            <a:r>
              <a:rPr lang="sl-SI" baseline="-25000" dirty="0"/>
              <a:t>2</a:t>
            </a:r>
            <a:r>
              <a:rPr lang="sl-SI" dirty="0"/>
              <a:t> </a:t>
            </a:r>
            <a:r>
              <a:rPr lang="sl-SI" b="1" dirty="0">
                <a:solidFill>
                  <a:srgbClr val="C00000"/>
                </a:solidFill>
              </a:rPr>
              <a:t>&gt; 1</a:t>
            </a:r>
          </a:p>
          <a:p>
            <a:endParaRPr lang="sl-SI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30350476"/>
              </p:ext>
            </p:extLst>
          </p:nvPr>
        </p:nvGraphicFramePr>
        <p:xfrm>
          <a:off x="5642524" y="1409795"/>
          <a:ext cx="1914233" cy="201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001582" y="5373216"/>
            <a:ext cx="4608513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Tak ulomek lahko zapišemo kot celi del in ulomek, ki je manjši od 1.</a:t>
            </a:r>
          </a:p>
        </p:txBody>
      </p:sp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2262585376"/>
              </p:ext>
            </p:extLst>
          </p:nvPr>
        </p:nvGraphicFramePr>
        <p:xfrm>
          <a:off x="5364088" y="4382933"/>
          <a:ext cx="1872208" cy="166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4"/>
          <p:cNvGraphicFramePr/>
          <p:nvPr>
            <p:extLst>
              <p:ext uri="{D42A27DB-BD31-4B8C-83A1-F6EECF244321}">
                <p14:modId xmlns:p14="http://schemas.microsoft.com/office/powerpoint/2010/main" val="2851495488"/>
              </p:ext>
            </p:extLst>
          </p:nvPr>
        </p:nvGraphicFramePr>
        <p:xfrm>
          <a:off x="7164288" y="4382933"/>
          <a:ext cx="162036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Graphic spid="5" grpId="0">
        <p:bldAsOne/>
      </p:bldGraphic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259</TotalTime>
  <Words>121</Words>
  <Application>Microsoft Office PowerPoint</Application>
  <PresentationFormat>Diaprojekcija na zaslonu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Naravno</vt:lpstr>
      <vt:lpstr> RAZLIČNI ZAPISI ULOMKOV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ulomki</dc:title>
  <dc:creator>Pika</dc:creator>
  <cp:lastModifiedBy>Špela Štrajhar</cp:lastModifiedBy>
  <cp:revision>34</cp:revision>
  <dcterms:created xsi:type="dcterms:W3CDTF">2015-07-07T10:12:52Z</dcterms:created>
  <dcterms:modified xsi:type="dcterms:W3CDTF">2024-12-05T08:40:35Z</dcterms:modified>
</cp:coreProperties>
</file>