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8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a Flerin" userId="5f7340b7-8e6e-4d47-9df8-078069a17f21" providerId="ADAL" clId="{556774D1-57DB-49F7-9515-4EEB3B41EEAF}"/>
    <pc:docChg chg="custSel delSld">
      <pc:chgData name="Maja Flerin" userId="5f7340b7-8e6e-4d47-9df8-078069a17f21" providerId="ADAL" clId="{556774D1-57DB-49F7-9515-4EEB3B41EEAF}" dt="2024-12-31T07:54:30.680" v="7" actId="2696"/>
      <pc:docMkLst>
        <pc:docMk/>
      </pc:docMkLst>
      <pc:sldChg chg="del">
        <pc:chgData name="Maja Flerin" userId="5f7340b7-8e6e-4d47-9df8-078069a17f21" providerId="ADAL" clId="{556774D1-57DB-49F7-9515-4EEB3B41EEAF}" dt="2024-12-31T07:53:59.907" v="1" actId="2696"/>
        <pc:sldMkLst>
          <pc:docMk/>
          <pc:sldMk cId="2741740304" sldId="256"/>
        </pc:sldMkLst>
      </pc:sldChg>
      <pc:sldChg chg="del">
        <pc:chgData name="Maja Flerin" userId="5f7340b7-8e6e-4d47-9df8-078069a17f21" providerId="ADAL" clId="{556774D1-57DB-49F7-9515-4EEB3B41EEAF}" dt="2024-12-31T07:54:15.635" v="5" actId="2696"/>
        <pc:sldMkLst>
          <pc:docMk/>
          <pc:sldMk cId="2411984572" sldId="257"/>
        </pc:sldMkLst>
      </pc:sldChg>
      <pc:sldChg chg="del">
        <pc:chgData name="Maja Flerin" userId="5f7340b7-8e6e-4d47-9df8-078069a17f21" providerId="ADAL" clId="{556774D1-57DB-49F7-9515-4EEB3B41EEAF}" dt="2024-12-31T07:54:30.680" v="7" actId="2696"/>
        <pc:sldMkLst>
          <pc:docMk/>
          <pc:sldMk cId="3402041410" sldId="265"/>
        </pc:sldMkLst>
      </pc:sldChg>
      <pc:sldChg chg="del">
        <pc:chgData name="Maja Flerin" userId="5f7340b7-8e6e-4d47-9df8-078069a17f21" providerId="ADAL" clId="{556774D1-57DB-49F7-9515-4EEB3B41EEAF}" dt="2024-12-31T07:54:30.680" v="6" actId="2696"/>
        <pc:sldMkLst>
          <pc:docMk/>
          <pc:sldMk cId="3800208341" sldId="266"/>
        </pc:sldMkLst>
      </pc:sldChg>
      <pc:sldChg chg="del">
        <pc:chgData name="Maja Flerin" userId="5f7340b7-8e6e-4d47-9df8-078069a17f21" providerId="ADAL" clId="{556774D1-57DB-49F7-9515-4EEB3B41EEAF}" dt="2024-12-31T07:53:59.907" v="0" actId="2696"/>
        <pc:sldMkLst>
          <pc:docMk/>
          <pc:sldMk cId="2466197986" sldId="270"/>
        </pc:sldMkLst>
      </pc:sldChg>
      <pc:sldChg chg="del">
        <pc:chgData name="Maja Flerin" userId="5f7340b7-8e6e-4d47-9df8-078069a17f21" providerId="ADAL" clId="{556774D1-57DB-49F7-9515-4EEB3B41EEAF}" dt="2024-12-31T07:54:15.635" v="3" actId="2696"/>
        <pc:sldMkLst>
          <pc:docMk/>
          <pc:sldMk cId="1539690097" sldId="271"/>
        </pc:sldMkLst>
      </pc:sldChg>
      <pc:sldChg chg="del">
        <pc:chgData name="Maja Flerin" userId="5f7340b7-8e6e-4d47-9df8-078069a17f21" providerId="ADAL" clId="{556774D1-57DB-49F7-9515-4EEB3B41EEAF}" dt="2024-12-31T07:54:15.635" v="2" actId="2696"/>
        <pc:sldMkLst>
          <pc:docMk/>
          <pc:sldMk cId="2802874176" sldId="272"/>
        </pc:sldMkLst>
      </pc:sldChg>
      <pc:sldChg chg="del">
        <pc:chgData name="Maja Flerin" userId="5f7340b7-8e6e-4d47-9df8-078069a17f21" providerId="ADAL" clId="{556774D1-57DB-49F7-9515-4EEB3B41EEAF}" dt="2024-12-31T07:54:15.635" v="4" actId="2696"/>
        <pc:sldMkLst>
          <pc:docMk/>
          <pc:sldMk cId="2426328938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843E59-C62C-4F8A-9146-7A4EBF553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8176BEB-CA57-44F7-8AF4-2FB3F3CDE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0A91763-FE93-478E-A57E-935ED9CC6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9091A7E-4538-4EAB-966D-4BD489AC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E183611-DEC2-419E-B7B6-F4DF9F77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149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DFD9E1-51A7-4503-9AD6-E9FFDFF2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1171D41-D0D6-4CDD-9740-1C24688EF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F6156F-ED89-48CF-BBB4-7DA0F4CE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2209CF9-576B-4CAC-8FA9-06B66BC2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FB2F55A-7656-43AA-B58A-A1D88B51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099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670F7D0-5F0E-492F-8C0B-02C5565BB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4F13B2D-9D34-40AE-B32E-B3C37F0E6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F2416BF-89D2-418F-B844-1D4808F0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73642C6-B355-432C-A63D-D6CD63CF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0EBBF54-BE2F-4925-A527-EADFCCD7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201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CE37FE-14DF-4082-8172-71C3463A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73F2856-F263-45C7-B884-48DB2047C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16E610F-4B54-4275-859D-8C21C08AC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73A5818-B59B-491E-AE25-B26E3903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EAAAF79-8887-428F-928A-A224A4A2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592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F99026-D5CC-4E42-962B-245BDD12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C8064DB-4D33-4512-B07A-A865991AA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DDFAA16-50EC-43D3-AE0F-5DA295E5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2425D1B-AE85-4E3D-AA9E-1778D23EA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0C638B2-9769-4EF6-AE24-590BBDD8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906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6F760A-CF5F-4B2E-A9A1-34E04283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35954E-5FD9-4E73-8E58-CB75AE6C6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75BDE16-7F61-448C-A7E8-8E729CCFB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9DF21FF-1483-417D-8BB3-FE8DA05A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56CFCA9-F9EE-441A-9077-487AFF33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294D22-2EEE-4544-AECC-843F81BF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177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739D7A-3D22-4C8C-AEE7-BA8E0AA61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C021D59-C614-46F2-9212-7F6C33C4D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8FEDB63-66E1-4C7F-B13B-A96DDF830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8F2AD93-81BD-4776-8296-706C811E4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E50CACB-F2E5-4796-AE16-7D7190F2C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8629555-01DB-4A27-9BE4-E9E5C2F6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540A5F3-BB3A-416D-975B-B6368195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CE554DCD-0B3C-4998-8B94-BDDF2D0B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95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847CC7-10C7-484C-AB05-241D36EC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A0E6FFD9-E742-472B-8408-775DE6BF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B6CA3AE-9896-4515-8399-3129CCF0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68FB5AF-A70D-419D-97DF-0621B921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444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9293E9F3-9758-47F5-BCA7-BC854469E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109F8C-D356-4033-A67A-F3DE6E59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6399539-A988-4031-9F45-2C696CEA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718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0ACF3E-3E12-406A-BE81-B8EF3642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9C673C-5013-40C5-9910-15F9953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90567FD-03BB-4A69-BAE0-5648E24E7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0BEFA0E-8892-4749-8FB1-0B3D1072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283CF76-871B-4A3F-99C2-A7112F04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1E3A833-8DD1-4987-9E3B-531944A5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288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7D5979-3110-4DC6-B6F5-19A10B83A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DA13853-715A-4A8B-8EF7-A809715BD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2300A0E-2B25-4D36-ADFD-2E33C183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39608A7-9A49-44EA-8BDA-4C38EFEA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11BC890-B484-4238-8779-CE9856D0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E0332B-C32B-42D4-8E77-1EBBC748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49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D95E55FD-B473-466C-A710-ABE1FD9B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2FF5B94-1F4B-468E-8F30-F75E9EE25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8009E3A-A4D9-4A35-9F34-F0D188FE5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7852A-855C-4138-9B06-925BC5E99A07}" type="datetimeFigureOut">
              <a:rPr lang="sl-SI" smtClean="0"/>
              <a:t>31. 12. 2024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AA74CE5-01F1-49E3-9FA4-A6859510C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51DE370-D04D-48EA-A3EE-443D3AEFD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DDB33-7CAD-41AB-9ED2-E684661A44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514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5.png"/><Relationship Id="rId4" Type="http://schemas.openxmlformats.org/officeDocument/2006/relationships/image" Target="../media/image68.pn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5.png"/><Relationship Id="rId10" Type="http://schemas.openxmlformats.org/officeDocument/2006/relationships/image" Target="../media/image19.jpe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F3CC65-7A58-41EC-A341-6DE08DED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r>
              <a:rPr lang="sl-SI" sz="3600" dirty="0">
                <a:latin typeface="Century Gothic" panose="020B0502020202020204" pitchFamily="34" charset="0"/>
              </a:rPr>
              <a:t>Letni časi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0C517CE-4C53-4F67-91FE-58E1BCF3A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6840" y="1257300"/>
            <a:ext cx="2802176" cy="300005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4B59E3E-3568-46CF-B8B7-DE36EC7FD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890" y="1180866"/>
            <a:ext cx="2693651" cy="28051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56EFE49-B1FD-432E-AACF-C6B084061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416" y="1257300"/>
            <a:ext cx="2915356" cy="280511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10BF4E3-5D39-4A6A-896C-1D2B335A0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4447" y="1400172"/>
            <a:ext cx="2408218" cy="264795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56BDD06-FA25-4177-A18C-9685E1C836B4}"/>
              </a:ext>
            </a:extLst>
          </p:cNvPr>
          <p:cNvSpPr txBox="1"/>
          <p:nvPr/>
        </p:nvSpPr>
        <p:spPr>
          <a:xfrm>
            <a:off x="1000084" y="4718482"/>
            <a:ext cx="2373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Century Gothic" panose="020B0502020202020204" pitchFamily="34" charset="0"/>
              </a:rPr>
              <a:t>ZIMA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0B381C2-02EA-46D0-87F1-6235522126A2}"/>
              </a:ext>
            </a:extLst>
          </p:cNvPr>
          <p:cNvSpPr txBox="1"/>
          <p:nvPr/>
        </p:nvSpPr>
        <p:spPr>
          <a:xfrm>
            <a:off x="3949137" y="4734757"/>
            <a:ext cx="2223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Century Gothic" panose="020B0502020202020204" pitchFamily="34" charset="0"/>
              </a:rPr>
              <a:t>POMLAD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131EE62-8918-4B8F-8E46-506A79239CE3}"/>
              </a:ext>
            </a:extLst>
          </p:cNvPr>
          <p:cNvSpPr txBox="1"/>
          <p:nvPr/>
        </p:nvSpPr>
        <p:spPr>
          <a:xfrm>
            <a:off x="7332955" y="4724400"/>
            <a:ext cx="222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Century Gothic" panose="020B0502020202020204" pitchFamily="34" charset="0"/>
              </a:rPr>
              <a:t>POLETJE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C461899E-F5A0-45BD-90E7-B888ABD22DED}"/>
              </a:ext>
            </a:extLst>
          </p:cNvPr>
          <p:cNvSpPr txBox="1"/>
          <p:nvPr/>
        </p:nvSpPr>
        <p:spPr>
          <a:xfrm>
            <a:off x="9916356" y="4690369"/>
            <a:ext cx="2275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Century Gothic" panose="020B0502020202020204" pitchFamily="34" charset="0"/>
              </a:rPr>
              <a:t>JESEN</a:t>
            </a:r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2CAA0F23-35AD-424D-B533-E45EA8F3C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3638" y="3584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33176D-828B-46A5-8ECD-6297BCD5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438150"/>
            <a:ext cx="10868025" cy="578644"/>
          </a:xfrm>
        </p:spPr>
        <p:txBody>
          <a:bodyPr>
            <a:normAutofit fontScale="90000"/>
          </a:bodyPr>
          <a:lstStyle/>
          <a:p>
            <a:r>
              <a:rPr lang="sl-SI" dirty="0"/>
              <a:t>Jesen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8264AC1-054B-4B6D-A642-ADB5ABF1A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436" y="1193006"/>
            <a:ext cx="3740208" cy="223599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CFA455A-48A3-4FE0-982E-FA733C198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737" y="1584333"/>
            <a:ext cx="3400413" cy="212525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3336134-A1D1-477C-8875-22777EBA1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18" y="4054095"/>
            <a:ext cx="2855671" cy="16906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4865200-4767-4561-8F55-FF2571056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58" y="3998119"/>
            <a:ext cx="2667000" cy="20002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B6DE17C-D780-4B71-8213-761914665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787" y="4376737"/>
            <a:ext cx="2619375" cy="1743075"/>
          </a:xfrm>
          <a:prstGeom prst="rect">
            <a:avLst/>
          </a:prstGeom>
        </p:spPr>
      </p:pic>
      <p:pic>
        <p:nvPicPr>
          <p:cNvPr id="11" name="Picture 2" descr="Leaves Clipart Clear Background - Transparent Background Fall Leaf Clipart  Png | Transparent PNG Download #4144668 - Vippng">
            <a:extLst>
              <a:ext uri="{FF2B5EF4-FFF2-40B4-BE49-F238E27FC236}">
                <a16:creationId xmlns:a16="http://schemas.microsoft.com/office/drawing/2014/main" id="{696BF724-06AC-4101-9599-678DF796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46" y="302592"/>
            <a:ext cx="1096730" cy="81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DEA6B0C4-1D06-4B79-85E1-4C064A8C1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6400" y="569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86CEB5-DAF5-411E-9816-3147C193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2700" dirty="0">
                <a:latin typeface="Century Gothic" panose="020B0502020202020204" pitchFamily="34" charset="0"/>
              </a:rPr>
              <a:t>V obdobju enega leta se zamenjajo štirje letni časi. Vsak izmed njih ima svoje značilnosti.</a:t>
            </a:r>
            <a:br>
              <a:rPr lang="sl-SI" dirty="0">
                <a:latin typeface="Century Gothic" panose="020B0502020202020204" pitchFamily="34" charset="0"/>
              </a:rPr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1D64CB4-107E-4CC5-952F-B6003D9E4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9388" y="2077744"/>
            <a:ext cx="3748465" cy="3748465"/>
          </a:xfrm>
          <a:prstGeom prst="rect">
            <a:avLst/>
          </a:prstGeom>
        </p:spPr>
      </p:pic>
      <p:sp>
        <p:nvSpPr>
          <p:cNvPr id="5" name="Puščica: ukrivljeno levo 4">
            <a:extLst>
              <a:ext uri="{FF2B5EF4-FFF2-40B4-BE49-F238E27FC236}">
                <a16:creationId xmlns:a16="http://schemas.microsoft.com/office/drawing/2014/main" id="{D1102487-4183-4083-AD95-AD056A658B2F}"/>
              </a:ext>
            </a:extLst>
          </p:cNvPr>
          <p:cNvSpPr/>
          <p:nvPr/>
        </p:nvSpPr>
        <p:spPr>
          <a:xfrm rot="16200000">
            <a:off x="4747383" y="1262802"/>
            <a:ext cx="407559" cy="98913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6" name="Puščica: ukrivljeno levo 5">
            <a:extLst>
              <a:ext uri="{FF2B5EF4-FFF2-40B4-BE49-F238E27FC236}">
                <a16:creationId xmlns:a16="http://schemas.microsoft.com/office/drawing/2014/main" id="{0C3762F2-D30E-48F6-8119-24D115A75559}"/>
              </a:ext>
            </a:extLst>
          </p:cNvPr>
          <p:cNvSpPr/>
          <p:nvPr/>
        </p:nvSpPr>
        <p:spPr>
          <a:xfrm rot="21449706">
            <a:off x="7291571" y="3647935"/>
            <a:ext cx="407559" cy="92847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Puščica: ukrivljeno levo 6">
            <a:extLst>
              <a:ext uri="{FF2B5EF4-FFF2-40B4-BE49-F238E27FC236}">
                <a16:creationId xmlns:a16="http://schemas.microsoft.com/office/drawing/2014/main" id="{8D2C769B-DCBC-4000-8CF6-B5804B303ECA}"/>
              </a:ext>
            </a:extLst>
          </p:cNvPr>
          <p:cNvSpPr/>
          <p:nvPr/>
        </p:nvSpPr>
        <p:spPr>
          <a:xfrm rot="5400000">
            <a:off x="4969840" y="5749027"/>
            <a:ext cx="407559" cy="92847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Puščica: ukrivljeno levo 7">
            <a:extLst>
              <a:ext uri="{FF2B5EF4-FFF2-40B4-BE49-F238E27FC236}">
                <a16:creationId xmlns:a16="http://schemas.microsoft.com/office/drawing/2014/main" id="{1A198AD5-B146-4F04-B190-03625EDABB9E}"/>
              </a:ext>
            </a:extLst>
          </p:cNvPr>
          <p:cNvSpPr/>
          <p:nvPr/>
        </p:nvSpPr>
        <p:spPr>
          <a:xfrm rot="10800000">
            <a:off x="2780017" y="3487738"/>
            <a:ext cx="407559" cy="92847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B7891B07-64D4-4464-9D05-2C815534C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392" y="441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E72695-59CA-46D0-8A96-70BE4DA2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>
                <a:latin typeface="Century Gothic" panose="020B0502020202020204" pitchFamily="34" charset="0"/>
              </a:rPr>
              <a:t>Zima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CE1BCC0-CC24-4B58-8DAF-EA343813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575" y="480877"/>
            <a:ext cx="861436" cy="854975"/>
          </a:xfrm>
          <a:prstGeom prst="rect">
            <a:avLst/>
          </a:prstGeom>
        </p:spPr>
      </p:pic>
      <p:sp>
        <p:nvSpPr>
          <p:cNvPr id="14" name="AutoShape 2" descr="Winter Tree | Art Uncorked!">
            <a:extLst>
              <a:ext uri="{FF2B5EF4-FFF2-40B4-BE49-F238E27FC236}">
                <a16:creationId xmlns:a16="http://schemas.microsoft.com/office/drawing/2014/main" id="{C96897D2-268F-499F-A57D-F5F4F4E41C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19B91BFB-4FD3-4F56-AD4C-0D1509F4D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895" y="4031519"/>
            <a:ext cx="3495318" cy="2333125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81DCFD15-F60A-474A-8E9C-DB9380DBC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465" y="4031519"/>
            <a:ext cx="2961534" cy="1973122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01A61018-5384-4CDE-90CC-EF602F67B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17" y="4345563"/>
            <a:ext cx="3608916" cy="2043112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10203BF5-7862-4A2A-BDC0-41B21BCE1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109" y="1378463"/>
            <a:ext cx="3505890" cy="1973122"/>
          </a:xfrm>
          <a:prstGeom prst="rect">
            <a:avLst/>
          </a:prstGeom>
        </p:spPr>
      </p:pic>
      <p:pic>
        <p:nvPicPr>
          <p:cNvPr id="1034" name="Picture 10" descr="NOAA's Winter Outlook 2013-2014 - Business Insider">
            <a:extLst>
              <a:ext uri="{FF2B5EF4-FFF2-40B4-BE49-F238E27FC236}">
                <a16:creationId xmlns:a16="http://schemas.microsoft.com/office/drawing/2014/main" id="{C8C6910A-A199-42C6-B019-1EFFE83E7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3" y="1369505"/>
            <a:ext cx="3982801" cy="26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CC290936-CD98-42C2-8E1B-26234AB0E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52834" y="1446585"/>
            <a:ext cx="2854905" cy="190500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D3B7D00-5651-4DA2-9EBA-742AC0157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70974" y="454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39BC90-A9FA-4690-BC4C-DECAD6EFC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34" y="188171"/>
            <a:ext cx="10515600" cy="854976"/>
          </a:xfrm>
        </p:spPr>
        <p:txBody>
          <a:bodyPr>
            <a:normAutofit/>
          </a:bodyPr>
          <a:lstStyle/>
          <a:p>
            <a:r>
              <a:rPr lang="sl-SI" sz="3600" dirty="0">
                <a:latin typeface="Century Gothic" panose="020B0502020202020204" pitchFamily="34" charset="0"/>
              </a:rPr>
              <a:t>Zima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CB7BD43-607F-4436-A948-BF780E082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555" y="194488"/>
            <a:ext cx="861436" cy="854975"/>
          </a:xfrm>
          <a:prstGeom prst="rect">
            <a:avLst/>
          </a:prstGeom>
        </p:spPr>
      </p:pic>
      <p:pic>
        <p:nvPicPr>
          <p:cNvPr id="2050" name="Picture 2" descr="Začnemo z jablano, končamo z marelico">
            <a:extLst>
              <a:ext uri="{FF2B5EF4-FFF2-40B4-BE49-F238E27FC236}">
                <a16:creationId xmlns:a16="http://schemas.microsoft.com/office/drawing/2014/main" id="{F8B73038-AF8F-4C8F-A813-CA509BB9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6" y="3485309"/>
            <a:ext cx="2347229" cy="31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2C3AD64-2210-4E61-A9A9-58C268D0B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817" y="4743266"/>
            <a:ext cx="2217517" cy="1707488"/>
          </a:xfrm>
          <a:prstGeom prst="rect">
            <a:avLst/>
          </a:prstGeom>
        </p:spPr>
      </p:pic>
      <p:pic>
        <p:nvPicPr>
          <p:cNvPr id="2054" name="Picture 6" descr="Snow and Amaryllis - FineGardening">
            <a:extLst>
              <a:ext uri="{FF2B5EF4-FFF2-40B4-BE49-F238E27FC236}">
                <a16:creationId xmlns:a16="http://schemas.microsoft.com/office/drawing/2014/main" id="{749F5231-68D8-46F9-AB36-A91F2861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71" y="3973915"/>
            <a:ext cx="2297957" cy="247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38549E7-1E53-4EAF-B2BC-04D052EA1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795" y="2101559"/>
            <a:ext cx="2386014" cy="132556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419DAAD-BC20-4B63-8442-A2D49984B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2303" y="2101559"/>
            <a:ext cx="2100820" cy="1403348"/>
          </a:xfrm>
          <a:prstGeom prst="rect">
            <a:avLst/>
          </a:prstGeom>
        </p:spPr>
      </p:pic>
      <p:pic>
        <p:nvPicPr>
          <p:cNvPr id="2058" name="Picture 10" descr="COLUMN: How to help animals in winter weather | Mansfield and Ashfield Chad">
            <a:extLst>
              <a:ext uri="{FF2B5EF4-FFF2-40B4-BE49-F238E27FC236}">
                <a16:creationId xmlns:a16="http://schemas.microsoft.com/office/drawing/2014/main" id="{403AE4A3-18DB-4074-9635-57ED17F0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91" y="194488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1C9D460-B713-4563-94E1-09D3BCEE86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3664" y="256618"/>
            <a:ext cx="2303145" cy="1485900"/>
          </a:xfrm>
          <a:prstGeom prst="rect">
            <a:avLst/>
          </a:prstGeom>
        </p:spPr>
      </p:pic>
      <p:pic>
        <p:nvPicPr>
          <p:cNvPr id="2060" name="Picture 12" descr="Frog Friday: Where Do Frogs Go in the Winter? | Virginia DWR">
            <a:extLst>
              <a:ext uri="{FF2B5EF4-FFF2-40B4-BE49-F238E27FC236}">
                <a16:creationId xmlns:a16="http://schemas.microsoft.com/office/drawing/2014/main" id="{A8707F78-A11C-49E0-9ADE-975C7FFD2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11" y="2359072"/>
            <a:ext cx="2006127" cy="15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260D09A-D074-4ED4-8EEC-9CB1CFEEE3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064" y="1311143"/>
            <a:ext cx="2702979" cy="180022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4566EBE-67FB-40ED-A0BD-DAA934D18C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7607" y="256618"/>
            <a:ext cx="2920000" cy="1800226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39C6E4AB-5533-466D-92F8-0B9D319F4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04637" y="256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D2679D-5A36-42F7-8F4E-9B711EE0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98"/>
          </a:xfrm>
        </p:spPr>
        <p:txBody>
          <a:bodyPr>
            <a:normAutofit/>
          </a:bodyPr>
          <a:lstStyle/>
          <a:p>
            <a:r>
              <a:rPr lang="sl-SI" sz="3600" dirty="0">
                <a:latin typeface="Century Gothic" panose="020B0502020202020204" pitchFamily="34" charset="0"/>
              </a:rPr>
              <a:t>Pomlad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14C4E136-E190-4503-B7C6-1E5879FA4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84" y="1152126"/>
            <a:ext cx="3428999" cy="192881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688E7A2-5EA5-4A0C-BBB8-45929BA0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84" y="1462483"/>
            <a:ext cx="3389448" cy="22574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103D6E7-BCD2-4458-B748-1D3EF130B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027906"/>
            <a:ext cx="3352800" cy="2514600"/>
          </a:xfrm>
          <a:prstGeom prst="rect">
            <a:avLst/>
          </a:prstGeom>
        </p:spPr>
      </p:pic>
      <p:pic>
        <p:nvPicPr>
          <p:cNvPr id="17" name="Označba mesta vsebine 16">
            <a:extLst>
              <a:ext uri="{FF2B5EF4-FFF2-40B4-BE49-F238E27FC236}">
                <a16:creationId xmlns:a16="http://schemas.microsoft.com/office/drawing/2014/main" id="{2FB6E8B2-7B86-4FD8-BA8C-BD4C3E97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flipH="1">
            <a:off x="4723160" y="4388939"/>
            <a:ext cx="2404825" cy="1837931"/>
          </a:xfrm>
          <a:prstGeom prst="rect">
            <a:avLst/>
          </a:prstGeom>
        </p:spPr>
      </p:pic>
      <p:pic>
        <p:nvPicPr>
          <p:cNvPr id="4098" name="Picture 2" descr="Delo na vrtu - vrtna opravila v marcu • KupimProdam.si">
            <a:extLst>
              <a:ext uri="{FF2B5EF4-FFF2-40B4-BE49-F238E27FC236}">
                <a16:creationId xmlns:a16="http://schemas.microsoft.com/office/drawing/2014/main" id="{B7C7E0A3-B430-4F4A-B5A5-8B120F03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5" y="4178797"/>
            <a:ext cx="3037480" cy="20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2821CF77-5589-4676-A2C6-A0875CBB57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400" y="4104680"/>
            <a:ext cx="3296723" cy="219630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68F64710-858B-4F1F-A832-8B3BA44046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6193" y="214286"/>
            <a:ext cx="1178724" cy="1166937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91FD093F-3C46-47F0-A531-44C2C6AC6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66437" y="3470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456659-6B02-4BA7-98CD-73CF717C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80" y="281700"/>
            <a:ext cx="10515600" cy="928439"/>
          </a:xfrm>
        </p:spPr>
        <p:txBody>
          <a:bodyPr>
            <a:normAutofit/>
          </a:bodyPr>
          <a:lstStyle/>
          <a:p>
            <a:r>
              <a:rPr lang="sl-SI" sz="3600" dirty="0">
                <a:latin typeface="Century Gothic" panose="020B0502020202020204" pitchFamily="34" charset="0"/>
              </a:rPr>
              <a:t>Pomlad</a:t>
            </a:r>
          </a:p>
        </p:txBody>
      </p:sp>
      <p:pic>
        <p:nvPicPr>
          <p:cNvPr id="3074" name="Picture 2" descr="Pomlad - Wikipedija, prosta enciklopedija">
            <a:extLst>
              <a:ext uri="{FF2B5EF4-FFF2-40B4-BE49-F238E27FC236}">
                <a16:creationId xmlns:a16="http://schemas.microsoft.com/office/drawing/2014/main" id="{91E63665-EFE8-4CD8-9056-6E2585C0B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1" y="1210139"/>
            <a:ext cx="2660239" cy="22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Češnja - Wikiwand">
            <a:extLst>
              <a:ext uri="{FF2B5EF4-FFF2-40B4-BE49-F238E27FC236}">
                <a16:creationId xmlns:a16="http://schemas.microsoft.com/office/drawing/2014/main" id="{2847E577-10C7-43AE-A99A-74E57A7D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3" y="855332"/>
            <a:ext cx="19558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ACB2AB2-8C01-41A3-BF47-376766F6A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522" y="3993423"/>
            <a:ext cx="2362413" cy="17668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30D1DB4-78A3-414C-BDAA-CE8D5BA1D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206" y="4296647"/>
            <a:ext cx="1949449" cy="1462087"/>
          </a:xfrm>
          <a:prstGeom prst="rect">
            <a:avLst/>
          </a:prstGeom>
        </p:spPr>
      </p:pic>
      <p:pic>
        <p:nvPicPr>
          <p:cNvPr id="3080" name="Picture 8" descr="Celjsko: Med povoženimi živalmi največ srn - Novice.si">
            <a:extLst>
              <a:ext uri="{FF2B5EF4-FFF2-40B4-BE49-F238E27FC236}">
                <a16:creationId xmlns:a16="http://schemas.microsoft.com/office/drawing/2014/main" id="{687A0FBA-7335-40F2-BBBD-9EFB599A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50" y="4226631"/>
            <a:ext cx="1999680" cy="16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11A108C-39B3-454A-80E8-0106864DC6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15" y="4433523"/>
            <a:ext cx="2347779" cy="132521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D080E69-36F3-4800-A06A-1373B35CD5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1049" y="4228207"/>
            <a:ext cx="2195274" cy="146208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96D6493-839F-400A-A7B4-9E8F8C0B10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643464" y="1026548"/>
            <a:ext cx="2384056" cy="158688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4926497-3856-460A-A5D3-C046BC1182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992" y="936548"/>
            <a:ext cx="2653649" cy="176688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3E1684A-67DF-40CD-807B-312F808FCE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0382" y="293962"/>
            <a:ext cx="856210" cy="847382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2ABA4D6E-50C2-4022-9B10-6EABC8998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4376" y="148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172B04-4CC6-406B-A469-6AE5E4A4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17"/>
            <a:ext cx="10515600" cy="1325563"/>
          </a:xfrm>
        </p:spPr>
        <p:txBody>
          <a:bodyPr>
            <a:normAutofit/>
          </a:bodyPr>
          <a:lstStyle/>
          <a:p>
            <a:r>
              <a:rPr lang="sl-SI" sz="3600" dirty="0">
                <a:latin typeface="Century Gothic" panose="020B0502020202020204" pitchFamily="34" charset="0"/>
              </a:rPr>
              <a:t>Poletje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E75B0D2-1C08-46E6-94D0-4F1301ADD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362" y="1847026"/>
            <a:ext cx="3226651" cy="16133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CC97567-75FC-4798-BC9F-877479CFB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27" y="471090"/>
            <a:ext cx="1129098" cy="11136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8E84E22-535A-4432-8731-77374F28B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859" y="1743640"/>
            <a:ext cx="2724918" cy="153233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C8B5637-05DD-40F3-A691-567A35307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5" y="4163219"/>
            <a:ext cx="3238500" cy="215741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799A09F-B7BD-4F5D-9CF6-0A4446EF0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7928" y="4095373"/>
            <a:ext cx="4351863" cy="2157413"/>
          </a:xfrm>
          <a:prstGeom prst="rect">
            <a:avLst/>
          </a:prstGeom>
        </p:spPr>
      </p:pic>
      <p:pic>
        <p:nvPicPr>
          <p:cNvPr id="5122" name="Picture 2" descr="Nasveti za počitnice na morju - Hoteli Bernardin">
            <a:extLst>
              <a:ext uri="{FF2B5EF4-FFF2-40B4-BE49-F238E27FC236}">
                <a16:creationId xmlns:a16="http://schemas.microsoft.com/office/drawing/2014/main" id="{C15A5B81-2FCA-4EF8-9882-0390B75F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86" y="4166811"/>
            <a:ext cx="3211049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3FBCEBC-27FA-4873-8F53-DFFDE773A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904529" y="1847026"/>
            <a:ext cx="1920071" cy="132556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E8A04830-CE66-477B-A0F3-35693C3F3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95018" y="540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E8B736-948D-46A0-8CEF-2BFF45D4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>
                <a:latin typeface="Century Gothic" panose="020B0502020202020204" pitchFamily="34" charset="0"/>
              </a:rPr>
              <a:t>Poletje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6DB111F-E75A-41BD-A6BB-5D58F2768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528" y="230188"/>
            <a:ext cx="1352021" cy="1333500"/>
          </a:xfrm>
          <a:prstGeom prst="rect">
            <a:avLst/>
          </a:prstGeom>
        </p:spPr>
      </p:pic>
      <p:pic>
        <p:nvPicPr>
          <p:cNvPr id="6146" name="Picture 2" descr="Sadovnjak - Merkur.si">
            <a:extLst>
              <a:ext uri="{FF2B5EF4-FFF2-40B4-BE49-F238E27FC236}">
                <a16:creationId xmlns:a16="http://schemas.microsoft.com/office/drawing/2014/main" id="{1586321C-B931-48B5-B74B-B8F24EEFB2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" y="1778084"/>
            <a:ext cx="2083082" cy="172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D970B9-1C39-4E00-8F86-021BBD7B3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923" y="1778084"/>
            <a:ext cx="2083082" cy="168313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49FA3DC-AFDA-41E7-9F64-3C6E8CC80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1179" y="1846400"/>
            <a:ext cx="2181837" cy="16831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F99AC23-1F2E-4C08-9B12-FFD913522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74" y="4548412"/>
            <a:ext cx="2780219" cy="156387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2788AE7-15CA-4786-9090-3E35AAB8F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871" y="4548412"/>
            <a:ext cx="2229373" cy="167292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F02ACBA-752E-4B1D-BD74-74D2368C9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4411" y="4627804"/>
            <a:ext cx="2112407" cy="140508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24A3C85-4EAA-4023-B2C2-17245FAC8A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7751" y="4448927"/>
            <a:ext cx="2241493" cy="176284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FD1C9A1-8E87-4B00-9B9B-CAD3A73224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0023" y="4786117"/>
            <a:ext cx="1847850" cy="108846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C411FC3-F4EE-437F-B723-23A9ABAC4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1830" y="1778084"/>
            <a:ext cx="2454154" cy="163773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8970C84-0F01-469F-9C20-55C16EEFCE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6329" y="1690688"/>
            <a:ext cx="2422355" cy="1613326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530032F0-8E69-4D8F-9294-D6257EFC8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20197" y="716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F9EC23-E801-4D45-9C3A-2B5BD81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Jesen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526374C-C465-4C20-821C-48FAD7014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5985" y="1469543"/>
            <a:ext cx="3813152" cy="214868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0D7DD4A-3429-4954-832C-A7C5590E6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979" y="1094751"/>
            <a:ext cx="1723288" cy="258493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A504442-D6F7-4DCD-B253-2B92DD990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041" y="4826000"/>
            <a:ext cx="2732582" cy="16668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B7AFCD8-A679-4A19-BB37-CB6B8F987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95" y="4560717"/>
            <a:ext cx="2900050" cy="193215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D6E8C57-33AF-4DBF-92C4-87D42C96F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671828"/>
            <a:ext cx="2964678" cy="197521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76DD4CA-2638-41EA-84AD-500F74CC6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4055" y="4980170"/>
            <a:ext cx="2964678" cy="166687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6B031B5-4A67-47B9-89D1-75A33D7A5A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864" y="589054"/>
            <a:ext cx="3398714" cy="1911777"/>
          </a:xfrm>
          <a:prstGeom prst="rect">
            <a:avLst/>
          </a:prstGeom>
        </p:spPr>
      </p:pic>
      <p:pic>
        <p:nvPicPr>
          <p:cNvPr id="1026" name="Picture 2" descr="Leaves Clipart Clear Background - Transparent Background Fall Leaf Clipart  Png | Transparent PNG Download #4144668 - Vippng">
            <a:extLst>
              <a:ext uri="{FF2B5EF4-FFF2-40B4-BE49-F238E27FC236}">
                <a16:creationId xmlns:a16="http://schemas.microsoft.com/office/drawing/2014/main" id="{90A43E95-009C-4262-A323-2B798B20F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11" y="482600"/>
            <a:ext cx="1096730" cy="81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značba mesta vsebine 3">
            <a:extLst>
              <a:ext uri="{FF2B5EF4-FFF2-40B4-BE49-F238E27FC236}">
                <a16:creationId xmlns:a16="http://schemas.microsoft.com/office/drawing/2014/main" id="{79DC2643-2BDB-498B-81B9-81695BBA63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7349" y="2752159"/>
            <a:ext cx="2025458" cy="135368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35E6DC0-22C2-461A-8CD7-D60737BB23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5889" y="2928460"/>
            <a:ext cx="1838325" cy="122555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EE11CE7E-E740-414A-8F35-F66C7BEC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50532" y="644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FC3820C7DAF644945A844E0CE33B14" ma:contentTypeVersion="17" ma:contentTypeDescription="Ustvari nov dokument." ma:contentTypeScope="" ma:versionID="3183ea70261cba6e40584ba91686c725">
  <xsd:schema xmlns:xsd="http://www.w3.org/2001/XMLSchema" xmlns:xs="http://www.w3.org/2001/XMLSchema" xmlns:p="http://schemas.microsoft.com/office/2006/metadata/properties" xmlns:ns3="c28b1bb8-cfb5-4693-bae3-d1d8e8cc4856" xmlns:ns4="164d9db0-bb22-4ee3-b03c-721fd2ce41a7" targetNamespace="http://schemas.microsoft.com/office/2006/metadata/properties" ma:root="true" ma:fieldsID="75cb1475b834aeb592da5f46d7b9a3d9" ns3:_="" ns4:_="">
    <xsd:import namespace="c28b1bb8-cfb5-4693-bae3-d1d8e8cc4856"/>
    <xsd:import namespace="164d9db0-bb22-4ee3-b03c-721fd2ce41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b1bb8-cfb5-4693-bae3-d1d8e8cc48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dexed="true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d9db0-bb22-4ee3-b03c-721fd2ce4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F17C5A-DDF0-4784-9044-3E83BBAEC1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8b1bb8-cfb5-4693-bae3-d1d8e8cc4856"/>
    <ds:schemaRef ds:uri="164d9db0-bb22-4ee3-b03c-721fd2ce41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FC4197-13CE-4520-B473-7487A6421D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06982A-8886-4A15-86F8-81F1166475DA}">
  <ds:schemaRefs>
    <ds:schemaRef ds:uri="http://purl.org/dc/terms/"/>
    <ds:schemaRef ds:uri="c28b1bb8-cfb5-4693-bae3-d1d8e8cc4856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64d9db0-bb22-4ee3-b03c-721fd2ce41a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32</Words>
  <Application>Microsoft Office PowerPoint</Application>
  <PresentationFormat>Širokozaslonsko</PresentationFormat>
  <Paragraphs>14</Paragraphs>
  <Slides>10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Officeova tema</vt:lpstr>
      <vt:lpstr>Letni časi</vt:lpstr>
      <vt:lpstr>V obdobju enega leta se zamenjajo štirje letni časi. Vsak izmed njih ima svoje značilnosti. </vt:lpstr>
      <vt:lpstr>Zima</vt:lpstr>
      <vt:lpstr>Zima </vt:lpstr>
      <vt:lpstr>Pomlad</vt:lpstr>
      <vt:lpstr>Pomlad</vt:lpstr>
      <vt:lpstr>Poletje</vt:lpstr>
      <vt:lpstr>Poletje </vt:lpstr>
      <vt:lpstr>Jesen</vt:lpstr>
      <vt:lpstr>Jesen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Maja</dc:creator>
  <cp:lastModifiedBy>Maja Flerin</cp:lastModifiedBy>
  <cp:revision>22</cp:revision>
  <dcterms:created xsi:type="dcterms:W3CDTF">2020-12-31T16:46:48Z</dcterms:created>
  <dcterms:modified xsi:type="dcterms:W3CDTF">2024-12-31T07:54:57Z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0x01010040FC3820C7DAF644945A844E0CE33B14</vt:lpwstr>
  </property>
</Properties>
</file>