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7" autoAdjust="0"/>
  </p:normalViewPr>
  <p:slideViewPr>
    <p:cSldViewPr snapToGrid="0">
      <p:cViewPr varScale="1">
        <p:scale>
          <a:sx n="81" d="100"/>
          <a:sy n="81" d="100"/>
        </p:scale>
        <p:origin x="75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12F88-2EC6-4F12-8896-DEFD91E11B7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A7ED8-1E28-407C-834C-4F35E75980F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4057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9A7ED8-1E28-407C-834C-4F35E75980F7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4261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727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56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4634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2850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5834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3795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1116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9133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827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11262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336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191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8131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6182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658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4038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172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8432AF3-EE81-465B-9588-BD3F6CA36018}" type="datetimeFigureOut">
              <a:rPr lang="sl-SI" smtClean="0"/>
              <a:t>23. 10. 2024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A503644-F0ED-4DEF-899B-737641D4710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982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extLst>
              <a:ext uri="{FF2B5EF4-FFF2-40B4-BE49-F238E27FC236}">
                <a16:creationId xmlns:a16="http://schemas.microsoft.com/office/drawing/2014/main" id="{31D8674E-0B37-4430-A865-FFC1E5CEAF81}"/>
              </a:ext>
            </a:extLst>
          </p:cNvPr>
          <p:cNvSpPr/>
          <p:nvPr/>
        </p:nvSpPr>
        <p:spPr>
          <a:xfrm>
            <a:off x="2907323" y="295795"/>
            <a:ext cx="6096000" cy="8925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l-SI" sz="3200" b="1" cap="all" dirty="0">
                <a:solidFill>
                  <a:srgbClr val="FF0000"/>
                </a:solidFill>
                <a:ea typeface="+mj-ea"/>
                <a:cs typeface="+mj-cs"/>
              </a:rPr>
              <a:t>CAN</a:t>
            </a:r>
            <a:br>
              <a:rPr lang="sl-SI" sz="3600" cap="all" dirty="0">
                <a:solidFill>
                  <a:srgbClr val="FF0000"/>
                </a:solidFill>
                <a:ea typeface="+mj-ea"/>
                <a:cs typeface="+mj-cs"/>
              </a:rPr>
            </a:br>
            <a:r>
              <a:rPr lang="sl-SI" sz="2000" cap="all" dirty="0">
                <a:solidFill>
                  <a:srgbClr val="FF0000"/>
                </a:solidFill>
                <a:ea typeface="+mj-ea"/>
                <a:cs typeface="+mj-cs"/>
              </a:rPr>
              <a:t>(ZNATi)</a:t>
            </a:r>
            <a:endParaRPr lang="sl-SI" dirty="0"/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D4FA5054-2C06-4A5C-84B4-78E4D623C7B4}"/>
              </a:ext>
            </a:extLst>
          </p:cNvPr>
          <p:cNvSpPr/>
          <p:nvPr/>
        </p:nvSpPr>
        <p:spPr>
          <a:xfrm>
            <a:off x="336228" y="2098524"/>
            <a:ext cx="2832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spcAft>
                <a:spcPts val="1800"/>
              </a:spcAft>
            </a:pPr>
            <a:r>
              <a:rPr lang="sl-SI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AFFIRMATIVE </a:t>
            </a:r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1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TRDILNA OBLIKA</a:t>
            </a:r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Pravokotnik 3">
            <a:extLst>
              <a:ext uri="{FF2B5EF4-FFF2-40B4-BE49-F238E27FC236}">
                <a16:creationId xmlns:a16="http://schemas.microsoft.com/office/drawing/2014/main" id="{2BC397B9-2A24-4D1B-A25B-5891506027E5}"/>
              </a:ext>
            </a:extLst>
          </p:cNvPr>
          <p:cNvSpPr/>
          <p:nvPr/>
        </p:nvSpPr>
        <p:spPr>
          <a:xfrm>
            <a:off x="6633948" y="2098523"/>
            <a:ext cx="26305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>
              <a:spcAft>
                <a:spcPts val="1800"/>
              </a:spcAft>
              <a:defRPr/>
            </a:pPr>
            <a:r>
              <a:rPr lang="sl-SI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NEGATIVE </a:t>
            </a:r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1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NIKALNA OBLIKA</a:t>
            </a:r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" name="Pravokotnik 4">
            <a:extLst>
              <a:ext uri="{FF2B5EF4-FFF2-40B4-BE49-F238E27FC236}">
                <a16:creationId xmlns:a16="http://schemas.microsoft.com/office/drawing/2014/main" id="{7FF0722D-F8EE-4EDC-82F7-B9F8879310F4}"/>
              </a:ext>
            </a:extLst>
          </p:cNvPr>
          <p:cNvSpPr/>
          <p:nvPr/>
        </p:nvSpPr>
        <p:spPr>
          <a:xfrm>
            <a:off x="336227" y="2560190"/>
            <a:ext cx="6096000" cy="38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150000"/>
              </a:lnSpc>
            </a:pP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en-GB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play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piano</a:t>
            </a:r>
            <a:r>
              <a:rPr lang="en-GB" sz="36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defTabSz="914400">
              <a:lnSpc>
                <a:spcPct val="150000"/>
              </a:lnSpc>
            </a:pP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Znam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igrati klavir.)</a:t>
            </a:r>
          </a:p>
          <a:p>
            <a:pPr lvl="0" defTabSz="914400">
              <a:lnSpc>
                <a:spcPct val="150000"/>
              </a:lnSpc>
            </a:pPr>
            <a:endParaRPr lang="sl-SI" sz="2800" dirty="0">
              <a:solidFill>
                <a:prstClr val="black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50000"/>
              </a:lnSpc>
            </a:pP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He/</a:t>
            </a:r>
            <a:r>
              <a:rPr lang="sl-SI" sz="4000" dirty="0" err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en-GB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play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piano</a:t>
            </a:r>
            <a:r>
              <a:rPr lang="en-GB" sz="36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defTabSz="914400">
              <a:lnSpc>
                <a:spcPct val="150000"/>
              </a:lnSpc>
            </a:pP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Zna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igrati klavir.)</a:t>
            </a:r>
            <a:endParaRPr lang="en-GB" sz="2800" dirty="0">
              <a:solidFill>
                <a:prstClr val="black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Pravokotnik 5">
            <a:extLst>
              <a:ext uri="{FF2B5EF4-FFF2-40B4-BE49-F238E27FC236}">
                <a16:creationId xmlns:a16="http://schemas.microsoft.com/office/drawing/2014/main" id="{FC3BA0D9-40B8-4E87-8001-5AAF2675A99F}"/>
              </a:ext>
            </a:extLst>
          </p:cNvPr>
          <p:cNvSpPr/>
          <p:nvPr/>
        </p:nvSpPr>
        <p:spPr>
          <a:xfrm>
            <a:off x="6592534" y="2560188"/>
            <a:ext cx="6840662" cy="38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lnSpc>
                <a:spcPct val="150000"/>
              </a:lnSpc>
            </a:pPr>
            <a:r>
              <a:rPr lang="en-GB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can‘t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play</a:t>
            </a:r>
            <a:r>
              <a:rPr lang="sl-SI" sz="4000" dirty="0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4000" dirty="0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piano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defTabSz="914400">
              <a:lnSpc>
                <a:spcPct val="150000"/>
              </a:lnSpc>
              <a:defRPr/>
            </a:pP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Ne znam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igrati klavirja.)</a:t>
            </a:r>
          </a:p>
          <a:p>
            <a:pPr lvl="0" defTabSz="914400">
              <a:lnSpc>
                <a:spcPct val="150000"/>
              </a:lnSpc>
              <a:defRPr/>
            </a:pPr>
            <a:endParaRPr lang="sl-SI" sz="2800" dirty="0">
              <a:solidFill>
                <a:prstClr val="black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50000"/>
              </a:lnSpc>
            </a:pP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He/</a:t>
            </a:r>
            <a:r>
              <a:rPr lang="sl-SI" sz="4000" dirty="0" err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can‘t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play</a:t>
            </a:r>
            <a:r>
              <a:rPr lang="sl-SI" sz="4000" dirty="0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4000" dirty="0"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piano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defTabSz="914400">
              <a:lnSpc>
                <a:spcPct val="150000"/>
              </a:lnSpc>
              <a:defRPr/>
            </a:pP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280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Ne zna</a:t>
            </a:r>
            <a:r>
              <a:rPr lang="sl-SI" sz="280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igrati klavirja.)</a:t>
            </a:r>
            <a:endParaRPr lang="en-GB" sz="2800" dirty="0">
              <a:solidFill>
                <a:prstClr val="black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84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>
            <a:extLst>
              <a:ext uri="{FF2B5EF4-FFF2-40B4-BE49-F238E27FC236}">
                <a16:creationId xmlns:a16="http://schemas.microsoft.com/office/drawing/2014/main" id="{C7B1276F-BDF6-47E5-A8EC-CCC5E004C359}"/>
              </a:ext>
            </a:extLst>
          </p:cNvPr>
          <p:cNvSpPr/>
          <p:nvPr/>
        </p:nvSpPr>
        <p:spPr>
          <a:xfrm>
            <a:off x="1216058" y="584462"/>
            <a:ext cx="10840824" cy="4286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spcAft>
                <a:spcPts val="1800"/>
              </a:spcAft>
            </a:pPr>
            <a:r>
              <a:rPr lang="sl-SI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QUESTION </a:t>
            </a:r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1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VPRAŠALNA OBLIKA</a:t>
            </a:r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sl-SI" sz="3600" b="1" dirty="0">
              <a:solidFill>
                <a:srgbClr val="FF0000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50000"/>
              </a:lnSpc>
            </a:pP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en-GB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play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piano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Znaš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igrati klavir?)</a:t>
            </a:r>
          </a:p>
          <a:p>
            <a:pPr defTabSz="914400">
              <a:lnSpc>
                <a:spcPct val="150000"/>
              </a:lnSpc>
            </a:pPr>
            <a:r>
              <a:rPr lang="en-US" sz="40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Yes</a:t>
            </a:r>
            <a:r>
              <a:rPr lang="en-US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(Da, 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znam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.)                   </a:t>
            </a:r>
            <a:r>
              <a:rPr lang="en-GB" sz="40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GB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</a:t>
            </a:r>
            <a:r>
              <a:rPr lang="en-GB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n‘t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(Ne, 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ne znam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pPr lvl="0" defTabSz="914400">
              <a:lnSpc>
                <a:spcPct val="150000"/>
              </a:lnSpc>
            </a:pPr>
            <a:endParaRPr lang="sl-SI" sz="4000" b="1" dirty="0">
              <a:solidFill>
                <a:srgbClr val="FF0000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>
              <a:lnSpc>
                <a:spcPct val="150000"/>
              </a:lnSpc>
            </a:pP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en-GB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he/</a:t>
            </a:r>
            <a:r>
              <a:rPr lang="sl-SI" sz="4000" dirty="0" err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sl-SI" sz="40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play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dirty="0" err="1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piano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Zna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igrati klavir?)</a:t>
            </a:r>
          </a:p>
        </p:txBody>
      </p:sp>
      <p:sp>
        <p:nvSpPr>
          <p:cNvPr id="3" name="Pravokotnik 2">
            <a:extLst>
              <a:ext uri="{FF2B5EF4-FFF2-40B4-BE49-F238E27FC236}">
                <a16:creationId xmlns:a16="http://schemas.microsoft.com/office/drawing/2014/main" id="{AF389549-424C-4660-B85C-9594FC5DB0A4}"/>
              </a:ext>
            </a:extLst>
          </p:cNvPr>
          <p:cNvSpPr/>
          <p:nvPr/>
        </p:nvSpPr>
        <p:spPr>
          <a:xfrm>
            <a:off x="1140878" y="4757691"/>
            <a:ext cx="497116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4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l-SI" sz="2800" dirty="0">
              <a:solidFill>
                <a:prstClr val="black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40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Yes</a:t>
            </a:r>
            <a:r>
              <a:rPr lang="en-US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he/</a:t>
            </a:r>
            <a:r>
              <a:rPr lang="sl-SI" sz="4000" dirty="0" err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en-US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can</a:t>
            </a:r>
            <a:r>
              <a:rPr lang="sl-SI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(Da, 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zna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sl-SI" sz="2800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AA67313-BE42-4F1F-9A38-171672C3C6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088" y="5311689"/>
            <a:ext cx="487513" cy="461664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FF303395-D92F-47B0-9C1A-5C034AB7F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6470" y="5199103"/>
            <a:ext cx="682586" cy="682586"/>
          </a:xfrm>
          <a:prstGeom prst="rect">
            <a:avLst/>
          </a:prstGeom>
        </p:spPr>
      </p:pic>
      <p:sp>
        <p:nvSpPr>
          <p:cNvPr id="6" name="Pravokotnik 5">
            <a:extLst>
              <a:ext uri="{FF2B5EF4-FFF2-40B4-BE49-F238E27FC236}">
                <a16:creationId xmlns:a16="http://schemas.microsoft.com/office/drawing/2014/main" id="{3DBFEF69-FD7B-4EAB-A457-A9D8B69F6DE4}"/>
              </a:ext>
            </a:extLst>
          </p:cNvPr>
          <p:cNvSpPr/>
          <p:nvPr/>
        </p:nvSpPr>
        <p:spPr>
          <a:xfrm>
            <a:off x="7319056" y="4742302"/>
            <a:ext cx="5626092" cy="11387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sl-SI" sz="2800" dirty="0">
              <a:solidFill>
                <a:prstClr val="black"/>
              </a:solidFill>
              <a:latin typeface="Tw Cen MT" panose="020B0602020104020603" pitchFamily="34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40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sl-SI" sz="4000" dirty="0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he/</a:t>
            </a:r>
            <a:r>
              <a:rPr lang="sl-SI" sz="4000" dirty="0" err="1">
                <a:solidFill>
                  <a:schemeClr val="accent2">
                    <a:lumMod val="75000"/>
                  </a:schemeClr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she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4000" b="1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ca</a:t>
            </a:r>
            <a:r>
              <a:rPr lang="en-GB" sz="4000" b="1" dirty="0" err="1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n‘t</a:t>
            </a:r>
            <a:r>
              <a:rPr lang="en-GB" sz="40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(Ne, </a:t>
            </a:r>
            <a:r>
              <a:rPr lang="sl-SI" sz="2800" dirty="0">
                <a:solidFill>
                  <a:srgbClr val="FF0000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ne zna</a:t>
            </a:r>
            <a:r>
              <a:rPr lang="sl-SI" sz="2800" dirty="0">
                <a:solidFill>
                  <a:prstClr val="black"/>
                </a:solidFill>
                <a:latin typeface="Tw Cen MT" panose="020B0602020104020603" pitchFamily="34" charset="-18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  <a:endParaRPr lang="sl-SI" sz="2800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D7508D8F-EFF9-4C02-8B7D-3792D4AEE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09" y="2496941"/>
            <a:ext cx="487513" cy="461664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80EE5D4B-A9B7-4783-A862-8814EE3241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329784"/>
            <a:ext cx="682586" cy="682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201498"/>
      </p:ext>
    </p:extLst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Kapljic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apljic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ljic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Kapljica</Template>
  <TotalTime>314</TotalTime>
  <Words>152</Words>
  <Application>Microsoft Office PowerPoint</Application>
  <PresentationFormat>Širokozaslonsko</PresentationFormat>
  <Paragraphs>23</Paragraphs>
  <Slides>2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Tw Cen MT</vt:lpstr>
      <vt:lpstr>Kapljica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Zimmer im Haus</dc:title>
  <dc:creator>Milojka</dc:creator>
  <cp:lastModifiedBy>Gregor Strniša</cp:lastModifiedBy>
  <cp:revision>45</cp:revision>
  <dcterms:created xsi:type="dcterms:W3CDTF">2020-11-16T20:42:29Z</dcterms:created>
  <dcterms:modified xsi:type="dcterms:W3CDTF">2024-10-23T18:20:46Z</dcterms:modified>
</cp:coreProperties>
</file>