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27"/>
    <p:restoredTop sz="94646"/>
  </p:normalViewPr>
  <p:slideViewPr>
    <p:cSldViewPr snapToGrid="0" snapToObjects="1">
      <p:cViewPr>
        <p:scale>
          <a:sx n="118" d="100"/>
          <a:sy n="118" d="100"/>
        </p:scale>
        <p:origin x="-114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64139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61854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7383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452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7804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34487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63988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71110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6944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41676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9661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6AAA3-27E6-0F4E-AA9B-9735ED7C421C}" type="datetimeFigureOut">
              <a:rPr lang="x-none" smtClean="0"/>
              <a:t>1.4.2020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4CB16-FDF8-1E44-8482-478E82A0E8F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63345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7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9" name="Picture 9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D487E0-5EC7-ED49-A05A-66AAA78B82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3403" y="1750205"/>
            <a:ext cx="6105194" cy="2031055"/>
          </a:xfrm>
        </p:spPr>
        <p:txBody>
          <a:bodyPr>
            <a:normAutofit/>
          </a:bodyPr>
          <a:lstStyle/>
          <a:p>
            <a:r>
              <a:rPr lang="x-none" b="1" dirty="0">
                <a:solidFill>
                  <a:srgbClr val="FFFFFF"/>
                </a:solidFill>
              </a:rPr>
              <a:t>FARTLEK</a:t>
            </a:r>
          </a:p>
        </p:txBody>
      </p:sp>
    </p:spTree>
    <p:extLst>
      <p:ext uri="{BB962C8B-B14F-4D97-AF65-F5344CB8AC3E}">
        <p14:creationId xmlns:p14="http://schemas.microsoft.com/office/powerpoint/2010/main" val="4027946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16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8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0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EF55B156-07FC-A043-AE47-DB0248C2D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x-none" b="1" dirty="0">
                <a:solidFill>
                  <a:srgbClr val="FFFFFF"/>
                </a:solidFill>
              </a:rPr>
              <a:t>Kaj je FARTLEK?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F03332-ADB6-8943-8F19-9B795BC59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x-none" sz="2400" dirty="0">
              <a:solidFill>
                <a:srgbClr val="000000"/>
              </a:solidFill>
            </a:endParaRPr>
          </a:p>
          <a:p>
            <a:r>
              <a:rPr lang="en-GB" dirty="0">
                <a:solidFill>
                  <a:srgbClr val="000000"/>
                </a:solidFill>
              </a:rPr>
              <a:t>B</a:t>
            </a:r>
            <a:r>
              <a:rPr lang="x-none" dirty="0">
                <a:solidFill>
                  <a:srgbClr val="000000"/>
                </a:solidFill>
              </a:rPr>
              <a:t>eseda izhaja iz švedščine.</a:t>
            </a:r>
          </a:p>
          <a:p>
            <a:r>
              <a:rPr lang="x-none" dirty="0">
                <a:solidFill>
                  <a:srgbClr val="000000"/>
                </a:solidFill>
              </a:rPr>
              <a:t>FART = speed</a:t>
            </a:r>
          </a:p>
          <a:p>
            <a:pPr marL="0" indent="0">
              <a:buNone/>
            </a:pPr>
            <a:r>
              <a:rPr lang="x-none" dirty="0">
                <a:solidFill>
                  <a:srgbClr val="000000"/>
                </a:solidFill>
              </a:rPr>
              <a:t>   LEK = play</a:t>
            </a:r>
          </a:p>
          <a:p>
            <a:r>
              <a:rPr lang="x-none" dirty="0">
                <a:solidFill>
                  <a:srgbClr val="000000"/>
                </a:solidFill>
              </a:rPr>
              <a:t>Igra hitrosti.</a:t>
            </a:r>
          </a:p>
          <a:p>
            <a:pPr marL="0" indent="0">
              <a:buNone/>
            </a:pPr>
            <a:endParaRPr lang="x-none" dirty="0">
              <a:solidFill>
                <a:srgbClr val="000000"/>
              </a:solidFill>
            </a:endParaRPr>
          </a:p>
          <a:p>
            <a:r>
              <a:rPr lang="en-GB" dirty="0" err="1">
                <a:solidFill>
                  <a:srgbClr val="000000"/>
                </a:solidFill>
              </a:rPr>
              <a:t>Metoda</a:t>
            </a:r>
            <a:r>
              <a:rPr lang="en-GB" dirty="0">
                <a:solidFill>
                  <a:srgbClr val="000000"/>
                </a:solidFill>
              </a:rPr>
              <a:t> za </a:t>
            </a:r>
            <a:r>
              <a:rPr lang="en-GB" dirty="0" err="1">
                <a:solidFill>
                  <a:srgbClr val="000000"/>
                </a:solidFill>
              </a:rPr>
              <a:t>razvoj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vzdržljivosti</a:t>
            </a:r>
            <a:r>
              <a:rPr lang="en-GB" dirty="0">
                <a:solidFill>
                  <a:srgbClr val="000000"/>
                </a:solidFill>
              </a:rPr>
              <a:t>.</a:t>
            </a:r>
          </a:p>
          <a:p>
            <a:r>
              <a:rPr lang="en-GB" dirty="0" err="1">
                <a:solidFill>
                  <a:srgbClr val="000000"/>
                </a:solidFill>
              </a:rPr>
              <a:t>Izmenjujemo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hiter</a:t>
            </a:r>
            <a:r>
              <a:rPr lang="en-GB" dirty="0">
                <a:solidFill>
                  <a:srgbClr val="000000"/>
                </a:solidFill>
              </a:rPr>
              <a:t> in </a:t>
            </a:r>
            <a:r>
              <a:rPr lang="en-GB" dirty="0" err="1">
                <a:solidFill>
                  <a:srgbClr val="000000"/>
                </a:solidFill>
              </a:rPr>
              <a:t>počasen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tek</a:t>
            </a:r>
            <a:r>
              <a:rPr lang="en-GB" dirty="0">
                <a:solidFill>
                  <a:srgbClr val="000000"/>
                </a:solidFill>
              </a:rPr>
              <a:t> (</a:t>
            </a:r>
            <a:r>
              <a:rPr lang="en-GB" dirty="0" err="1">
                <a:solidFill>
                  <a:srgbClr val="000000"/>
                </a:solidFill>
              </a:rPr>
              <a:t>hoja</a:t>
            </a:r>
            <a:r>
              <a:rPr lang="en-GB" dirty="0">
                <a:solidFill>
                  <a:srgbClr val="000000"/>
                </a:solidFill>
              </a:rPr>
              <a:t>) z </a:t>
            </a:r>
            <a:r>
              <a:rPr lang="en-GB" dirty="0" err="1">
                <a:solidFill>
                  <a:srgbClr val="000000"/>
                </a:solidFill>
              </a:rPr>
              <a:t>ostalimi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športnimi</a:t>
            </a:r>
            <a:r>
              <a:rPr lang="en-GB" dirty="0">
                <a:solidFill>
                  <a:srgbClr val="000000"/>
                </a:solidFill>
              </a:rPr>
              <a:t> </a:t>
            </a:r>
            <a:r>
              <a:rPr lang="en-GB" dirty="0" err="1">
                <a:solidFill>
                  <a:srgbClr val="000000"/>
                </a:solidFill>
              </a:rPr>
              <a:t>vsebinami</a:t>
            </a:r>
            <a:r>
              <a:rPr lang="en-GB" dirty="0">
                <a:solidFill>
                  <a:srgbClr val="000000"/>
                </a:solidFill>
              </a:rPr>
              <a:t>.</a:t>
            </a:r>
            <a:endParaRPr lang="x-none" dirty="0">
              <a:solidFill>
                <a:srgbClr val="000000"/>
              </a:solidFill>
            </a:endParaRPr>
          </a:p>
          <a:p>
            <a:endParaRPr lang="x-non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487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3B854194-185D-494D-905C-7C7CB2E30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B4F5FA0D-0104-4987-8241-EFF7C85B88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2897127E-6CEF-446C-BE87-93B7C46E49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FDCB9D-0B6E-DC4E-BD03-F2DEE4144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126" y="2807763"/>
            <a:ext cx="3074839" cy="1242474"/>
          </a:xfrm>
        </p:spPr>
        <p:txBody>
          <a:bodyPr>
            <a:normAutofit fontScale="90000"/>
          </a:bodyPr>
          <a:lstStyle/>
          <a:p>
            <a:r>
              <a:rPr lang="x-none" sz="4900" b="1" dirty="0">
                <a:solidFill>
                  <a:srgbClr val="FFFFFF"/>
                </a:solidFill>
              </a:rPr>
              <a:t>Primer</a:t>
            </a:r>
            <a:r>
              <a:rPr lang="x-none" dirty="0">
                <a:solidFill>
                  <a:srgbClr val="FFFFFF"/>
                </a:solidFill>
              </a:rPr>
              <a:t/>
            </a:r>
            <a:br>
              <a:rPr lang="x-none" dirty="0">
                <a:solidFill>
                  <a:srgbClr val="FFFFFF"/>
                </a:solidFill>
              </a:rPr>
            </a:br>
            <a:endParaRPr lang="x-none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79F077-081F-734F-BF34-2DE7AAD0A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6494" y="393404"/>
            <a:ext cx="4667692" cy="6464596"/>
          </a:xfrm>
        </p:spPr>
        <p:txBody>
          <a:bodyPr anchor="ctr">
            <a:normAutofit fontScale="55000" lnSpcReduction="20000"/>
          </a:bodyPr>
          <a:lstStyle/>
          <a:p>
            <a:pPr marL="0" indent="0" algn="just">
              <a:buNone/>
            </a:pPr>
            <a:r>
              <a:rPr lang="x-none" sz="3300" dirty="0">
                <a:solidFill>
                  <a:srgbClr val="000000"/>
                </a:solidFill>
              </a:rPr>
              <a:t>40 min FARTLEK-a </a:t>
            </a:r>
          </a:p>
          <a:p>
            <a:pPr marL="0" indent="0" algn="just">
              <a:buNone/>
            </a:pPr>
            <a:endParaRPr lang="x-none" sz="3300" dirty="0">
              <a:solidFill>
                <a:srgbClr val="000000"/>
              </a:solidFill>
            </a:endParaRPr>
          </a:p>
          <a:p>
            <a:r>
              <a:rPr lang="x-none" sz="3300" dirty="0">
                <a:solidFill>
                  <a:srgbClr val="000000"/>
                </a:solidFill>
              </a:rPr>
              <a:t>5 min hoje in lahkotnega teka za ogrevanje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2 min teka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1 min hoje</a:t>
            </a:r>
          </a:p>
          <a:p>
            <a:r>
              <a:rPr lang="en-GB" sz="3300" dirty="0">
                <a:solidFill>
                  <a:schemeClr val="accent5">
                    <a:lumMod val="75000"/>
                  </a:schemeClr>
                </a:solidFill>
              </a:rPr>
              <a:t>10 min RAZTEZNIH VAJ</a:t>
            </a:r>
            <a:endParaRPr lang="x-none" sz="3300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x-none" sz="3300" dirty="0">
                <a:solidFill>
                  <a:srgbClr val="000000"/>
                </a:solidFill>
              </a:rPr>
              <a:t>1 min hoje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2 min teka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1 min hoje 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2 min teka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1 min hoje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2 min teka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1 min hoje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2 min teka</a:t>
            </a:r>
          </a:p>
          <a:p>
            <a:r>
              <a:rPr lang="x-none" sz="3300" dirty="0">
                <a:solidFill>
                  <a:srgbClr val="000000"/>
                </a:solidFill>
              </a:rPr>
              <a:t>5 min lahkotnega teka in hoje</a:t>
            </a:r>
          </a:p>
          <a:p>
            <a:endParaRPr lang="x-none" sz="33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3300" dirty="0">
                <a:solidFill>
                  <a:schemeClr val="accent5">
                    <a:lumMod val="75000"/>
                  </a:schemeClr>
                </a:solidFill>
              </a:rPr>
              <a:t>     V</a:t>
            </a:r>
            <a:r>
              <a:rPr lang="x-none" sz="3300" dirty="0">
                <a:solidFill>
                  <a:schemeClr val="accent5">
                    <a:lumMod val="75000"/>
                  </a:schemeClr>
                </a:solidFill>
              </a:rPr>
              <a:t>AJE ZA MOČ – NAREDIŠ DOMA</a:t>
            </a:r>
          </a:p>
          <a:p>
            <a:pPr marL="0" indent="0">
              <a:buNone/>
            </a:pPr>
            <a:endParaRPr lang="x-none" sz="17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x-none" sz="1900" dirty="0">
                <a:solidFill>
                  <a:srgbClr val="000000"/>
                </a:solidFill>
              </a:rPr>
              <a:t>       Namesto hoje je lahko tudi lahkoten tek.</a:t>
            </a:r>
          </a:p>
          <a:p>
            <a:pPr marL="0" indent="0">
              <a:buNone/>
            </a:pPr>
            <a:r>
              <a:rPr lang="x-none" sz="1900" dirty="0">
                <a:solidFill>
                  <a:srgbClr val="000000"/>
                </a:solidFill>
              </a:rPr>
              <a:t>       Tek – hitrost si prilagodiš glede  na svoje zmogljivosti.</a:t>
            </a:r>
          </a:p>
          <a:p>
            <a:endParaRPr lang="x-none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68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3962611-DFD5-4092-AAFD-559E3DFCE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270F1FA-0425-408F-9861-80BF5AFB27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8B637B-334D-CF4E-9CCF-B275297F5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3403" y="18150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SREČNO!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C426C3B-A37F-0542-8549-F382EE731E4B}"/>
              </a:ext>
            </a:extLst>
          </p:cNvPr>
          <p:cNvSpPr txBox="1"/>
          <p:nvPr/>
        </p:nvSpPr>
        <p:spPr>
          <a:xfrm>
            <a:off x="6583680" y="4865083"/>
            <a:ext cx="1733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b="1" dirty="0" smtClean="0">
                <a:solidFill>
                  <a:schemeClr val="bg1"/>
                </a:solidFill>
              </a:rPr>
              <a:t>Aktiv športa</a:t>
            </a:r>
            <a:endParaRPr lang="x-none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640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123</Words>
  <Application>Microsoft Office PowerPoint</Application>
  <PresentationFormat>Po meri</PresentationFormat>
  <Paragraphs>33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5" baseType="lpstr">
      <vt:lpstr>Office Theme</vt:lpstr>
      <vt:lpstr>FARTLEK</vt:lpstr>
      <vt:lpstr>Kaj je FARTLEK?</vt:lpstr>
      <vt:lpstr>Primer </vt:lpstr>
      <vt:lpstr>SREČNO!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FARTLEK</dc:title>
  <dc:creator>Kristina Marjanovič</dc:creator>
  <cp:lastModifiedBy>Jontra</cp:lastModifiedBy>
  <cp:revision>21</cp:revision>
  <dcterms:created xsi:type="dcterms:W3CDTF">2020-03-28T21:21:42Z</dcterms:created>
  <dcterms:modified xsi:type="dcterms:W3CDTF">2020-04-01T18:31:05Z</dcterms:modified>
</cp:coreProperties>
</file>