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45" d="100"/>
          <a:sy n="45" d="100"/>
        </p:scale>
        <p:origin x="82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D92B2A5-B59A-42FD-9865-486338896E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D55D0E7F-26FF-48B3-B2DD-A3A71652D4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B94D071-B570-4246-988D-E7EA62978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4C650-EE25-4BA5-B94B-85159136A8B2}" type="datetimeFigureOut">
              <a:rPr lang="sl-SI" smtClean="0"/>
              <a:t>11. 10. 2020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C2C9A9A-3B78-46E9-AF79-1B865DE8A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FEECF02-F18A-4FCF-8FE7-2CCB813B7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F509-9F12-4952-80A7-DC16291BFAA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46810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732F361-86D0-4963-A3D3-40C9E4D77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6386D119-C795-490C-8F87-43D5A703BF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31B263D-CACD-41B1-987B-1F1690BC7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4C650-EE25-4BA5-B94B-85159136A8B2}" type="datetimeFigureOut">
              <a:rPr lang="sl-SI" smtClean="0"/>
              <a:t>11. 10. 2020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5CEACB1-4258-4D58-985E-6F3783C86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81B28F5-BCC5-4866-A3A8-07821BFF3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F509-9F12-4952-80A7-DC16291BFAA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0866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AEF18465-7374-4A44-BA05-27CE1CC5A0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EF307CAB-7430-4E4A-962C-E9EB81401F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49FCE6C-E0E8-4EFA-8138-E387F94E8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4C650-EE25-4BA5-B94B-85159136A8B2}" type="datetimeFigureOut">
              <a:rPr lang="sl-SI" smtClean="0"/>
              <a:t>11. 10. 2020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EEF95BD-66E1-4218-B3FB-E7791C942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1FC178E-53F8-4901-AAE1-FF3FEB24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F509-9F12-4952-80A7-DC16291BFAA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18811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83762F-A6C6-47A9-8345-63AB44723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8C89992-1F6F-4890-BD27-9CFED75F2F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7D39277-19D7-49A5-B3DC-006621E81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4C650-EE25-4BA5-B94B-85159136A8B2}" type="datetimeFigureOut">
              <a:rPr lang="sl-SI" smtClean="0"/>
              <a:t>11. 10. 2020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BF36376-7498-45F4-B736-7E5666B1D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2E072DA-D44E-4FDD-888C-D0A0A7496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F509-9F12-4952-80A7-DC16291BFAA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42305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9A477FB-DFD0-4E2F-AEAF-7D7C513CD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32C72FF0-D1F8-4FD1-B890-85E235731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E6D0A34-A04B-47F7-9379-21785FD03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4C650-EE25-4BA5-B94B-85159136A8B2}" type="datetimeFigureOut">
              <a:rPr lang="sl-SI" smtClean="0"/>
              <a:t>11. 10. 2020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32C24B9-747E-482E-A149-A31593627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D797F23-05F7-476C-9C32-CC068CC8D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F509-9F12-4952-80A7-DC16291BFAA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07346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EC7484F-D7B6-40F3-B708-8F6440163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C2C059A-ED0F-4D02-AEDA-8E9967B2BA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CF0AC1B5-4BF0-4C53-96E0-8F416495AC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E2DF9B4D-2990-4B2A-B576-AE9EE5724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4C650-EE25-4BA5-B94B-85159136A8B2}" type="datetimeFigureOut">
              <a:rPr lang="sl-SI" smtClean="0"/>
              <a:t>11. 10. 2020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BAF3E01-606F-4295-AC6A-90F81A79B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F63ADE58-BF4E-4D8D-BD06-6276D99C6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F509-9F12-4952-80A7-DC16291BFAA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64240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086F28A-BD3F-49D3-87DC-1A5E6B48C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8C4F1574-D54A-4718-81C1-581A153A4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A9D9B45C-7D2B-4489-8526-A557416738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AFF94D7A-46D0-412A-BC85-8172E4A739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8F01B8D5-30C6-4E36-930F-DD95D19C27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ABB6FB8D-C559-4DB7-A281-03FF7A108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4C650-EE25-4BA5-B94B-85159136A8B2}" type="datetimeFigureOut">
              <a:rPr lang="sl-SI" smtClean="0"/>
              <a:t>11. 10. 2020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FB648706-F1BB-4618-BE47-CE609FDC1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B3842B17-115C-44C6-9815-C8F68D2AF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F509-9F12-4952-80A7-DC16291BFAA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4419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B3EE425-C3B4-479B-A1B1-1370E26F3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67AACD45-DCD8-48B5-93D0-56B7008B9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4C650-EE25-4BA5-B94B-85159136A8B2}" type="datetimeFigureOut">
              <a:rPr lang="sl-SI" smtClean="0"/>
              <a:t>11. 10. 2020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7C52E1A5-E416-4578-BE63-0CC755CD7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8ED050F1-AC94-4C0D-B19C-6E4F51DBA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F509-9F12-4952-80A7-DC16291BFAA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05008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3460D351-81C4-4B7C-8E91-EA257FE61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4C650-EE25-4BA5-B94B-85159136A8B2}" type="datetimeFigureOut">
              <a:rPr lang="sl-SI" smtClean="0"/>
              <a:t>11. 10. 2020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3D9994EF-B7FC-4FED-A8A9-D94B57DE4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BEC907D4-43E9-46C8-B55F-E6A306E9D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F509-9F12-4952-80A7-DC16291BFAA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3531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66BB31F-D235-41FE-9C97-46FA5742C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9672D8A-C79C-478A-A2CE-3808DD014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B5C81D51-2DF7-4BD1-91ED-FF1FA28248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1F00BA6C-FD4F-4F5C-A388-4FA93BE6E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4C650-EE25-4BA5-B94B-85159136A8B2}" type="datetimeFigureOut">
              <a:rPr lang="sl-SI" smtClean="0"/>
              <a:t>11. 10. 2020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ACB2395E-F93A-4974-8F82-51729DF3D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5EDFF044-B3AE-4D56-B7D5-73BC00F1E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F509-9F12-4952-80A7-DC16291BFAA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93167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52F54EE-6284-4D4B-B820-00B1114A0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578F90F8-CCE0-4959-8EB9-A14011647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F3EE67F3-EA99-4C68-8E64-707219CA2D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F2807D4C-10F7-431E-A8B0-8613ABF65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4C650-EE25-4BA5-B94B-85159136A8B2}" type="datetimeFigureOut">
              <a:rPr lang="sl-SI" smtClean="0"/>
              <a:t>11. 10. 2020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0EC58119-B4A2-440D-A85B-12F1948A4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9F23DCE9-CC9E-4792-ABFB-C6F1DD567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F509-9F12-4952-80A7-DC16291BFAA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74195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E87CCBAC-66DD-40BC-80FF-ECA9D50D3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5CC8BB40-A4C8-4E75-9E58-1A09D686FC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08BDD24-751F-409B-A840-2EA77587CA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4C650-EE25-4BA5-B94B-85159136A8B2}" type="datetimeFigureOut">
              <a:rPr lang="sl-SI" smtClean="0"/>
              <a:t>11. 10. 2020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FC18D88-280A-48F5-B0AC-61C3DB7066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783DCF5C-F58E-495A-A425-4D4E15AC76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8F509-9F12-4952-80A7-DC16291BFAA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50793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 descr="ftp://ftp.rokus-klett.si/LIB%202%20Zbirka%20nalog/Fotografije/LIB%202%20SLO%20naloge%20ocenjevanje/pomanjsane/shutterstock_537162283.jpg">
            <a:extLst>
              <a:ext uri="{FF2B5EF4-FFF2-40B4-BE49-F238E27FC236}">
                <a16:creationId xmlns:a16="http://schemas.microsoft.com/office/drawing/2014/main" id="{9D13BB7C-0399-4B50-8AA2-731114A58F2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517" y="559183"/>
            <a:ext cx="4176910" cy="26039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5" name="Slika 4" descr="ftp://ftp.rokus-klett.si/LIB%202%20Zbirka%20nalog/Fotografije/LIB%202%20SLO%20naloge%20ocenjevanje/pomanjsane/shutterstock_27854944.jpg">
            <a:extLst>
              <a:ext uri="{FF2B5EF4-FFF2-40B4-BE49-F238E27FC236}">
                <a16:creationId xmlns:a16="http://schemas.microsoft.com/office/drawing/2014/main" id="{1A0AF618-E8CD-40AC-90D1-FCD5969DEE1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1434" y="311887"/>
            <a:ext cx="2760729" cy="32525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6" name="Slika 5" descr="ftp://ftp.rokus-klett.si/LIB%202%20Zbirka%20nalog/Fotografije/LIB%202%20SLO%20naloge%20ocenjevanje/pomanjsane/shutterstock_370343831.jpg">
            <a:extLst>
              <a:ext uri="{FF2B5EF4-FFF2-40B4-BE49-F238E27FC236}">
                <a16:creationId xmlns:a16="http://schemas.microsoft.com/office/drawing/2014/main" id="{C235D29F-E26B-4470-845F-9B2136D81D0A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8580" y="176412"/>
            <a:ext cx="3357146" cy="36788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7" name="Slika 6" descr="ftp://ftp.rokus-klett.si/LIB%202%20Zbirka%20nalog/Fotografije/LIB%202%20SLO%20naloge%20ocenjevanje/pomanjsane/shutterstock_130120109.jpg">
            <a:extLst>
              <a:ext uri="{FF2B5EF4-FFF2-40B4-BE49-F238E27FC236}">
                <a16:creationId xmlns:a16="http://schemas.microsoft.com/office/drawing/2014/main" id="{85C315C1-440C-485B-A4DF-0D8A6B1F8D00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517" y="3958413"/>
            <a:ext cx="3658087" cy="26039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8" name="Slika 7" descr="ftp://ftp.rokus-klett.si/LIB%202%20Zbirka%20nalog/Fotografije/LIB%202%20SLO%20naloge%20ocenjevanje/pomanjsane/shutterstock_496378669.jpg">
            <a:extLst>
              <a:ext uri="{FF2B5EF4-FFF2-40B4-BE49-F238E27FC236}">
                <a16:creationId xmlns:a16="http://schemas.microsoft.com/office/drawing/2014/main" id="{56210114-9A5D-40C9-90F5-756679AAF5BA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7427" y="3855307"/>
            <a:ext cx="3357146" cy="27231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9" name="Slika 8" descr="ftp://ftp.rokus-klett.si/LIB%202%20Zbirka%20nalog/Fotografije/LIB%202%20SLO%20naloge%20ocenjevanje/pomanjsane/shutterstock_431716969.jpg">
            <a:extLst>
              <a:ext uri="{FF2B5EF4-FFF2-40B4-BE49-F238E27FC236}">
                <a16:creationId xmlns:a16="http://schemas.microsoft.com/office/drawing/2014/main" id="{71D1C897-78AB-4322-A45C-2121820EC6A0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4325" y="4298772"/>
            <a:ext cx="3987158" cy="17617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00858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Širokozaslonsko</PresentationFormat>
  <Paragraphs>0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Officeova tema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Vesna Godler</dc:creator>
  <cp:lastModifiedBy>Vesna Godler</cp:lastModifiedBy>
  <cp:revision>2</cp:revision>
  <dcterms:created xsi:type="dcterms:W3CDTF">2020-10-11T17:29:37Z</dcterms:created>
  <dcterms:modified xsi:type="dcterms:W3CDTF">2020-10-11T17:31:19Z</dcterms:modified>
</cp:coreProperties>
</file>