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68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5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9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9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8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6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1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3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2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82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5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6A596E-C05D-4331-B7BA-CA4A0BA47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754" y="361639"/>
            <a:ext cx="5236975" cy="4308973"/>
          </a:xfrm>
        </p:spPr>
        <p:txBody>
          <a:bodyPr>
            <a:normAutofit/>
          </a:bodyPr>
          <a:lstStyle/>
          <a:p>
            <a:r>
              <a:rPr lang="sl-SI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ŠKATLJICA IZ KARTONA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8F89F0-B35F-4ABD-AEF2-187290DB3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2285841-B830-41CD-9CE9-081E470F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5CD78BE-DD9E-4080-87A6-77B24784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334" t="13856" r="29614" b="57255"/>
          <a:stretch/>
        </p:blipFill>
        <p:spPr>
          <a:xfrm rot="173710">
            <a:off x="1465167" y="497466"/>
            <a:ext cx="9178498" cy="58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4146FD8-1767-4665-B502-211EAEB3C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440" t="42614" r="51967" b="26275"/>
          <a:stretch/>
        </p:blipFill>
        <p:spPr>
          <a:xfrm>
            <a:off x="2958346" y="450671"/>
            <a:ext cx="5589619" cy="58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6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43FB735-86BA-4CB2-856E-5347F3EC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0000" t="41438" r="14950" b="39724"/>
          <a:stretch/>
        </p:blipFill>
        <p:spPr>
          <a:xfrm>
            <a:off x="3532094" y="1263792"/>
            <a:ext cx="5889813" cy="43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B2227D-71B6-4204-860E-EC50AEF7B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546" t="73856" r="42489" b="15164"/>
          <a:stretch/>
        </p:blipFill>
        <p:spPr>
          <a:xfrm>
            <a:off x="2402542" y="2283593"/>
            <a:ext cx="7772398" cy="22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F0F00C2-7192-407B-AD76-0C3F09600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8445" t="60480" r="23141" b="28540"/>
          <a:stretch/>
        </p:blipFill>
        <p:spPr>
          <a:xfrm>
            <a:off x="1102658" y="1396699"/>
            <a:ext cx="4661647" cy="380283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5599FC-10AF-4815-98FE-00695233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8445" t="60480" r="23141" b="28540"/>
          <a:stretch/>
        </p:blipFill>
        <p:spPr>
          <a:xfrm>
            <a:off x="5961529" y="1396699"/>
            <a:ext cx="4661647" cy="380283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0A6623F-11C4-4837-BE16-134172516AAF}"/>
              </a:ext>
            </a:extLst>
          </p:cNvPr>
          <p:cNvSpPr txBox="1"/>
          <p:nvPr/>
        </p:nvSpPr>
        <p:spPr>
          <a:xfrm>
            <a:off x="7180728" y="3222811"/>
            <a:ext cx="67235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l-SI" sz="4400" b="1" dirty="0"/>
              <a:t>6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A1D3027-B601-4008-A4B3-EEC914087191}"/>
              </a:ext>
            </a:extLst>
          </p:cNvPr>
          <p:cNvSpPr txBox="1"/>
          <p:nvPr/>
        </p:nvSpPr>
        <p:spPr>
          <a:xfrm rot="16200000">
            <a:off x="9169368" y="2617691"/>
            <a:ext cx="851649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l-SI" sz="44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4600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C5380C-8DA7-46B0-B657-6363E00A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6438" t="78039" r="4220" b="6275"/>
          <a:stretch/>
        </p:blipFill>
        <p:spPr>
          <a:xfrm>
            <a:off x="2967317" y="1312921"/>
            <a:ext cx="6714566" cy="36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1320"/>
      </p:ext>
    </p:extLst>
  </p:cSld>
  <p:clrMapOvr>
    <a:masterClrMapping/>
  </p:clrMapOvr>
</p:sld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Osnovno</Template>
  <TotalTime>31</TotalTime>
  <Words>5</Words>
  <Application>Microsoft Office PowerPoint</Application>
  <PresentationFormat>Širokozaslonsko</PresentationFormat>
  <Paragraphs>3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9" baseType="lpstr">
      <vt:lpstr>Corbel</vt:lpstr>
      <vt:lpstr>Osnovno</vt:lpstr>
      <vt:lpstr>ŠKATLJICA IZ KARTONA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ŠKATLJICA IZ KARTONA</dc:title>
  <dc:creator>Ucitelj</dc:creator>
  <cp:lastModifiedBy>Ucitelj</cp:lastModifiedBy>
  <cp:revision>7</cp:revision>
  <dcterms:created xsi:type="dcterms:W3CDTF">2025-01-13T06:43:05Z</dcterms:created>
  <dcterms:modified xsi:type="dcterms:W3CDTF">2025-01-13T08:02:01Z</dcterms:modified>
</cp:coreProperties>
</file>