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58" r:id="rId9"/>
    <p:sldId id="259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79D"/>
    <a:srgbClr val="EB99C0"/>
    <a:srgbClr val="F7D5E5"/>
    <a:srgbClr val="792F00"/>
    <a:srgbClr val="8EC63F"/>
    <a:srgbClr val="F9991E"/>
    <a:srgbClr val="A663A8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039A-A95F-4A40-93E1-113550D17D21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FA1B-3B04-4517-B56D-9FB806C023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6922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039A-A95F-4A40-93E1-113550D17D21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FA1B-3B04-4517-B56D-9FB806C023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0078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039A-A95F-4A40-93E1-113550D17D21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FA1B-3B04-4517-B56D-9FB806C023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034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039A-A95F-4A40-93E1-113550D17D21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FA1B-3B04-4517-B56D-9FB806C023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810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039A-A95F-4A40-93E1-113550D17D21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FA1B-3B04-4517-B56D-9FB806C023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4212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039A-A95F-4A40-93E1-113550D17D21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FA1B-3B04-4517-B56D-9FB806C023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59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039A-A95F-4A40-93E1-113550D17D21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FA1B-3B04-4517-B56D-9FB806C023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979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039A-A95F-4A40-93E1-113550D17D21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FA1B-3B04-4517-B56D-9FB806C023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761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039A-A95F-4A40-93E1-113550D17D21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FA1B-3B04-4517-B56D-9FB806C023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845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039A-A95F-4A40-93E1-113550D17D21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FA1B-3B04-4517-B56D-9FB806C023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0655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039A-A95F-4A40-93E1-113550D17D21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FA1B-3B04-4517-B56D-9FB806C023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14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8039A-A95F-4A40-93E1-113550D17D21}" type="datetimeFigureOut">
              <a:rPr lang="sl-SI" smtClean="0"/>
              <a:t>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BFA1B-3B04-4517-B56D-9FB806C023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351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4370227"/>
            <a:ext cx="9144000" cy="1193138"/>
          </a:xfrm>
        </p:spPr>
        <p:txBody>
          <a:bodyPr>
            <a:normAutofit/>
          </a:bodyPr>
          <a:lstStyle/>
          <a:p>
            <a:endParaRPr lang="sl-SI" sz="4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5636465"/>
            <a:ext cx="9144000" cy="646785"/>
          </a:xfrm>
        </p:spPr>
        <p:txBody>
          <a:bodyPr>
            <a:normAutofit/>
          </a:bodyPr>
          <a:lstStyle/>
          <a:p>
            <a:endParaRPr lang="sl-SI"/>
          </a:p>
        </p:txBody>
      </p:sp>
      <p:pic>
        <p:nvPicPr>
          <p:cNvPr id="12290" name="Picture 2" descr="How can colours help you in your everyday life? – Marbella International  University Centre">
            <a:extLst>
              <a:ext uri="{FF2B5EF4-FFF2-40B4-BE49-F238E27FC236}">
                <a16:creationId xmlns:a16="http://schemas.microsoft.com/office/drawing/2014/main" id="{58134689-8EB7-4B39-8A46-403A52624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2" r="-1" b="6618"/>
          <a:stretch/>
        </p:blipFill>
        <p:spPr bwMode="auto">
          <a:xfrm>
            <a:off x="739718" y="222277"/>
            <a:ext cx="10709516" cy="4530992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88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47503" y="2933246"/>
            <a:ext cx="42193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400" b="0" i="0" u="none" strike="noStrike" cap="none" normalizeH="0" baseline="0" dirty="0">
                <a:ln>
                  <a:noFill/>
                </a:ln>
                <a:solidFill>
                  <a:srgbClr val="792F00"/>
                </a:solidFill>
                <a:effectLst/>
                <a:latin typeface="Comic Sans MS" panose="030F0702030302020204" pitchFamily="66" charset="0"/>
              </a:rPr>
              <a:t>BROWN</a:t>
            </a:r>
            <a:endParaRPr kumimoji="0" lang="en-GB" altLang="sl-SI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44583" y="692331"/>
            <a:ext cx="10607040" cy="52512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2079400-87A3-4ED3-B36F-13A61D88A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t="1547" r="13220" b="346"/>
          <a:stretch/>
        </p:blipFill>
        <p:spPr bwMode="auto">
          <a:xfrm>
            <a:off x="4160415" y="1311964"/>
            <a:ext cx="3871170" cy="360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_20201101_144343">
            <a:hlinkClick r:id="" action="ppaction://media"/>
            <a:extLst>
              <a:ext uri="{FF2B5EF4-FFF2-40B4-BE49-F238E27FC236}">
                <a16:creationId xmlns:a16="http://schemas.microsoft.com/office/drawing/2014/main" id="{412DD9E0-21EB-46A9-868C-DE0E88D5E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3428" y="702365"/>
            <a:ext cx="2948195" cy="52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6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47503" y="2933246"/>
            <a:ext cx="42193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400" b="0" i="0" u="none" strike="noStrike" cap="none" normalizeH="0" baseline="0" dirty="0">
                <a:ln>
                  <a:noFill/>
                </a:ln>
                <a:solidFill>
                  <a:srgbClr val="EB99C0"/>
                </a:solidFill>
                <a:effectLst/>
                <a:latin typeface="Comic Sans MS" panose="030F0702030302020204" pitchFamily="66" charset="0"/>
              </a:rPr>
              <a:t>PINK</a:t>
            </a:r>
            <a:endParaRPr kumimoji="0" lang="en-GB" altLang="sl-SI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44583" y="692331"/>
            <a:ext cx="10607040" cy="52512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E675ADB-5283-4CCA-902F-50D869275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0" t="1593" r="12922" b="2186"/>
          <a:stretch/>
        </p:blipFill>
        <p:spPr bwMode="auto">
          <a:xfrm>
            <a:off x="3584335" y="1553817"/>
            <a:ext cx="4219303" cy="375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_20201101_144402">
            <a:hlinkClick r:id="" action="ppaction://media"/>
            <a:extLst>
              <a:ext uri="{FF2B5EF4-FFF2-40B4-BE49-F238E27FC236}">
                <a16:creationId xmlns:a16="http://schemas.microsoft.com/office/drawing/2014/main" id="{4A217632-21D2-4BE6-89AA-BF4E89AE37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784" y="692330"/>
            <a:ext cx="2953839" cy="525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47503" y="2933246"/>
            <a:ext cx="42193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400" b="0" i="0" u="none" strike="noStrike" cap="none" normalizeH="0" baseline="0" dirty="0">
                <a:ln>
                  <a:noFill/>
                </a:ln>
                <a:solidFill>
                  <a:srgbClr val="90979D"/>
                </a:solidFill>
                <a:effectLst/>
                <a:latin typeface="Comic Sans MS" panose="030F0702030302020204" pitchFamily="66" charset="0"/>
              </a:rPr>
              <a:t>GREY</a:t>
            </a:r>
            <a:endParaRPr kumimoji="0" lang="en-GB" altLang="sl-SI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44583" y="692331"/>
            <a:ext cx="10607040" cy="52512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C44231D-04DC-4FED-BE57-83E4FC260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-1270" r="13085" b="1315"/>
          <a:stretch/>
        </p:blipFill>
        <p:spPr bwMode="auto">
          <a:xfrm>
            <a:off x="3769865" y="1350017"/>
            <a:ext cx="4108174" cy="39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_20201101_144419">
            <a:hlinkClick r:id="" action="ppaction://media"/>
            <a:extLst>
              <a:ext uri="{FF2B5EF4-FFF2-40B4-BE49-F238E27FC236}">
                <a16:creationId xmlns:a16="http://schemas.microsoft.com/office/drawing/2014/main" id="{1E135D27-8013-466F-A92F-94EDD338D0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784" y="692330"/>
            <a:ext cx="2953839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10640" y="2933244"/>
            <a:ext cx="42193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RED</a:t>
            </a:r>
            <a:endParaRPr kumimoji="0" lang="en-GB" altLang="sl-SI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44583" y="692331"/>
            <a:ext cx="10607040" cy="52512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918A99-7B27-49FE-8641-6B1D51AC3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66" y="1812027"/>
            <a:ext cx="4850918" cy="323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_20201101_144103">
            <a:hlinkClick r:id="" action="ppaction://media"/>
            <a:extLst>
              <a:ext uri="{FF2B5EF4-FFF2-40B4-BE49-F238E27FC236}">
                <a16:creationId xmlns:a16="http://schemas.microsoft.com/office/drawing/2014/main" id="{BEA3816D-167B-4B09-B24D-351283A6F9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784" y="692331"/>
            <a:ext cx="2953839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47503" y="2933247"/>
            <a:ext cx="4219303" cy="7694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sz="44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YELLOW</a:t>
            </a:r>
            <a:endParaRPr kumimoji="0" lang="en-GB" altLang="sl-SI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44583" y="692331"/>
            <a:ext cx="10607040" cy="52512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DF4E07-509D-43C5-9A47-C4331E9B2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18" r="8104" b="4737"/>
          <a:stretch/>
        </p:blipFill>
        <p:spPr bwMode="auto">
          <a:xfrm>
            <a:off x="4253947" y="1747582"/>
            <a:ext cx="3975653" cy="31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_20201101_144124">
            <a:hlinkClick r:id="" action="ppaction://media"/>
            <a:extLst>
              <a:ext uri="{FF2B5EF4-FFF2-40B4-BE49-F238E27FC236}">
                <a16:creationId xmlns:a16="http://schemas.microsoft.com/office/drawing/2014/main" id="{72757ADE-B5DE-437F-8A93-377D15B482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784" y="692331"/>
            <a:ext cx="2953839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47503" y="2933247"/>
            <a:ext cx="42193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BLUE</a:t>
            </a:r>
            <a:endParaRPr kumimoji="0" lang="en-GB" altLang="sl-SI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44583" y="692331"/>
            <a:ext cx="10607040" cy="52512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871732B-7BCF-43B8-A68C-983529B28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3069" r="8805" b="4712"/>
          <a:stretch/>
        </p:blipFill>
        <p:spPr bwMode="auto">
          <a:xfrm>
            <a:off x="3753818" y="1580445"/>
            <a:ext cx="4431815" cy="333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_20201101_144154">
            <a:hlinkClick r:id="" action="ppaction://media"/>
            <a:extLst>
              <a:ext uri="{FF2B5EF4-FFF2-40B4-BE49-F238E27FC236}">
                <a16:creationId xmlns:a16="http://schemas.microsoft.com/office/drawing/2014/main" id="{90FABB3C-DA91-4050-A103-AB5F5D99B7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784" y="692331"/>
            <a:ext cx="2953839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5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47503" y="2908565"/>
            <a:ext cx="446096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400" b="0" i="0" u="none" strike="noStrike" cap="none" normalizeH="0" baseline="0" dirty="0">
                <a:ln>
                  <a:noFill/>
                </a:ln>
                <a:solidFill>
                  <a:srgbClr val="8EC63F"/>
                </a:solidFill>
                <a:effectLst/>
                <a:latin typeface="Comic Sans MS" panose="030F0702030302020204" pitchFamily="66" charset="0"/>
              </a:rPr>
              <a:t>GREEN</a:t>
            </a:r>
            <a:endParaRPr kumimoji="0" lang="en-GB" altLang="sl-SI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44583" y="692331"/>
            <a:ext cx="10607040" cy="52512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A4C3B4C-2794-49B1-8A90-01BFA7483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383" r="12166" b="2625"/>
          <a:stretch/>
        </p:blipFill>
        <p:spPr bwMode="auto">
          <a:xfrm>
            <a:off x="4558748" y="1815548"/>
            <a:ext cx="3644348" cy="315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_20201101_144216">
            <a:hlinkClick r:id="" action="ppaction://media"/>
            <a:extLst>
              <a:ext uri="{FF2B5EF4-FFF2-40B4-BE49-F238E27FC236}">
                <a16:creationId xmlns:a16="http://schemas.microsoft.com/office/drawing/2014/main" id="{3B84E95D-C0BB-44E2-82A9-7DF15CAE1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9140" y="692331"/>
            <a:ext cx="2962483" cy="526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2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77601" y="2933245"/>
            <a:ext cx="55059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400" b="0" i="0" u="none" strike="noStrike" cap="none" normalizeH="0" baseline="0" dirty="0">
                <a:ln>
                  <a:noFill/>
                </a:ln>
                <a:solidFill>
                  <a:srgbClr val="F9991E"/>
                </a:solidFill>
                <a:effectLst/>
                <a:latin typeface="Comic Sans MS" panose="030F0702030302020204" pitchFamily="66" charset="0"/>
              </a:rPr>
              <a:t>ORANGE</a:t>
            </a:r>
            <a:endParaRPr kumimoji="0" lang="en-GB" altLang="sl-SI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44583" y="692331"/>
            <a:ext cx="10607040" cy="52512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4CD0284-34B9-4C46-9D89-5B94A6D98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4" t="5189" r="10966" b="3751"/>
          <a:stretch/>
        </p:blipFill>
        <p:spPr bwMode="auto">
          <a:xfrm>
            <a:off x="4108174" y="1542174"/>
            <a:ext cx="4161183" cy="343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_20201101_144234">
            <a:hlinkClick r:id="" action="ppaction://media"/>
            <a:extLst>
              <a:ext uri="{FF2B5EF4-FFF2-40B4-BE49-F238E27FC236}">
                <a16:creationId xmlns:a16="http://schemas.microsoft.com/office/drawing/2014/main" id="{7F333A67-E7BA-4D28-9A95-3814CC8448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783" y="692330"/>
            <a:ext cx="2953839" cy="525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8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05937" y="2933245"/>
            <a:ext cx="42193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sz="4400" dirty="0">
                <a:solidFill>
                  <a:srgbClr val="A663A8"/>
                </a:solidFill>
                <a:latin typeface="Comic Sans MS" panose="030F0702030302020204" pitchFamily="66" charset="0"/>
              </a:rPr>
              <a:t>PURPLE</a:t>
            </a:r>
            <a:endParaRPr kumimoji="0" lang="en-GB" altLang="sl-SI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44583" y="692331"/>
            <a:ext cx="10607040" cy="52512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42E01E1-BE9A-4423-92FA-1B83188E5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3202" r="13908" b="2653"/>
          <a:stretch/>
        </p:blipFill>
        <p:spPr bwMode="auto">
          <a:xfrm>
            <a:off x="4195827" y="1590262"/>
            <a:ext cx="3763617" cy="34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_20201101_144251">
            <a:hlinkClick r:id="" action="ppaction://media"/>
            <a:extLst>
              <a:ext uri="{FF2B5EF4-FFF2-40B4-BE49-F238E27FC236}">
                <a16:creationId xmlns:a16="http://schemas.microsoft.com/office/drawing/2014/main" id="{A136005E-1381-4C7E-B536-C7CD08276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784" y="692331"/>
            <a:ext cx="2953839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6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47503" y="2933246"/>
            <a:ext cx="42193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altLang="sl-SI" sz="4400" b="1" dirty="0">
                <a:latin typeface="Comic Sans MS" panose="030F0702030302020204" pitchFamily="66" charset="0"/>
              </a:rPr>
              <a:t>BLACK</a:t>
            </a:r>
            <a:endParaRPr kumimoji="0" lang="en-GB" altLang="sl-SI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44583" y="692331"/>
            <a:ext cx="10607040" cy="52512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9F32A18-6898-4DE3-A322-0C34935C1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1767" r="11635" b="-268"/>
          <a:stretch/>
        </p:blipFill>
        <p:spPr bwMode="auto">
          <a:xfrm>
            <a:off x="4054787" y="1563756"/>
            <a:ext cx="3829878" cy="340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_20201101_144311">
            <a:hlinkClick r:id="" action="ppaction://media"/>
            <a:extLst>
              <a:ext uri="{FF2B5EF4-FFF2-40B4-BE49-F238E27FC236}">
                <a16:creationId xmlns:a16="http://schemas.microsoft.com/office/drawing/2014/main" id="{42327B27-23A3-4B30-9BCB-E0C10CC0F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785" y="692331"/>
            <a:ext cx="2953838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8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47503" y="2933246"/>
            <a:ext cx="42193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4400" b="0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WHITE</a:t>
            </a:r>
            <a:endParaRPr kumimoji="0" lang="en-GB" altLang="sl-SI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44583" y="692331"/>
            <a:ext cx="10607040" cy="52512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C0DDFFC-263F-44B7-8806-95E32677F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t="-2629" r="19138" b="4731"/>
          <a:stretch/>
        </p:blipFill>
        <p:spPr bwMode="auto">
          <a:xfrm>
            <a:off x="4353339" y="1622121"/>
            <a:ext cx="3485322" cy="341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_20201101_144327">
            <a:hlinkClick r:id="" action="ppaction://media"/>
            <a:extLst>
              <a:ext uri="{FF2B5EF4-FFF2-40B4-BE49-F238E27FC236}">
                <a16:creationId xmlns:a16="http://schemas.microsoft.com/office/drawing/2014/main" id="{D344BCCD-6C1A-48B0-B9F3-665CF4398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7786" y="705582"/>
            <a:ext cx="2953838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6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11</Words>
  <Application>Microsoft Office PowerPoint</Application>
  <PresentationFormat>Širokozaslonsko</PresentationFormat>
  <Paragraphs>11</Paragraphs>
  <Slides>12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COLOURS_branje</dc:title>
  <dc:creator>Jan Gačnik</dc:creator>
  <cp:lastModifiedBy>Jan Gačnik</cp:lastModifiedBy>
  <cp:revision>11</cp:revision>
  <dcterms:created xsi:type="dcterms:W3CDTF">2020-11-01T13:35:09Z</dcterms:created>
  <dcterms:modified xsi:type="dcterms:W3CDTF">2020-11-04T13:39:17Z</dcterms:modified>
</cp:coreProperties>
</file>