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5/26/2025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bk7McNUjWg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youtube.com/shorts/nPwKz4qgxe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youtube.com/watch?v=2Vv-BfVoq4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FF476F-FF59-43A1-A5F6-5AFEA4AB3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/>
              <a:t>Animal</a:t>
            </a:r>
            <a:r>
              <a:rPr lang="sl-SI" dirty="0"/>
              <a:t>, </a:t>
            </a:r>
            <a:r>
              <a:rPr lang="sl-SI" dirty="0" err="1"/>
              <a:t>sport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famous</a:t>
            </a:r>
            <a:r>
              <a:rPr lang="sl-SI" dirty="0"/>
              <a:t> person</a:t>
            </a:r>
            <a:endParaRPr lang="en-SI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88544EC-F98D-44CA-980A-6B2C2EAC19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Ime priimek, 6. razred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93554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2EA615-B84D-4C1C-BA74-313AD9F0E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Flying</a:t>
            </a:r>
            <a:r>
              <a:rPr lang="sl-SI" dirty="0"/>
              <a:t> </a:t>
            </a:r>
            <a:r>
              <a:rPr lang="sl-SI" dirty="0" err="1"/>
              <a:t>fish</a:t>
            </a:r>
            <a:endParaRPr lang="en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25C4EA5D-4918-4EA8-A318-0A94E95F4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/>
              <a:t>Pacific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Atlantic</a:t>
            </a:r>
            <a:r>
              <a:rPr lang="sl-SI" dirty="0"/>
              <a:t> </a:t>
            </a:r>
            <a:r>
              <a:rPr lang="sl-SI" dirty="0" err="1"/>
              <a:t>coast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US</a:t>
            </a:r>
          </a:p>
          <a:p>
            <a:r>
              <a:rPr lang="sl-SI" dirty="0" err="1"/>
              <a:t>Don‘t</a:t>
            </a:r>
            <a:r>
              <a:rPr lang="sl-SI" dirty="0"/>
              <a:t> </a:t>
            </a:r>
            <a:r>
              <a:rPr lang="sl-SI" dirty="0" err="1"/>
              <a:t>fly</a:t>
            </a:r>
            <a:r>
              <a:rPr lang="sl-SI" dirty="0"/>
              <a:t>, </a:t>
            </a:r>
            <a:r>
              <a:rPr lang="sl-SI" dirty="0" err="1"/>
              <a:t>they</a:t>
            </a:r>
            <a:r>
              <a:rPr lang="sl-SI" dirty="0"/>
              <a:t> </a:t>
            </a:r>
            <a:r>
              <a:rPr lang="sl-SI" dirty="0" err="1"/>
              <a:t>glide</a:t>
            </a:r>
            <a:endParaRPr lang="sl-SI" dirty="0"/>
          </a:p>
          <a:p>
            <a:r>
              <a:rPr lang="sl-SI" dirty="0" err="1"/>
              <a:t>Length</a:t>
            </a:r>
            <a:r>
              <a:rPr lang="sl-SI" dirty="0"/>
              <a:t>: 15-30 cm</a:t>
            </a:r>
          </a:p>
          <a:p>
            <a:r>
              <a:rPr lang="sl-SI" dirty="0" err="1"/>
              <a:t>Eat</a:t>
            </a:r>
            <a:r>
              <a:rPr lang="sl-SI" dirty="0"/>
              <a:t>: plankton</a:t>
            </a:r>
          </a:p>
          <a:p>
            <a:r>
              <a:rPr lang="sl-SI" dirty="0" err="1"/>
              <a:t>Colour</a:t>
            </a:r>
            <a:r>
              <a:rPr lang="sl-SI" dirty="0"/>
              <a:t>:</a:t>
            </a:r>
          </a:p>
          <a:p>
            <a:r>
              <a:rPr lang="sl-SI" dirty="0" err="1"/>
              <a:t>Fins</a:t>
            </a:r>
            <a:r>
              <a:rPr lang="sl-SI" dirty="0"/>
              <a:t>/ </a:t>
            </a:r>
            <a:r>
              <a:rPr lang="sl-SI" dirty="0" err="1"/>
              <a:t>wings</a:t>
            </a:r>
            <a:endParaRPr lang="sl-SI" dirty="0"/>
          </a:p>
          <a:p>
            <a:r>
              <a:rPr lang="sl-SI" dirty="0"/>
              <a:t>Video: </a:t>
            </a:r>
            <a:r>
              <a:rPr lang="sl-SI" dirty="0">
                <a:hlinkClick r:id="rId2"/>
              </a:rPr>
              <a:t>https://www.youtube.com/watch?v=bk7McNUjWgw</a:t>
            </a:r>
            <a:endParaRPr lang="sl-SI" dirty="0"/>
          </a:p>
          <a:p>
            <a:endParaRPr lang="sl-SI" dirty="0"/>
          </a:p>
          <a:p>
            <a:endParaRPr lang="en-SI" dirty="0"/>
          </a:p>
        </p:txBody>
      </p:sp>
      <p:pic>
        <p:nvPicPr>
          <p:cNvPr id="7" name="Picture 2" descr="Flying Fish | National Wildlife Federation">
            <a:extLst>
              <a:ext uri="{FF2B5EF4-FFF2-40B4-BE49-F238E27FC236}">
                <a16:creationId xmlns:a16="http://schemas.microsoft.com/office/drawing/2014/main" id="{B173A841-FC30-4F8B-9D68-C7FF7B38E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989" y="2701878"/>
            <a:ext cx="4833940" cy="2416970"/>
          </a:xfrm>
          <a:prstGeom prst="rect">
            <a:avLst/>
          </a:prstGeom>
          <a:noFill/>
          <a:effectLst>
            <a:outerShdw blurRad="50800" dir="1440000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43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7221E5-6425-4D1E-BF78-6327C8466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are </a:t>
            </a:r>
            <a:r>
              <a:rPr lang="sl-SI" dirty="0" err="1"/>
              <a:t>they</a:t>
            </a:r>
            <a:r>
              <a:rPr lang="sl-SI" dirty="0"/>
              <a:t> </a:t>
            </a:r>
            <a:r>
              <a:rPr lang="sl-SI" dirty="0" err="1"/>
              <a:t>doing</a:t>
            </a:r>
            <a:r>
              <a:rPr lang="sl-SI" dirty="0"/>
              <a:t>?</a:t>
            </a:r>
            <a:endParaRPr lang="en-SI" dirty="0"/>
          </a:p>
        </p:txBody>
      </p:sp>
      <p:pic>
        <p:nvPicPr>
          <p:cNvPr id="3074" name="Picture 2" descr="Flying Fish Picked Off From Above And Below | The Hunt | BBC Earth">
            <a:extLst>
              <a:ext uri="{FF2B5EF4-FFF2-40B4-BE49-F238E27FC236}">
                <a16:creationId xmlns:a16="http://schemas.microsoft.com/office/drawing/2014/main" id="{A6A15B6D-AEC7-4707-8871-94DA110F98A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3144" y="2222500"/>
            <a:ext cx="6465712" cy="363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927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533223-4676-46B9-8258-40803BC43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Skiing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48B5293-67C0-4632-9A5B-0578367DF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2222287"/>
            <a:ext cx="11651421" cy="3636511"/>
          </a:xfrm>
        </p:spPr>
        <p:txBody>
          <a:bodyPr/>
          <a:lstStyle/>
          <a:p>
            <a:r>
              <a:rPr lang="sl-SI" dirty="0" err="1"/>
              <a:t>Skies</a:t>
            </a:r>
            <a:r>
              <a:rPr lang="sl-SI" dirty="0"/>
              <a:t>, </a:t>
            </a:r>
            <a:r>
              <a:rPr lang="sl-SI" dirty="0" err="1"/>
              <a:t>special</a:t>
            </a:r>
            <a:r>
              <a:rPr lang="sl-SI" dirty="0"/>
              <a:t> ski </a:t>
            </a:r>
            <a:r>
              <a:rPr lang="sl-SI" dirty="0" err="1"/>
              <a:t>boots</a:t>
            </a:r>
            <a:r>
              <a:rPr lang="sl-SI" dirty="0"/>
              <a:t>, ski </a:t>
            </a:r>
            <a:r>
              <a:rPr lang="sl-SI" dirty="0" err="1"/>
              <a:t>poles</a:t>
            </a:r>
            <a:r>
              <a:rPr lang="sl-SI" dirty="0"/>
              <a:t>, </a:t>
            </a:r>
            <a:r>
              <a:rPr lang="sl-SI" dirty="0" err="1"/>
              <a:t>helmet</a:t>
            </a:r>
            <a:r>
              <a:rPr lang="sl-SI" dirty="0"/>
              <a:t>, </a:t>
            </a:r>
            <a:r>
              <a:rPr lang="sl-SI" dirty="0" err="1"/>
              <a:t>goggles</a:t>
            </a:r>
            <a:r>
              <a:rPr lang="sl-SI" dirty="0"/>
              <a:t>, </a:t>
            </a:r>
            <a:r>
              <a:rPr lang="sl-SI" dirty="0" err="1"/>
              <a:t>gloves</a:t>
            </a:r>
            <a:endParaRPr lang="sl-SI" dirty="0"/>
          </a:p>
          <a:p>
            <a:r>
              <a:rPr lang="sl-SI" dirty="0" err="1"/>
              <a:t>Individual</a:t>
            </a:r>
            <a:r>
              <a:rPr lang="sl-SI" dirty="0"/>
              <a:t> </a:t>
            </a:r>
            <a:r>
              <a:rPr lang="sl-SI" dirty="0" err="1"/>
              <a:t>or</a:t>
            </a:r>
            <a:r>
              <a:rPr lang="sl-SI" dirty="0"/>
              <a:t> </a:t>
            </a:r>
            <a:r>
              <a:rPr lang="sl-SI" dirty="0" err="1"/>
              <a:t>group</a:t>
            </a:r>
            <a:r>
              <a:rPr lang="sl-SI" dirty="0"/>
              <a:t> </a:t>
            </a:r>
            <a:r>
              <a:rPr lang="sl-SI" dirty="0" err="1"/>
              <a:t>sport</a:t>
            </a:r>
            <a:endParaRPr lang="sl-SI" dirty="0"/>
          </a:p>
          <a:p>
            <a:r>
              <a:rPr lang="sl-SI" dirty="0"/>
              <a:t>Video: </a:t>
            </a:r>
            <a:r>
              <a:rPr lang="sl-SI" dirty="0">
                <a:hlinkClick r:id="rId2"/>
              </a:rPr>
              <a:t>https://www.youtube.com/shorts/nPwKz4qgxeU</a:t>
            </a:r>
            <a:endParaRPr lang="sl-SI" dirty="0"/>
          </a:p>
          <a:p>
            <a:endParaRPr lang="sl-SI" dirty="0"/>
          </a:p>
          <a:p>
            <a:endParaRPr lang="en-SI" dirty="0"/>
          </a:p>
        </p:txBody>
      </p:sp>
      <p:pic>
        <p:nvPicPr>
          <p:cNvPr id="2050" name="Picture 2" descr="Key Ski English">
            <a:extLst>
              <a:ext uri="{FF2B5EF4-FFF2-40B4-BE49-F238E27FC236}">
                <a16:creationId xmlns:a16="http://schemas.microsoft.com/office/drawing/2014/main" id="{32D5D0CC-4BE5-4CCB-B023-1E1EFE4C3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753" y="2222287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197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AB4822D-C475-412A-86FD-2618797E9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are </a:t>
            </a:r>
            <a:r>
              <a:rPr lang="sl-SI" dirty="0" err="1"/>
              <a:t>they</a:t>
            </a:r>
            <a:r>
              <a:rPr lang="sl-SI" dirty="0"/>
              <a:t> </a:t>
            </a:r>
            <a:r>
              <a:rPr lang="sl-SI" dirty="0" err="1"/>
              <a:t>doing</a:t>
            </a:r>
            <a:r>
              <a:rPr lang="sl-SI" dirty="0"/>
              <a:t>?</a:t>
            </a:r>
            <a:endParaRPr lang="en-SI" dirty="0"/>
          </a:p>
        </p:txBody>
      </p:sp>
      <p:pic>
        <p:nvPicPr>
          <p:cNvPr id="4" name="Picture 4" descr="Should I Ski or Snowboard | The Snow Centre">
            <a:extLst>
              <a:ext uri="{FF2B5EF4-FFF2-40B4-BE49-F238E27FC236}">
                <a16:creationId xmlns:a16="http://schemas.microsoft.com/office/drawing/2014/main" id="{2A3BE380-64FA-46A7-911B-54F2E39AFD6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370" y="2222500"/>
            <a:ext cx="6165260" cy="3636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605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00B9167-0DA8-4382-8F89-74B435C2C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Ed </a:t>
            </a:r>
            <a:r>
              <a:rPr lang="sl-SI" dirty="0" err="1"/>
              <a:t>Sheeran</a:t>
            </a:r>
            <a:endParaRPr lang="en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542A53-3C23-403C-A941-72F4634A0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Singer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songwriter</a:t>
            </a:r>
            <a:endParaRPr lang="sl-SI" dirty="0"/>
          </a:p>
          <a:p>
            <a:r>
              <a:rPr lang="sl-SI" dirty="0"/>
              <a:t>34 </a:t>
            </a:r>
            <a:r>
              <a:rPr lang="sl-SI" dirty="0" err="1"/>
              <a:t>years</a:t>
            </a:r>
            <a:r>
              <a:rPr lang="sl-SI" dirty="0"/>
              <a:t> </a:t>
            </a:r>
            <a:r>
              <a:rPr lang="sl-SI" dirty="0" err="1"/>
              <a:t>old</a:t>
            </a:r>
            <a:endParaRPr lang="sl-SI" dirty="0"/>
          </a:p>
          <a:p>
            <a:r>
              <a:rPr lang="sl-SI" dirty="0" err="1"/>
              <a:t>Won</a:t>
            </a:r>
            <a:r>
              <a:rPr lang="sl-SI" dirty="0"/>
              <a:t> </a:t>
            </a:r>
            <a:r>
              <a:rPr lang="sl-SI" dirty="0" err="1"/>
              <a:t>many</a:t>
            </a:r>
            <a:r>
              <a:rPr lang="sl-SI" dirty="0"/>
              <a:t> </a:t>
            </a:r>
            <a:r>
              <a:rPr lang="sl-SI" dirty="0" err="1"/>
              <a:t>awards</a:t>
            </a:r>
            <a:endParaRPr lang="sl-SI" dirty="0"/>
          </a:p>
          <a:p>
            <a:r>
              <a:rPr lang="sl-SI" dirty="0"/>
              <a:t>2 </a:t>
            </a:r>
            <a:r>
              <a:rPr lang="sl-SI" dirty="0" err="1"/>
              <a:t>children</a:t>
            </a:r>
            <a:endParaRPr lang="sl-SI" dirty="0"/>
          </a:p>
          <a:p>
            <a:r>
              <a:rPr lang="sl-SI" dirty="0">
                <a:hlinkClick r:id="rId2"/>
              </a:rPr>
              <a:t>https://www.youtube.com/watch?v=2Vv-BfVoq4g</a:t>
            </a:r>
            <a:endParaRPr lang="sl-SI" dirty="0"/>
          </a:p>
          <a:p>
            <a:r>
              <a:rPr lang="sl-SI" dirty="0" err="1"/>
              <a:t>Songs</a:t>
            </a:r>
            <a:r>
              <a:rPr lang="sl-SI" dirty="0"/>
              <a:t>: </a:t>
            </a:r>
            <a:r>
              <a:rPr lang="sl-SI" dirty="0" err="1"/>
              <a:t>Perfect</a:t>
            </a:r>
            <a:r>
              <a:rPr lang="sl-SI" dirty="0"/>
              <a:t>, </a:t>
            </a:r>
            <a:r>
              <a:rPr lang="sl-SI" dirty="0" err="1"/>
              <a:t>Azizam</a:t>
            </a:r>
            <a:r>
              <a:rPr lang="sl-SI" dirty="0"/>
              <a:t>, </a:t>
            </a:r>
            <a:r>
              <a:rPr lang="sl-SI" dirty="0" err="1"/>
              <a:t>Shape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, </a:t>
            </a:r>
            <a:r>
              <a:rPr lang="sl-SI" dirty="0" err="1"/>
              <a:t>Thinking</a:t>
            </a:r>
            <a:r>
              <a:rPr lang="sl-SI" dirty="0"/>
              <a:t> out </a:t>
            </a:r>
            <a:r>
              <a:rPr lang="sl-SI" dirty="0" err="1"/>
              <a:t>loud</a:t>
            </a:r>
            <a:r>
              <a:rPr lang="sl-SI" dirty="0"/>
              <a:t>, </a:t>
            </a:r>
            <a:r>
              <a:rPr lang="sl-SI" dirty="0" err="1"/>
              <a:t>Photograph</a:t>
            </a:r>
            <a:r>
              <a:rPr lang="sl-SI" dirty="0"/>
              <a:t>, </a:t>
            </a:r>
            <a:r>
              <a:rPr lang="sl-SI" dirty="0" err="1"/>
              <a:t>Bad</a:t>
            </a:r>
            <a:r>
              <a:rPr lang="sl-SI" dirty="0"/>
              <a:t> habit</a:t>
            </a:r>
          </a:p>
          <a:p>
            <a:r>
              <a:rPr lang="sl-SI" dirty="0"/>
              <a:t>Instrument: </a:t>
            </a:r>
            <a:r>
              <a:rPr lang="sl-SI" dirty="0" err="1"/>
              <a:t>acoustic</a:t>
            </a:r>
            <a:r>
              <a:rPr lang="sl-SI" dirty="0"/>
              <a:t> </a:t>
            </a:r>
            <a:r>
              <a:rPr lang="sl-SI" dirty="0" err="1"/>
              <a:t>guitar</a:t>
            </a:r>
            <a:endParaRPr lang="sl-SI" dirty="0"/>
          </a:p>
          <a:p>
            <a:endParaRPr lang="en-SI" dirty="0"/>
          </a:p>
        </p:txBody>
      </p:sp>
      <p:pic>
        <p:nvPicPr>
          <p:cNvPr id="4" name="Picture 2" descr="undefined">
            <a:extLst>
              <a:ext uri="{FF2B5EF4-FFF2-40B4-BE49-F238E27FC236}">
                <a16:creationId xmlns:a16="http://schemas.microsoft.com/office/drawing/2014/main" id="{AFA2C322-FC12-4C23-BB41-44BF10682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3655" y="564031"/>
            <a:ext cx="2174063" cy="2747472"/>
          </a:xfrm>
          <a:prstGeom prst="rect">
            <a:avLst/>
          </a:prstGeom>
          <a:noFill/>
          <a:effectLst>
            <a:outerShdw blurRad="50800" dir="1440000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691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134607-E1A3-4DC5-91A1-576D0354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What</a:t>
            </a:r>
            <a:r>
              <a:rPr lang="sl-SI" dirty="0"/>
              <a:t> is he </a:t>
            </a:r>
            <a:r>
              <a:rPr lang="sl-SI" dirty="0" err="1"/>
              <a:t>doing</a:t>
            </a:r>
            <a:r>
              <a:rPr lang="sl-SI" dirty="0"/>
              <a:t>?</a:t>
            </a:r>
            <a:endParaRPr lang="en-SI" dirty="0"/>
          </a:p>
        </p:txBody>
      </p:sp>
      <p:pic>
        <p:nvPicPr>
          <p:cNvPr id="5124" name="Picture 4" descr="Ed Sheeran Breaks Multiple Australian Records With MCG Concerts">
            <a:extLst>
              <a:ext uri="{FF2B5EF4-FFF2-40B4-BE49-F238E27FC236}">
                <a16:creationId xmlns:a16="http://schemas.microsoft.com/office/drawing/2014/main" id="{CECB287F-2511-4311-B07C-B31285CDCB6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6386" y="1963272"/>
            <a:ext cx="5891192" cy="389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9003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vedljivo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TM03457503[[fn=Navedljivo]]</Template>
  <TotalTime>30</TotalTime>
  <Words>149</Words>
  <Application>Microsoft Office PowerPoint</Application>
  <PresentationFormat>Širokozaslonsko</PresentationFormat>
  <Paragraphs>25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2</vt:lpstr>
      <vt:lpstr>Navedljivo</vt:lpstr>
      <vt:lpstr>Animal, sport and famous person</vt:lpstr>
      <vt:lpstr>Flying fish</vt:lpstr>
      <vt:lpstr>What are they doing?</vt:lpstr>
      <vt:lpstr>Skiing</vt:lpstr>
      <vt:lpstr>What are they doing?</vt:lpstr>
      <vt:lpstr>Ed Sheeran</vt:lpstr>
      <vt:lpstr>What is he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Animal, sport and famous person</dc:title>
  <dc:creator>OŠ Lenart 06</dc:creator>
  <cp:lastModifiedBy>OŠ Lenart 06</cp:lastModifiedBy>
  <cp:revision>4</cp:revision>
  <dcterms:created xsi:type="dcterms:W3CDTF">2025-05-26T14:07:00Z</dcterms:created>
  <dcterms:modified xsi:type="dcterms:W3CDTF">2025-05-26T14:37:31Z</dcterms:modified>
</cp:coreProperties>
</file>