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59" r:id="rId5"/>
    <p:sldId id="257" r:id="rId6"/>
    <p:sldId id="262" r:id="rId7"/>
    <p:sldId id="263" r:id="rId8"/>
    <p:sldId id="264" r:id="rId9"/>
    <p:sldId id="260" r:id="rId10"/>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EBC58A43-9282-47BC-ACE4-17C1D5D6B4AC}" type="datetimeFigureOut">
              <a:rPr lang="sl-SI" smtClean="0"/>
              <a:t>5. 11. 2018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1468741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BC58A43-9282-47BC-ACE4-17C1D5D6B4AC}" type="datetimeFigureOut">
              <a:rPr lang="sl-SI" smtClean="0"/>
              <a:t>5. 11. 2018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33663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BC58A43-9282-47BC-ACE4-17C1D5D6B4AC}" type="datetimeFigureOut">
              <a:rPr lang="sl-SI" smtClean="0"/>
              <a:t>5. 11. 2018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1261128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BC58A43-9282-47BC-ACE4-17C1D5D6B4AC}" type="datetimeFigureOut">
              <a:rPr lang="sl-SI" smtClean="0"/>
              <a:t>5. 11. 2018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3247635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EBC58A43-9282-47BC-ACE4-17C1D5D6B4AC}" type="datetimeFigureOut">
              <a:rPr lang="sl-SI" smtClean="0"/>
              <a:t>5. 11. 2018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1252542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EBC58A43-9282-47BC-ACE4-17C1D5D6B4AC}" type="datetimeFigureOut">
              <a:rPr lang="sl-SI" smtClean="0"/>
              <a:t>5. 11. 2018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291944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EBC58A43-9282-47BC-ACE4-17C1D5D6B4AC}" type="datetimeFigureOut">
              <a:rPr lang="sl-SI" smtClean="0"/>
              <a:t>5. 11. 2018</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895648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EBC58A43-9282-47BC-ACE4-17C1D5D6B4AC}" type="datetimeFigureOut">
              <a:rPr lang="sl-SI" smtClean="0"/>
              <a:t>5. 11. 2018</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1686982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EBC58A43-9282-47BC-ACE4-17C1D5D6B4AC}" type="datetimeFigureOut">
              <a:rPr lang="sl-SI" smtClean="0"/>
              <a:t>5. 11. 2018</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4092844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BC58A43-9282-47BC-ACE4-17C1D5D6B4AC}" type="datetimeFigureOut">
              <a:rPr lang="sl-SI" smtClean="0"/>
              <a:t>5. 11. 2018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307379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BC58A43-9282-47BC-ACE4-17C1D5D6B4AC}" type="datetimeFigureOut">
              <a:rPr lang="sl-SI" smtClean="0"/>
              <a:t>5. 11. 2018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3AA5877-25D6-4965-BB43-6F13459F8350}" type="slidenum">
              <a:rPr lang="sl-SI" smtClean="0"/>
              <a:t>‹#›</a:t>
            </a:fld>
            <a:endParaRPr lang="sl-SI"/>
          </a:p>
        </p:txBody>
      </p:sp>
    </p:spTree>
    <p:extLst>
      <p:ext uri="{BB962C8B-B14F-4D97-AF65-F5344CB8AC3E}">
        <p14:creationId xmlns:p14="http://schemas.microsoft.com/office/powerpoint/2010/main" val="406532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58A43-9282-47BC-ACE4-17C1D5D6B4AC}" type="datetimeFigureOut">
              <a:rPr lang="sl-SI" smtClean="0"/>
              <a:t>5. 11. 2018</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A5877-25D6-4965-BB43-6F13459F8350}" type="slidenum">
              <a:rPr lang="sl-SI" smtClean="0"/>
              <a:t>‹#›</a:t>
            </a:fld>
            <a:endParaRPr lang="sl-SI"/>
          </a:p>
        </p:txBody>
      </p:sp>
    </p:spTree>
    <p:extLst>
      <p:ext uri="{BB962C8B-B14F-4D97-AF65-F5344CB8AC3E}">
        <p14:creationId xmlns:p14="http://schemas.microsoft.com/office/powerpoint/2010/main" val="2423361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err="1" smtClean="0"/>
              <a:t>Writing</a:t>
            </a:r>
            <a:r>
              <a:rPr lang="sl-SI" dirty="0" smtClean="0"/>
              <a:t> a </a:t>
            </a:r>
            <a:r>
              <a:rPr lang="sl-SI" dirty="0" err="1"/>
              <a:t>R</a:t>
            </a:r>
            <a:r>
              <a:rPr lang="sl-SI" dirty="0" err="1" smtClean="0"/>
              <a:t>eport</a:t>
            </a:r>
            <a:endParaRPr lang="sl-SI" dirty="0"/>
          </a:p>
        </p:txBody>
      </p:sp>
    </p:spTree>
    <p:extLst>
      <p:ext uri="{BB962C8B-B14F-4D97-AF65-F5344CB8AC3E}">
        <p14:creationId xmlns:p14="http://schemas.microsoft.com/office/powerpoint/2010/main" val="3221781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US" dirty="0" smtClean="0"/>
              <a:t>Before you start writing…..</a:t>
            </a:r>
            <a:endParaRPr lang="en-US" dirty="0"/>
          </a:p>
        </p:txBody>
      </p:sp>
      <p:sp>
        <p:nvSpPr>
          <p:cNvPr id="3" name="Ograda vsebine 2"/>
          <p:cNvSpPr>
            <a:spLocks noGrp="1"/>
          </p:cNvSpPr>
          <p:nvPr>
            <p:ph idx="1"/>
          </p:nvPr>
        </p:nvSpPr>
        <p:spPr/>
        <p:txBody>
          <a:bodyPr/>
          <a:lstStyle/>
          <a:p>
            <a:r>
              <a:rPr lang="en-US" dirty="0" smtClean="0"/>
              <a:t>Where can you read/find reports?</a:t>
            </a:r>
          </a:p>
          <a:p>
            <a:r>
              <a:rPr lang="en-US" dirty="0" smtClean="0"/>
              <a:t>Who is it written for?</a:t>
            </a:r>
          </a:p>
          <a:p>
            <a:r>
              <a:rPr lang="en-US" dirty="0" smtClean="0"/>
              <a:t>What does it want to say?</a:t>
            </a:r>
          </a:p>
          <a:p>
            <a:r>
              <a:rPr lang="en-US" dirty="0" smtClean="0"/>
              <a:t>What do I know about the subject?</a:t>
            </a:r>
          </a:p>
          <a:p>
            <a:r>
              <a:rPr lang="sl-SI" dirty="0" err="1" smtClean="0"/>
              <a:t>What</a:t>
            </a:r>
            <a:r>
              <a:rPr lang="sl-SI" dirty="0" smtClean="0"/>
              <a:t> </a:t>
            </a:r>
            <a:r>
              <a:rPr lang="sl-SI" dirty="0" err="1" smtClean="0"/>
              <a:t>kind</a:t>
            </a:r>
            <a:r>
              <a:rPr lang="sl-SI" dirty="0" smtClean="0"/>
              <a:t> </a:t>
            </a:r>
            <a:r>
              <a:rPr lang="sl-SI" dirty="0" err="1" smtClean="0"/>
              <a:t>of</a:t>
            </a:r>
            <a:r>
              <a:rPr lang="sl-SI" dirty="0" smtClean="0"/>
              <a:t> </a:t>
            </a:r>
            <a:r>
              <a:rPr lang="sl-SI" dirty="0" err="1" smtClean="0"/>
              <a:t>language</a:t>
            </a:r>
            <a:r>
              <a:rPr lang="sl-SI" dirty="0" smtClean="0"/>
              <a:t>/</a:t>
            </a:r>
            <a:r>
              <a:rPr lang="sl-SI" dirty="0" err="1" smtClean="0"/>
              <a:t>grammar</a:t>
            </a:r>
            <a:r>
              <a:rPr lang="sl-SI" dirty="0" smtClean="0"/>
              <a:t> </a:t>
            </a:r>
            <a:r>
              <a:rPr lang="sl-SI" dirty="0" err="1" smtClean="0"/>
              <a:t>should</a:t>
            </a:r>
            <a:r>
              <a:rPr lang="sl-SI" dirty="0" smtClean="0"/>
              <a:t> I </a:t>
            </a:r>
            <a:r>
              <a:rPr lang="sl-SI" dirty="0" err="1" smtClean="0"/>
              <a:t>use</a:t>
            </a:r>
            <a:r>
              <a:rPr lang="sl-SI" dirty="0" smtClean="0"/>
              <a:t>?</a:t>
            </a:r>
          </a:p>
          <a:p>
            <a:r>
              <a:rPr lang="sl-SI" dirty="0" smtClean="0"/>
              <a:t>Form?</a:t>
            </a:r>
            <a:endParaRPr lang="en-US" dirty="0"/>
          </a:p>
        </p:txBody>
      </p:sp>
    </p:spTree>
    <p:extLst>
      <p:ext uri="{BB962C8B-B14F-4D97-AF65-F5344CB8AC3E}">
        <p14:creationId xmlns:p14="http://schemas.microsoft.com/office/powerpoint/2010/main" val="3123356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General </a:t>
            </a:r>
            <a:r>
              <a:rPr lang="sl-SI" dirty="0" err="1" smtClean="0"/>
              <a:t>rules</a:t>
            </a:r>
            <a:endParaRPr lang="sl-SI" dirty="0"/>
          </a:p>
        </p:txBody>
      </p:sp>
      <p:sp>
        <p:nvSpPr>
          <p:cNvPr id="3" name="Ograda vsebine 2"/>
          <p:cNvSpPr>
            <a:spLocks noGrp="1"/>
          </p:cNvSpPr>
          <p:nvPr>
            <p:ph idx="1"/>
          </p:nvPr>
        </p:nvSpPr>
        <p:spPr/>
        <p:txBody>
          <a:bodyPr/>
          <a:lstStyle/>
          <a:p>
            <a:r>
              <a:rPr lang="sl-SI" dirty="0" smtClean="0"/>
              <a:t>No </a:t>
            </a:r>
            <a:r>
              <a:rPr lang="sl-SI" dirty="0" err="1" smtClean="0"/>
              <a:t>short</a:t>
            </a:r>
            <a:r>
              <a:rPr lang="sl-SI" dirty="0" smtClean="0"/>
              <a:t> </a:t>
            </a:r>
            <a:r>
              <a:rPr lang="sl-SI" dirty="0" err="1" smtClean="0"/>
              <a:t>forms</a:t>
            </a:r>
            <a:endParaRPr lang="sl-SI" dirty="0" smtClean="0"/>
          </a:p>
          <a:p>
            <a:r>
              <a:rPr lang="sl-SI" dirty="0" err="1" smtClean="0"/>
              <a:t>Spell</a:t>
            </a:r>
            <a:r>
              <a:rPr lang="sl-SI" dirty="0" smtClean="0"/>
              <a:t>/ </a:t>
            </a:r>
            <a:r>
              <a:rPr lang="sl-SI" dirty="0" err="1" smtClean="0"/>
              <a:t>write</a:t>
            </a:r>
            <a:r>
              <a:rPr lang="sl-SI" dirty="0" smtClean="0"/>
              <a:t> </a:t>
            </a:r>
            <a:r>
              <a:rPr lang="sl-SI" dirty="0" err="1" smtClean="0"/>
              <a:t>the</a:t>
            </a:r>
            <a:r>
              <a:rPr lang="sl-SI" dirty="0" smtClean="0"/>
              <a:t> </a:t>
            </a:r>
            <a:r>
              <a:rPr lang="sl-SI" dirty="0" err="1" smtClean="0"/>
              <a:t>number</a:t>
            </a:r>
            <a:r>
              <a:rPr lang="sl-SI" dirty="0" smtClean="0"/>
              <a:t> to ten</a:t>
            </a:r>
          </a:p>
          <a:p>
            <a:r>
              <a:rPr lang="sl-SI" dirty="0" smtClean="0"/>
              <a:t>No </a:t>
            </a:r>
            <a:r>
              <a:rPr lang="sl-SI" dirty="0" err="1" smtClean="0"/>
              <a:t>spoken</a:t>
            </a:r>
            <a:r>
              <a:rPr lang="sl-SI" dirty="0" smtClean="0"/>
              <a:t> </a:t>
            </a:r>
            <a:r>
              <a:rPr lang="sl-SI" dirty="0" err="1" smtClean="0"/>
              <a:t>language</a:t>
            </a:r>
            <a:r>
              <a:rPr lang="sl-SI" dirty="0" smtClean="0"/>
              <a:t> (</a:t>
            </a:r>
            <a:r>
              <a:rPr lang="sl-SI" dirty="0" err="1" smtClean="0"/>
              <a:t>nope</a:t>
            </a:r>
            <a:r>
              <a:rPr lang="sl-SI" dirty="0" smtClean="0"/>
              <a:t>)</a:t>
            </a:r>
          </a:p>
          <a:p>
            <a:r>
              <a:rPr lang="sl-SI" dirty="0" smtClean="0"/>
              <a:t>Use </a:t>
            </a:r>
            <a:r>
              <a:rPr lang="sl-SI" dirty="0" err="1" smtClean="0"/>
              <a:t>formal</a:t>
            </a:r>
            <a:r>
              <a:rPr lang="sl-SI" dirty="0" smtClean="0"/>
              <a:t> </a:t>
            </a:r>
            <a:r>
              <a:rPr lang="sl-SI" dirty="0" err="1" smtClean="0"/>
              <a:t>language</a:t>
            </a:r>
            <a:endParaRPr lang="sl-SI" dirty="0" smtClean="0"/>
          </a:p>
          <a:p>
            <a:r>
              <a:rPr lang="sl-SI" dirty="0" err="1" smtClean="0"/>
              <a:t>Write</a:t>
            </a:r>
            <a:r>
              <a:rPr lang="sl-SI" dirty="0" smtClean="0"/>
              <a:t> in </a:t>
            </a:r>
            <a:r>
              <a:rPr lang="sl-SI" dirty="0" err="1" smtClean="0"/>
              <a:t>paragraphs</a:t>
            </a:r>
            <a:endParaRPr lang="sl-SI" dirty="0"/>
          </a:p>
        </p:txBody>
      </p:sp>
    </p:spTree>
    <p:extLst>
      <p:ext uri="{BB962C8B-B14F-4D97-AF65-F5344CB8AC3E}">
        <p14:creationId xmlns:p14="http://schemas.microsoft.com/office/powerpoint/2010/main" val="108825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Form</a:t>
            </a:r>
            <a:endParaRPr lang="sl-SI" dirty="0"/>
          </a:p>
        </p:txBody>
      </p:sp>
      <p:sp>
        <p:nvSpPr>
          <p:cNvPr id="3" name="Ograda vsebine 2"/>
          <p:cNvSpPr>
            <a:spLocks noGrp="1"/>
          </p:cNvSpPr>
          <p:nvPr>
            <p:ph idx="1"/>
          </p:nvPr>
        </p:nvSpPr>
        <p:spPr/>
        <p:txBody>
          <a:bodyPr/>
          <a:lstStyle/>
          <a:p>
            <a:pPr marL="0" indent="0">
              <a:buNone/>
            </a:pPr>
            <a:r>
              <a:rPr lang="sl-SI" dirty="0" smtClean="0"/>
              <a:t>                                  REPORT ON XY</a:t>
            </a:r>
          </a:p>
          <a:p>
            <a:r>
              <a:rPr lang="sl-SI" dirty="0" err="1" smtClean="0"/>
              <a:t>Introduction</a:t>
            </a:r>
            <a:endParaRPr lang="sl-SI" dirty="0" smtClean="0"/>
          </a:p>
          <a:p>
            <a:r>
              <a:rPr lang="sl-SI" dirty="0" err="1" smtClean="0"/>
              <a:t>Body</a:t>
            </a:r>
            <a:r>
              <a:rPr lang="sl-SI" dirty="0" smtClean="0"/>
              <a:t>: </a:t>
            </a:r>
            <a:r>
              <a:rPr lang="sl-SI" dirty="0" err="1" smtClean="0"/>
              <a:t>paragraph</a:t>
            </a:r>
            <a:r>
              <a:rPr lang="sl-SI" dirty="0" smtClean="0"/>
              <a:t> 1 - </a:t>
            </a:r>
            <a:r>
              <a:rPr lang="sl-SI" dirty="0" err="1" smtClean="0"/>
              <a:t>heading</a:t>
            </a:r>
            <a:endParaRPr lang="sl-SI" dirty="0" smtClean="0"/>
          </a:p>
          <a:p>
            <a:r>
              <a:rPr lang="sl-SI" dirty="0" err="1" smtClean="0"/>
              <a:t>Body</a:t>
            </a:r>
            <a:r>
              <a:rPr lang="sl-SI" dirty="0" smtClean="0"/>
              <a:t>: </a:t>
            </a:r>
            <a:r>
              <a:rPr lang="sl-SI" dirty="0" err="1" smtClean="0"/>
              <a:t>paragraph</a:t>
            </a:r>
            <a:r>
              <a:rPr lang="sl-SI" dirty="0" smtClean="0"/>
              <a:t> 2 - </a:t>
            </a:r>
            <a:r>
              <a:rPr lang="sl-SI" smtClean="0"/>
              <a:t>heading</a:t>
            </a:r>
            <a:endParaRPr lang="sl-SI" dirty="0" smtClean="0"/>
          </a:p>
          <a:p>
            <a:r>
              <a:rPr lang="sl-SI" dirty="0" err="1" smtClean="0"/>
              <a:t>Conclusion</a:t>
            </a:r>
            <a:endParaRPr lang="sl-SI" dirty="0"/>
          </a:p>
        </p:txBody>
      </p:sp>
    </p:spTree>
    <p:extLst>
      <p:ext uri="{BB962C8B-B14F-4D97-AF65-F5344CB8AC3E}">
        <p14:creationId xmlns:p14="http://schemas.microsoft.com/office/powerpoint/2010/main" val="125039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OCENJEVANJE (</a:t>
            </a:r>
            <a:r>
              <a:rPr lang="sl-SI" dirty="0" err="1" smtClean="0"/>
              <a:t>ric.si</a:t>
            </a:r>
            <a:r>
              <a:rPr lang="sl-SI" dirty="0" smtClean="0"/>
              <a:t>)</a:t>
            </a:r>
            <a:endParaRPr lang="sl-SI" dirty="0"/>
          </a:p>
        </p:txBody>
      </p:sp>
      <p:sp>
        <p:nvSpPr>
          <p:cNvPr id="3" name="Ograda vsebine 2"/>
          <p:cNvSpPr>
            <a:spLocks noGrp="1"/>
          </p:cNvSpPr>
          <p:nvPr>
            <p:ph idx="1"/>
          </p:nvPr>
        </p:nvSpPr>
        <p:spPr/>
        <p:txBody>
          <a:bodyPr/>
          <a:lstStyle/>
          <a:p>
            <a:r>
              <a:rPr lang="sl-SI" dirty="0" smtClean="0"/>
              <a:t>Vsebina</a:t>
            </a:r>
          </a:p>
          <a:p>
            <a:endParaRPr lang="sl-SI" dirty="0" smtClean="0"/>
          </a:p>
          <a:p>
            <a:r>
              <a:rPr lang="sl-SI" dirty="0" smtClean="0"/>
              <a:t>Sporočilnost (</a:t>
            </a:r>
            <a:r>
              <a:rPr lang="sl-SI" dirty="0" err="1" smtClean="0"/>
              <a:t>task</a:t>
            </a:r>
            <a:r>
              <a:rPr lang="sl-SI" dirty="0" smtClean="0"/>
              <a:t> </a:t>
            </a:r>
            <a:r>
              <a:rPr lang="sl-SI" dirty="0" err="1" smtClean="0"/>
              <a:t>achievement</a:t>
            </a:r>
            <a:r>
              <a:rPr lang="sl-SI" dirty="0" smtClean="0"/>
              <a:t>, register)</a:t>
            </a:r>
          </a:p>
          <a:p>
            <a:endParaRPr lang="sl-SI" dirty="0" smtClean="0"/>
          </a:p>
          <a:p>
            <a:r>
              <a:rPr lang="sl-SI" dirty="0" smtClean="0"/>
              <a:t>Besedišče</a:t>
            </a:r>
          </a:p>
          <a:p>
            <a:endParaRPr lang="sl-SI" dirty="0" smtClean="0"/>
          </a:p>
          <a:p>
            <a:r>
              <a:rPr lang="sl-SI" dirty="0" smtClean="0"/>
              <a:t>Slovnica </a:t>
            </a:r>
            <a:endParaRPr lang="sl-SI" dirty="0"/>
          </a:p>
        </p:txBody>
      </p:sp>
    </p:spTree>
    <p:extLst>
      <p:ext uri="{BB962C8B-B14F-4D97-AF65-F5344CB8AC3E}">
        <p14:creationId xmlns:p14="http://schemas.microsoft.com/office/powerpoint/2010/main" val="218533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en-US" b="1" i="1" dirty="0"/>
              <a:t>Tips To Make Your Next Report Stand Out</a:t>
            </a:r>
            <a:r>
              <a:rPr lang="en-US" b="1" dirty="0"/>
              <a:t/>
            </a:r>
            <a:br>
              <a:rPr lang="en-US" b="1" dirty="0"/>
            </a:br>
            <a:endParaRPr lang="sl-SI" dirty="0"/>
          </a:p>
        </p:txBody>
      </p:sp>
      <p:sp>
        <p:nvSpPr>
          <p:cNvPr id="3" name="Ograda vsebine 2"/>
          <p:cNvSpPr>
            <a:spLocks noGrp="1"/>
          </p:cNvSpPr>
          <p:nvPr>
            <p:ph idx="1"/>
          </p:nvPr>
        </p:nvSpPr>
        <p:spPr/>
        <p:txBody>
          <a:bodyPr>
            <a:normAutofit fontScale="92500" lnSpcReduction="10000"/>
          </a:bodyPr>
          <a:lstStyle/>
          <a:p>
            <a:r>
              <a:rPr lang="en-US" b="1" dirty="0"/>
              <a:t>Determine its purpose</a:t>
            </a:r>
            <a:r>
              <a:rPr lang="en-US" dirty="0"/>
              <a:t/>
            </a:r>
            <a:br>
              <a:rPr lang="en-US" dirty="0"/>
            </a:br>
            <a:r>
              <a:rPr lang="en-US" dirty="0"/>
              <a:t>Before you do anything else, clearly define what your report should accomplish. Are you writing this report to persuade or inform? Will it project into the future or review the past? </a:t>
            </a:r>
            <a:endParaRPr lang="sl-SI" dirty="0" smtClean="0"/>
          </a:p>
          <a:p>
            <a:r>
              <a:rPr lang="en-US" b="1" dirty="0"/>
              <a:t>Write to your readers</a:t>
            </a:r>
            <a:r>
              <a:rPr lang="en-US" dirty="0"/>
              <a:t/>
            </a:r>
            <a:br>
              <a:rPr lang="en-US" dirty="0"/>
            </a:br>
            <a:r>
              <a:rPr lang="en-US" dirty="0"/>
              <a:t>This is really closely related to the first tip. You can’t write to your readers if you don’t know who they are. Are they experienced or inexperienced? Insiders or outsiders? </a:t>
            </a:r>
            <a:endParaRPr lang="sl-SI" dirty="0"/>
          </a:p>
        </p:txBody>
      </p:sp>
    </p:spTree>
    <p:extLst>
      <p:ext uri="{BB962C8B-B14F-4D97-AF65-F5344CB8AC3E}">
        <p14:creationId xmlns:p14="http://schemas.microsoft.com/office/powerpoint/2010/main" val="3232764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476672"/>
            <a:ext cx="8229600" cy="5649491"/>
          </a:xfrm>
        </p:spPr>
        <p:txBody>
          <a:bodyPr/>
          <a:lstStyle/>
          <a:p>
            <a:r>
              <a:rPr lang="en-US" b="1" dirty="0"/>
              <a:t>Proceed in an orderly manner</a:t>
            </a:r>
            <a:r>
              <a:rPr lang="en-US" dirty="0"/>
              <a:t/>
            </a:r>
            <a:br>
              <a:rPr lang="en-US" dirty="0"/>
            </a:br>
            <a:r>
              <a:rPr lang="en-US" dirty="0"/>
              <a:t>Now that you know why you’re writing the report, and to whom you’re reporting, you can begin doing your research. Once you’ve gathered all the information you need, you’re ready to start writing. </a:t>
            </a:r>
            <a:endParaRPr lang="sl-SI" dirty="0" smtClean="0"/>
          </a:p>
          <a:p>
            <a:r>
              <a:rPr lang="en-US" b="1" dirty="0"/>
              <a:t>Length matters</a:t>
            </a:r>
            <a:r>
              <a:rPr lang="en-US" dirty="0"/>
              <a:t/>
            </a:r>
            <a:br>
              <a:rPr lang="en-US" dirty="0"/>
            </a:br>
            <a:r>
              <a:rPr lang="en-US" dirty="0"/>
              <a:t>Your report should be long enough to accomplish its purpose, but not a single word longer. Anticipate questions and objections and provide responses. </a:t>
            </a:r>
            <a:endParaRPr lang="sl-SI" dirty="0"/>
          </a:p>
        </p:txBody>
      </p:sp>
    </p:spTree>
    <p:extLst>
      <p:ext uri="{BB962C8B-B14F-4D97-AF65-F5344CB8AC3E}">
        <p14:creationId xmlns:p14="http://schemas.microsoft.com/office/powerpoint/2010/main" val="1785143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332656"/>
            <a:ext cx="8229600" cy="5793507"/>
          </a:xfrm>
        </p:spPr>
        <p:txBody>
          <a:bodyPr>
            <a:normAutofit/>
          </a:bodyPr>
          <a:lstStyle/>
          <a:p>
            <a:r>
              <a:rPr lang="en-US" b="1" dirty="0"/>
              <a:t>Appearance matters</a:t>
            </a:r>
            <a:r>
              <a:rPr lang="en-US" dirty="0"/>
              <a:t/>
            </a:r>
            <a:br>
              <a:rPr lang="en-US" dirty="0"/>
            </a:br>
            <a:r>
              <a:rPr lang="en-US" dirty="0"/>
              <a:t>Your report should be visually appealing. Your readers should get a sense of what you’re saying just by scanning it. Be liberal in your use of headers and sub-headers. </a:t>
            </a:r>
          </a:p>
          <a:p>
            <a:pPr marL="0" indent="0">
              <a:buNone/>
            </a:pPr>
            <a:r>
              <a:rPr lang="sl-SI" smtClean="0"/>
              <a:t>   </a:t>
            </a:r>
            <a:r>
              <a:rPr lang="en-US" smtClean="0"/>
              <a:t>Use </a:t>
            </a:r>
            <a:r>
              <a:rPr lang="en-US" dirty="0"/>
              <a:t>color if your budget permits. Present large amounts of data graphically – in a chart, a graph, a table, or some other illustration. Call out important points. Be creative, but make sure it doesn’t interfere with your message. </a:t>
            </a:r>
          </a:p>
          <a:p>
            <a:endParaRPr lang="sl-SI" dirty="0"/>
          </a:p>
        </p:txBody>
      </p:sp>
    </p:spTree>
    <p:extLst>
      <p:ext uri="{BB962C8B-B14F-4D97-AF65-F5344CB8AC3E}">
        <p14:creationId xmlns:p14="http://schemas.microsoft.com/office/powerpoint/2010/main" val="3620406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Your</a:t>
            </a:r>
            <a:r>
              <a:rPr lang="sl-SI" dirty="0" smtClean="0"/>
              <a:t> </a:t>
            </a:r>
            <a:r>
              <a:rPr lang="sl-SI" dirty="0" err="1"/>
              <a:t>T</a:t>
            </a:r>
            <a:r>
              <a:rPr lang="sl-SI" dirty="0" err="1" smtClean="0"/>
              <a:t>ask</a:t>
            </a:r>
            <a:endParaRPr lang="sl-SI" dirty="0"/>
          </a:p>
        </p:txBody>
      </p:sp>
      <p:sp>
        <p:nvSpPr>
          <p:cNvPr id="3" name="Ograda vsebine 2"/>
          <p:cNvSpPr>
            <a:spLocks noGrp="1"/>
          </p:cNvSpPr>
          <p:nvPr>
            <p:ph idx="1"/>
          </p:nvPr>
        </p:nvSpPr>
        <p:spPr/>
        <p:txBody>
          <a:bodyPr>
            <a:normAutofit/>
          </a:bodyPr>
          <a:lstStyle/>
          <a:p>
            <a:pPr marL="0" indent="0">
              <a:buNone/>
            </a:pPr>
            <a:r>
              <a:rPr lang="en-US" sz="2400" dirty="0" smtClean="0"/>
              <a:t>You are just about to finish a summer English </a:t>
            </a:r>
            <a:r>
              <a:rPr lang="en-US" sz="2400" dirty="0" err="1" smtClean="0"/>
              <a:t>cour</a:t>
            </a:r>
            <a:r>
              <a:rPr lang="sl-SI" sz="2400" dirty="0" smtClean="0"/>
              <a:t>s</a:t>
            </a:r>
            <a:r>
              <a:rPr lang="en-US" sz="2400" dirty="0" smtClean="0"/>
              <a:t>e at Edmonton College in Cartridge, Wales. You have been asked to write a report for students on the next course about the best local place where you can hear live music.</a:t>
            </a:r>
            <a:endParaRPr lang="sl-SI" sz="2400" dirty="0"/>
          </a:p>
          <a:p>
            <a:pPr marL="0" indent="0">
              <a:buNone/>
            </a:pPr>
            <a:endParaRPr lang="sl-SI" sz="2400" dirty="0" smtClean="0"/>
          </a:p>
          <a:p>
            <a:pPr marL="0" indent="0">
              <a:buNone/>
            </a:pPr>
            <a:r>
              <a:rPr lang="sl-SI" sz="2400" dirty="0" err="1" smtClean="0"/>
              <a:t>Write</a:t>
            </a:r>
            <a:r>
              <a:rPr lang="sl-SI" sz="2400" dirty="0" smtClean="0"/>
              <a:t> </a:t>
            </a:r>
            <a:r>
              <a:rPr lang="sl-SI" sz="2400" dirty="0" err="1" smtClean="0"/>
              <a:t>your</a:t>
            </a:r>
            <a:r>
              <a:rPr lang="sl-SI" sz="2400" dirty="0" smtClean="0"/>
              <a:t> </a:t>
            </a:r>
            <a:r>
              <a:rPr lang="sl-SI" sz="2400" dirty="0" err="1" smtClean="0"/>
              <a:t>report</a:t>
            </a:r>
            <a:r>
              <a:rPr lang="sl-SI" sz="2400" dirty="0" smtClean="0"/>
              <a:t> in 150-180 </a:t>
            </a:r>
            <a:r>
              <a:rPr lang="sl-SI" sz="2400" dirty="0" err="1" smtClean="0"/>
              <a:t>words</a:t>
            </a:r>
            <a:r>
              <a:rPr lang="sl-SI" sz="2400" dirty="0" smtClean="0"/>
              <a:t>:</a:t>
            </a:r>
          </a:p>
          <a:p>
            <a:pPr>
              <a:buFontTx/>
              <a:buChar char="-"/>
            </a:pPr>
            <a:r>
              <a:rPr lang="sl-SI" sz="2400" dirty="0" err="1" smtClean="0"/>
              <a:t>Describing</a:t>
            </a:r>
            <a:r>
              <a:rPr lang="sl-SI" sz="2400" dirty="0" smtClean="0"/>
              <a:t> </a:t>
            </a:r>
            <a:r>
              <a:rPr lang="sl-SI" sz="2400" dirty="0" err="1" smtClean="0"/>
              <a:t>the</a:t>
            </a:r>
            <a:r>
              <a:rPr lang="sl-SI" sz="2400" dirty="0" smtClean="0"/>
              <a:t> </a:t>
            </a:r>
            <a:r>
              <a:rPr lang="sl-SI" sz="2400" dirty="0" err="1" smtClean="0"/>
              <a:t>place</a:t>
            </a:r>
            <a:endParaRPr lang="sl-SI" sz="2400" dirty="0" smtClean="0"/>
          </a:p>
          <a:p>
            <a:pPr>
              <a:buFontTx/>
              <a:buChar char="-"/>
            </a:pPr>
            <a:r>
              <a:rPr lang="sl-SI" sz="2400" dirty="0" err="1" smtClean="0"/>
              <a:t>Describing</a:t>
            </a:r>
            <a:r>
              <a:rPr lang="sl-SI" sz="2400" dirty="0" smtClean="0"/>
              <a:t> </a:t>
            </a:r>
            <a:r>
              <a:rPr lang="sl-SI" sz="2400" dirty="0" err="1" smtClean="0"/>
              <a:t>the</a:t>
            </a:r>
            <a:r>
              <a:rPr lang="sl-SI" sz="2400" dirty="0" smtClean="0"/>
              <a:t> </a:t>
            </a:r>
            <a:r>
              <a:rPr lang="sl-SI" sz="2400" dirty="0" err="1" smtClean="0"/>
              <a:t>music</a:t>
            </a:r>
            <a:r>
              <a:rPr lang="sl-SI" sz="2400" dirty="0" smtClean="0"/>
              <a:t> it </a:t>
            </a:r>
            <a:r>
              <a:rPr lang="sl-SI" sz="2400" dirty="0" err="1" smtClean="0"/>
              <a:t>offers</a:t>
            </a:r>
            <a:endParaRPr lang="sl-SI" sz="2400" dirty="0" smtClean="0"/>
          </a:p>
          <a:p>
            <a:pPr>
              <a:buFontTx/>
              <a:buChar char="-"/>
            </a:pPr>
            <a:r>
              <a:rPr lang="sl-SI" sz="2400" dirty="0" err="1" smtClean="0"/>
              <a:t>Comment</a:t>
            </a:r>
            <a:r>
              <a:rPr lang="sl-SI" sz="2400" dirty="0" smtClean="0"/>
              <a:t> on </a:t>
            </a:r>
            <a:r>
              <a:rPr lang="sl-SI" sz="2400" dirty="0" err="1" smtClean="0"/>
              <a:t>its</a:t>
            </a:r>
            <a:r>
              <a:rPr lang="sl-SI" sz="2400" dirty="0" smtClean="0"/>
              <a:t> </a:t>
            </a:r>
            <a:r>
              <a:rPr lang="sl-SI" sz="2400" dirty="0" err="1" smtClean="0"/>
              <a:t>good</a:t>
            </a:r>
            <a:r>
              <a:rPr lang="sl-SI" sz="2400" dirty="0" smtClean="0"/>
              <a:t> </a:t>
            </a:r>
            <a:r>
              <a:rPr lang="sl-SI" sz="2400" dirty="0" err="1" smtClean="0"/>
              <a:t>and</a:t>
            </a:r>
            <a:r>
              <a:rPr lang="sl-SI" sz="2400" dirty="0" smtClean="0"/>
              <a:t> </a:t>
            </a:r>
            <a:r>
              <a:rPr lang="sl-SI" sz="2400" dirty="0" err="1" smtClean="0"/>
              <a:t>bad</a:t>
            </a:r>
            <a:r>
              <a:rPr lang="sl-SI" sz="2400" dirty="0" smtClean="0"/>
              <a:t> </a:t>
            </a:r>
            <a:r>
              <a:rPr lang="sl-SI" sz="2400" dirty="0" err="1" smtClean="0"/>
              <a:t>points</a:t>
            </a:r>
            <a:endParaRPr lang="en-US" sz="2400" dirty="0"/>
          </a:p>
        </p:txBody>
      </p:sp>
    </p:spTree>
    <p:extLst>
      <p:ext uri="{BB962C8B-B14F-4D97-AF65-F5344CB8AC3E}">
        <p14:creationId xmlns:p14="http://schemas.microsoft.com/office/powerpoint/2010/main" val="359964062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190</Words>
  <Application>Microsoft Office PowerPoint</Application>
  <PresentationFormat>Diaprojekcija na zaslonu (4:3)</PresentationFormat>
  <Paragraphs>42</Paragraphs>
  <Slides>9</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9</vt:i4>
      </vt:variant>
    </vt:vector>
  </HeadingPairs>
  <TitlesOfParts>
    <vt:vector size="12" baseType="lpstr">
      <vt:lpstr>Arial</vt:lpstr>
      <vt:lpstr>Calibri</vt:lpstr>
      <vt:lpstr>Officeova tema</vt:lpstr>
      <vt:lpstr>Writing a Report</vt:lpstr>
      <vt:lpstr>Before you start writing…..</vt:lpstr>
      <vt:lpstr>General rules</vt:lpstr>
      <vt:lpstr>Form</vt:lpstr>
      <vt:lpstr>OCENJEVANJE (ric.si)</vt:lpstr>
      <vt:lpstr>Tips To Make Your Next Report Stand Out </vt:lpstr>
      <vt:lpstr>PowerPointova predstavitev</vt:lpstr>
      <vt:lpstr>PowerPointova predstavitev</vt:lpstr>
      <vt:lpstr>Your Task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Report</dc:title>
  <dc:creator>Profesor</dc:creator>
  <cp:lastModifiedBy>Profesor</cp:lastModifiedBy>
  <cp:revision>5</cp:revision>
  <dcterms:created xsi:type="dcterms:W3CDTF">2012-11-22T11:42:56Z</dcterms:created>
  <dcterms:modified xsi:type="dcterms:W3CDTF">2018-11-05T10:43:26Z</dcterms:modified>
</cp:coreProperties>
</file>