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0" r:id="rId3"/>
    <p:sldId id="257" r:id="rId4"/>
    <p:sldId id="258" r:id="rId5"/>
    <p:sldId id="261" r:id="rId6"/>
    <p:sldId id="265" r:id="rId7"/>
    <p:sldId id="263" r:id="rId8"/>
    <p:sldId id="262" r:id="rId9"/>
    <p:sldId id="264" r:id="rId1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-96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D0AE78-E70F-4D9B-A73E-171266BDC8CF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CE03F537-1A3B-4AAD-878F-D86FE126397A}">
      <dgm:prSet phldrT="[besedilo]"/>
      <dgm:spPr>
        <a:noFill/>
      </dgm:spPr>
      <dgm:t>
        <a:bodyPr/>
        <a:lstStyle/>
        <a:p>
          <a:r>
            <a:rPr lang="sl-SI" b="1" dirty="0" smtClean="0">
              <a:solidFill>
                <a:srgbClr val="FF0000"/>
              </a:solidFill>
            </a:rPr>
            <a:t>Miselni vzorec</a:t>
          </a:r>
          <a:endParaRPr lang="sl-SI" b="1" dirty="0">
            <a:solidFill>
              <a:srgbClr val="FF0000"/>
            </a:solidFill>
          </a:endParaRPr>
        </a:p>
      </dgm:t>
    </dgm:pt>
    <dgm:pt modelId="{96626DD3-5D63-4105-B5B2-EB7373A085CF}" type="parTrans" cxnId="{93D0EA61-8CC5-4DEE-9809-D8C2CAEF89C0}">
      <dgm:prSet/>
      <dgm:spPr/>
      <dgm:t>
        <a:bodyPr/>
        <a:lstStyle/>
        <a:p>
          <a:endParaRPr lang="sl-SI"/>
        </a:p>
      </dgm:t>
    </dgm:pt>
    <dgm:pt modelId="{55055B9E-2D7F-4A31-98D1-ED6A058AC0D6}" type="sibTrans" cxnId="{93D0EA61-8CC5-4DEE-9809-D8C2CAEF89C0}">
      <dgm:prSet/>
      <dgm:spPr/>
      <dgm:t>
        <a:bodyPr/>
        <a:lstStyle/>
        <a:p>
          <a:endParaRPr lang="sl-SI"/>
        </a:p>
      </dgm:t>
    </dgm:pt>
    <dgm:pt modelId="{DE3A3269-7455-4047-AF58-6DE729988E8C}">
      <dgm:prSet phldrT="[besedilo]"/>
      <dgm:spPr>
        <a:noFill/>
      </dgm:spPr>
      <dgm:t>
        <a:bodyPr/>
        <a:lstStyle/>
        <a:p>
          <a:pPr algn="l"/>
          <a:r>
            <a:rPr lang="sl-SI" dirty="0" smtClean="0">
              <a:solidFill>
                <a:schemeClr val="tx1"/>
              </a:solidFill>
            </a:rPr>
            <a:t>Oporne točke</a:t>
          </a:r>
          <a:endParaRPr lang="sl-SI" dirty="0">
            <a:solidFill>
              <a:schemeClr val="tx1"/>
            </a:solidFill>
          </a:endParaRPr>
        </a:p>
      </dgm:t>
    </dgm:pt>
    <dgm:pt modelId="{2E803AB9-08E1-46B1-90B9-B621F8CB6863}" type="parTrans" cxnId="{17D7E653-6A13-482A-9180-C7C90DFA8D22}">
      <dgm:prSet/>
      <dgm:spPr/>
      <dgm:t>
        <a:bodyPr/>
        <a:lstStyle/>
        <a:p>
          <a:endParaRPr lang="sl-SI"/>
        </a:p>
      </dgm:t>
    </dgm:pt>
    <dgm:pt modelId="{B2A878DC-0C72-47BB-AF93-01331631EE81}" type="sibTrans" cxnId="{17D7E653-6A13-482A-9180-C7C90DFA8D22}">
      <dgm:prSet/>
      <dgm:spPr/>
      <dgm:t>
        <a:bodyPr/>
        <a:lstStyle/>
        <a:p>
          <a:endParaRPr lang="sl-SI"/>
        </a:p>
      </dgm:t>
    </dgm:pt>
    <dgm:pt modelId="{AAE7061C-8E36-4AF4-B193-ACFFD0A4DA23}">
      <dgm:prSet phldrT="[besedilo]"/>
      <dgm:spPr>
        <a:noFill/>
      </dgm:spPr>
      <dgm:t>
        <a:bodyPr/>
        <a:lstStyle/>
        <a:p>
          <a:pPr algn="r"/>
          <a:r>
            <a:rPr lang="sl-SI" dirty="0" smtClean="0">
              <a:solidFill>
                <a:schemeClr val="tx1"/>
              </a:solidFill>
            </a:rPr>
            <a:t>Alineje</a:t>
          </a:r>
        </a:p>
      </dgm:t>
    </dgm:pt>
    <dgm:pt modelId="{68EAC033-7E23-4DB2-AD60-4F0F897CFF6A}" type="parTrans" cxnId="{F7E2C906-BEDD-4419-A165-F42B833E541B}">
      <dgm:prSet/>
      <dgm:spPr/>
      <dgm:t>
        <a:bodyPr/>
        <a:lstStyle/>
        <a:p>
          <a:endParaRPr lang="sl-SI"/>
        </a:p>
      </dgm:t>
    </dgm:pt>
    <dgm:pt modelId="{B4007E1C-056A-4808-9A6E-D96807FA5B00}" type="sibTrans" cxnId="{F7E2C906-BEDD-4419-A165-F42B833E541B}">
      <dgm:prSet/>
      <dgm:spPr/>
      <dgm:t>
        <a:bodyPr/>
        <a:lstStyle/>
        <a:p>
          <a:endParaRPr lang="sl-SI"/>
        </a:p>
      </dgm:t>
    </dgm:pt>
    <dgm:pt modelId="{A0BD1AE0-E26E-4B7E-BCBC-02991A2612D7}">
      <dgm:prSet phldrT="[besedilo]"/>
      <dgm:spPr>
        <a:noFill/>
      </dgm:spPr>
      <dgm:t>
        <a:bodyPr/>
        <a:lstStyle/>
        <a:p>
          <a:pPr algn="l"/>
          <a:r>
            <a:rPr lang="sl-SI" dirty="0" smtClean="0">
              <a:solidFill>
                <a:schemeClr val="tx1"/>
              </a:solidFill>
            </a:rPr>
            <a:t>Ključne</a:t>
          </a:r>
          <a:r>
            <a:rPr lang="sl-SI" dirty="0" smtClean="0"/>
            <a:t> </a:t>
          </a:r>
          <a:r>
            <a:rPr lang="sl-SI" dirty="0" smtClean="0">
              <a:solidFill>
                <a:schemeClr val="tx1"/>
              </a:solidFill>
            </a:rPr>
            <a:t>besede</a:t>
          </a:r>
          <a:endParaRPr lang="sl-SI" dirty="0">
            <a:solidFill>
              <a:schemeClr val="tx1"/>
            </a:solidFill>
          </a:endParaRPr>
        </a:p>
      </dgm:t>
    </dgm:pt>
    <dgm:pt modelId="{43DE4B02-82D6-4148-997D-84C642ACF53B}" type="parTrans" cxnId="{C4CC01BB-A12E-4E0A-B1CE-90BFE9E4F779}">
      <dgm:prSet/>
      <dgm:spPr/>
      <dgm:t>
        <a:bodyPr/>
        <a:lstStyle/>
        <a:p>
          <a:endParaRPr lang="sl-SI"/>
        </a:p>
      </dgm:t>
    </dgm:pt>
    <dgm:pt modelId="{2B309E25-9023-4B26-9235-E029DE3616F2}" type="sibTrans" cxnId="{C4CC01BB-A12E-4E0A-B1CE-90BFE9E4F779}">
      <dgm:prSet/>
      <dgm:spPr/>
      <dgm:t>
        <a:bodyPr/>
        <a:lstStyle/>
        <a:p>
          <a:endParaRPr lang="sl-SI"/>
        </a:p>
      </dgm:t>
    </dgm:pt>
    <dgm:pt modelId="{776540FD-CC74-45EC-9561-22B74E96F096}">
      <dgm:prSet phldrT="[besedilo]"/>
      <dgm:spPr>
        <a:noFill/>
      </dgm:spPr>
      <dgm:t>
        <a:bodyPr/>
        <a:lstStyle/>
        <a:p>
          <a:pPr algn="r"/>
          <a:r>
            <a:rPr lang="sl-SI" dirty="0" smtClean="0">
              <a:solidFill>
                <a:schemeClr val="tx1"/>
              </a:solidFill>
            </a:rPr>
            <a:t>Povzetek</a:t>
          </a:r>
        </a:p>
      </dgm:t>
    </dgm:pt>
    <dgm:pt modelId="{AB8CCB29-0D58-453D-9861-4F4B10936129}" type="parTrans" cxnId="{55BE7178-2F0D-4B9C-AC01-652F365EB865}">
      <dgm:prSet/>
      <dgm:spPr/>
      <dgm:t>
        <a:bodyPr/>
        <a:lstStyle/>
        <a:p>
          <a:endParaRPr lang="sl-SI"/>
        </a:p>
      </dgm:t>
    </dgm:pt>
    <dgm:pt modelId="{6B639DC8-E564-4677-AC6B-0DC4F33B6175}" type="sibTrans" cxnId="{55BE7178-2F0D-4B9C-AC01-652F365EB865}">
      <dgm:prSet/>
      <dgm:spPr/>
      <dgm:t>
        <a:bodyPr/>
        <a:lstStyle/>
        <a:p>
          <a:endParaRPr lang="sl-SI"/>
        </a:p>
      </dgm:t>
    </dgm:pt>
    <dgm:pt modelId="{3E69939E-62F5-4B55-83A5-27D5F7E11DB1}" type="pres">
      <dgm:prSet presAssocID="{B7D0AE78-E70F-4D9B-A73E-171266BDC8CF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538B56F5-FF20-4B12-8B08-0FF37A4FF27F}" type="pres">
      <dgm:prSet presAssocID="{B7D0AE78-E70F-4D9B-A73E-171266BDC8CF}" presName="matrix" presStyleCnt="0"/>
      <dgm:spPr/>
    </dgm:pt>
    <dgm:pt modelId="{C996CAB5-2B74-4338-9265-32C7C1A1108F}" type="pres">
      <dgm:prSet presAssocID="{B7D0AE78-E70F-4D9B-A73E-171266BDC8CF}" presName="tile1" presStyleLbl="node1" presStyleIdx="0" presStyleCnt="4"/>
      <dgm:spPr/>
      <dgm:t>
        <a:bodyPr/>
        <a:lstStyle/>
        <a:p>
          <a:endParaRPr lang="sl-SI"/>
        </a:p>
      </dgm:t>
    </dgm:pt>
    <dgm:pt modelId="{726B24C1-EEA8-42CA-80BA-B23A05CA92A0}" type="pres">
      <dgm:prSet presAssocID="{B7D0AE78-E70F-4D9B-A73E-171266BDC8CF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DEAF1D05-B047-418B-9401-A0C4E7CAFAE5}" type="pres">
      <dgm:prSet presAssocID="{B7D0AE78-E70F-4D9B-A73E-171266BDC8CF}" presName="tile2" presStyleLbl="node1" presStyleIdx="1" presStyleCnt="4"/>
      <dgm:spPr/>
      <dgm:t>
        <a:bodyPr/>
        <a:lstStyle/>
        <a:p>
          <a:endParaRPr lang="sl-SI"/>
        </a:p>
      </dgm:t>
    </dgm:pt>
    <dgm:pt modelId="{DFD09767-089A-4F42-B5BC-9D3271727FCD}" type="pres">
      <dgm:prSet presAssocID="{B7D0AE78-E70F-4D9B-A73E-171266BDC8CF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081CB327-E4DA-462B-B38C-7CF8FAE2CC2A}" type="pres">
      <dgm:prSet presAssocID="{B7D0AE78-E70F-4D9B-A73E-171266BDC8CF}" presName="tile3" presStyleLbl="node1" presStyleIdx="2" presStyleCnt="4"/>
      <dgm:spPr/>
      <dgm:t>
        <a:bodyPr/>
        <a:lstStyle/>
        <a:p>
          <a:endParaRPr lang="sl-SI"/>
        </a:p>
      </dgm:t>
    </dgm:pt>
    <dgm:pt modelId="{11CCE6EF-39BE-4676-B635-E687651DBF80}" type="pres">
      <dgm:prSet presAssocID="{B7D0AE78-E70F-4D9B-A73E-171266BDC8CF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C424DC08-7D25-44CF-BF39-DB4445D91D4C}" type="pres">
      <dgm:prSet presAssocID="{B7D0AE78-E70F-4D9B-A73E-171266BDC8CF}" presName="tile4" presStyleLbl="node1" presStyleIdx="3" presStyleCnt="4"/>
      <dgm:spPr/>
      <dgm:t>
        <a:bodyPr/>
        <a:lstStyle/>
        <a:p>
          <a:endParaRPr lang="sl-SI"/>
        </a:p>
      </dgm:t>
    </dgm:pt>
    <dgm:pt modelId="{75BE2F04-E476-4A90-AE30-F337A0C822C8}" type="pres">
      <dgm:prSet presAssocID="{B7D0AE78-E70F-4D9B-A73E-171266BDC8CF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8D2F3F54-6F9F-4C10-8862-C522CE8A6027}" type="pres">
      <dgm:prSet presAssocID="{B7D0AE78-E70F-4D9B-A73E-171266BDC8CF}" presName="centerTile" presStyleLbl="fgShp" presStyleIdx="0" presStyleCnt="1" custScaleX="147066" custScaleY="168666" custLinFactNeighborX="-1992" custLinFactNeighborY="-2452">
        <dgm:presLayoutVars>
          <dgm:chMax val="0"/>
          <dgm:chPref val="0"/>
        </dgm:presLayoutVars>
      </dgm:prSet>
      <dgm:spPr/>
      <dgm:t>
        <a:bodyPr/>
        <a:lstStyle/>
        <a:p>
          <a:endParaRPr lang="sl-SI"/>
        </a:p>
      </dgm:t>
    </dgm:pt>
  </dgm:ptLst>
  <dgm:cxnLst>
    <dgm:cxn modelId="{26923128-A358-4B79-8F19-946EA2FF94EE}" type="presOf" srcId="{A0BD1AE0-E26E-4B7E-BCBC-02991A2612D7}" destId="{11CCE6EF-39BE-4676-B635-E687651DBF80}" srcOrd="1" destOrd="0" presId="urn:microsoft.com/office/officeart/2005/8/layout/matrix1"/>
    <dgm:cxn modelId="{FE4ADA1F-F30A-4903-91BC-19EC6AD64A0B}" type="presOf" srcId="{776540FD-CC74-45EC-9561-22B74E96F096}" destId="{C424DC08-7D25-44CF-BF39-DB4445D91D4C}" srcOrd="0" destOrd="0" presId="urn:microsoft.com/office/officeart/2005/8/layout/matrix1"/>
    <dgm:cxn modelId="{5257F852-452A-4150-AE6F-B894F0E6B4DD}" type="presOf" srcId="{AAE7061C-8E36-4AF4-B193-ACFFD0A4DA23}" destId="{DEAF1D05-B047-418B-9401-A0C4E7CAFAE5}" srcOrd="0" destOrd="0" presId="urn:microsoft.com/office/officeart/2005/8/layout/matrix1"/>
    <dgm:cxn modelId="{12C1F70B-7148-45D7-9C2A-6DC7E4207E8C}" type="presOf" srcId="{AAE7061C-8E36-4AF4-B193-ACFFD0A4DA23}" destId="{DFD09767-089A-4F42-B5BC-9D3271727FCD}" srcOrd="1" destOrd="0" presId="urn:microsoft.com/office/officeart/2005/8/layout/matrix1"/>
    <dgm:cxn modelId="{93D0EA61-8CC5-4DEE-9809-D8C2CAEF89C0}" srcId="{B7D0AE78-E70F-4D9B-A73E-171266BDC8CF}" destId="{CE03F537-1A3B-4AAD-878F-D86FE126397A}" srcOrd="0" destOrd="0" parTransId="{96626DD3-5D63-4105-B5B2-EB7373A085CF}" sibTransId="{55055B9E-2D7F-4A31-98D1-ED6A058AC0D6}"/>
    <dgm:cxn modelId="{55BE7178-2F0D-4B9C-AC01-652F365EB865}" srcId="{CE03F537-1A3B-4AAD-878F-D86FE126397A}" destId="{776540FD-CC74-45EC-9561-22B74E96F096}" srcOrd="3" destOrd="0" parTransId="{AB8CCB29-0D58-453D-9861-4F4B10936129}" sibTransId="{6B639DC8-E564-4677-AC6B-0DC4F33B6175}"/>
    <dgm:cxn modelId="{D419B931-6FBD-4BFC-8491-CE843E205E06}" type="presOf" srcId="{CE03F537-1A3B-4AAD-878F-D86FE126397A}" destId="{8D2F3F54-6F9F-4C10-8862-C522CE8A6027}" srcOrd="0" destOrd="0" presId="urn:microsoft.com/office/officeart/2005/8/layout/matrix1"/>
    <dgm:cxn modelId="{77D04137-A65E-451E-B3B2-6E6C085A8B61}" type="presOf" srcId="{776540FD-CC74-45EC-9561-22B74E96F096}" destId="{75BE2F04-E476-4A90-AE30-F337A0C822C8}" srcOrd="1" destOrd="0" presId="urn:microsoft.com/office/officeart/2005/8/layout/matrix1"/>
    <dgm:cxn modelId="{CEF22C14-3EED-41C0-8C22-F8C5646CD656}" type="presOf" srcId="{B7D0AE78-E70F-4D9B-A73E-171266BDC8CF}" destId="{3E69939E-62F5-4B55-83A5-27D5F7E11DB1}" srcOrd="0" destOrd="0" presId="urn:microsoft.com/office/officeart/2005/8/layout/matrix1"/>
    <dgm:cxn modelId="{6FA3AA2E-53D5-44C6-8825-55C06604DE62}" type="presOf" srcId="{DE3A3269-7455-4047-AF58-6DE729988E8C}" destId="{C996CAB5-2B74-4338-9265-32C7C1A1108F}" srcOrd="0" destOrd="0" presId="urn:microsoft.com/office/officeart/2005/8/layout/matrix1"/>
    <dgm:cxn modelId="{C4CC01BB-A12E-4E0A-B1CE-90BFE9E4F779}" srcId="{CE03F537-1A3B-4AAD-878F-D86FE126397A}" destId="{A0BD1AE0-E26E-4B7E-BCBC-02991A2612D7}" srcOrd="2" destOrd="0" parTransId="{43DE4B02-82D6-4148-997D-84C642ACF53B}" sibTransId="{2B309E25-9023-4B26-9235-E029DE3616F2}"/>
    <dgm:cxn modelId="{399E1116-EC49-4AE9-A1A5-C9C1B4750EC6}" type="presOf" srcId="{DE3A3269-7455-4047-AF58-6DE729988E8C}" destId="{726B24C1-EEA8-42CA-80BA-B23A05CA92A0}" srcOrd="1" destOrd="0" presId="urn:microsoft.com/office/officeart/2005/8/layout/matrix1"/>
    <dgm:cxn modelId="{8855AD0C-865F-466A-BD58-18DCDADA09F6}" type="presOf" srcId="{A0BD1AE0-E26E-4B7E-BCBC-02991A2612D7}" destId="{081CB327-E4DA-462B-B38C-7CF8FAE2CC2A}" srcOrd="0" destOrd="0" presId="urn:microsoft.com/office/officeart/2005/8/layout/matrix1"/>
    <dgm:cxn modelId="{F7E2C906-BEDD-4419-A165-F42B833E541B}" srcId="{CE03F537-1A3B-4AAD-878F-D86FE126397A}" destId="{AAE7061C-8E36-4AF4-B193-ACFFD0A4DA23}" srcOrd="1" destOrd="0" parTransId="{68EAC033-7E23-4DB2-AD60-4F0F897CFF6A}" sibTransId="{B4007E1C-056A-4808-9A6E-D96807FA5B00}"/>
    <dgm:cxn modelId="{17D7E653-6A13-482A-9180-C7C90DFA8D22}" srcId="{CE03F537-1A3B-4AAD-878F-D86FE126397A}" destId="{DE3A3269-7455-4047-AF58-6DE729988E8C}" srcOrd="0" destOrd="0" parTransId="{2E803AB9-08E1-46B1-90B9-B621F8CB6863}" sibTransId="{B2A878DC-0C72-47BB-AF93-01331631EE81}"/>
    <dgm:cxn modelId="{F6B4875E-89A9-4D9B-BBCE-DFB99AAC3C30}" type="presParOf" srcId="{3E69939E-62F5-4B55-83A5-27D5F7E11DB1}" destId="{538B56F5-FF20-4B12-8B08-0FF37A4FF27F}" srcOrd="0" destOrd="0" presId="urn:microsoft.com/office/officeart/2005/8/layout/matrix1"/>
    <dgm:cxn modelId="{6224774A-267F-444C-9A1A-2327A82BBEA7}" type="presParOf" srcId="{538B56F5-FF20-4B12-8B08-0FF37A4FF27F}" destId="{C996CAB5-2B74-4338-9265-32C7C1A1108F}" srcOrd="0" destOrd="0" presId="urn:microsoft.com/office/officeart/2005/8/layout/matrix1"/>
    <dgm:cxn modelId="{CB1AAFDF-B44E-4B8A-8113-E949508BF6A4}" type="presParOf" srcId="{538B56F5-FF20-4B12-8B08-0FF37A4FF27F}" destId="{726B24C1-EEA8-42CA-80BA-B23A05CA92A0}" srcOrd="1" destOrd="0" presId="urn:microsoft.com/office/officeart/2005/8/layout/matrix1"/>
    <dgm:cxn modelId="{D7011F23-79A3-4083-922D-9A3A222DC5D9}" type="presParOf" srcId="{538B56F5-FF20-4B12-8B08-0FF37A4FF27F}" destId="{DEAF1D05-B047-418B-9401-A0C4E7CAFAE5}" srcOrd="2" destOrd="0" presId="urn:microsoft.com/office/officeart/2005/8/layout/matrix1"/>
    <dgm:cxn modelId="{6B8DC845-A7F2-4486-A8BD-4E9C485C2C5A}" type="presParOf" srcId="{538B56F5-FF20-4B12-8B08-0FF37A4FF27F}" destId="{DFD09767-089A-4F42-B5BC-9D3271727FCD}" srcOrd="3" destOrd="0" presId="urn:microsoft.com/office/officeart/2005/8/layout/matrix1"/>
    <dgm:cxn modelId="{2D833840-EEEA-440C-A1A3-2CECC530B152}" type="presParOf" srcId="{538B56F5-FF20-4B12-8B08-0FF37A4FF27F}" destId="{081CB327-E4DA-462B-B38C-7CF8FAE2CC2A}" srcOrd="4" destOrd="0" presId="urn:microsoft.com/office/officeart/2005/8/layout/matrix1"/>
    <dgm:cxn modelId="{8B2513F1-F9B1-40D0-A4C5-EE0C70923FC2}" type="presParOf" srcId="{538B56F5-FF20-4B12-8B08-0FF37A4FF27F}" destId="{11CCE6EF-39BE-4676-B635-E687651DBF80}" srcOrd="5" destOrd="0" presId="urn:microsoft.com/office/officeart/2005/8/layout/matrix1"/>
    <dgm:cxn modelId="{21B4AB2A-0CE4-48D5-AA57-7EF1983B7759}" type="presParOf" srcId="{538B56F5-FF20-4B12-8B08-0FF37A4FF27F}" destId="{C424DC08-7D25-44CF-BF39-DB4445D91D4C}" srcOrd="6" destOrd="0" presId="urn:microsoft.com/office/officeart/2005/8/layout/matrix1"/>
    <dgm:cxn modelId="{6E1A83AA-160C-4286-8D42-87FB1244BE46}" type="presParOf" srcId="{538B56F5-FF20-4B12-8B08-0FF37A4FF27F}" destId="{75BE2F04-E476-4A90-AE30-F337A0C822C8}" srcOrd="7" destOrd="0" presId="urn:microsoft.com/office/officeart/2005/8/layout/matrix1"/>
    <dgm:cxn modelId="{D81A4BCE-2AB3-4058-AF2E-1A6D67EC0A86}" type="presParOf" srcId="{3E69939E-62F5-4B55-83A5-27D5F7E11DB1}" destId="{8D2F3F54-6F9F-4C10-8862-C522CE8A6027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96CAB5-2B74-4338-9265-32C7C1A1108F}">
      <dsp:nvSpPr>
        <dsp:cNvPr id="0" name=""/>
        <dsp:cNvSpPr/>
      </dsp:nvSpPr>
      <dsp:spPr>
        <a:xfrm rot="16200000">
          <a:off x="438361" y="-438361"/>
          <a:ext cx="2231390" cy="3108114"/>
        </a:xfrm>
        <a:prstGeom prst="round1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256" tIns="270256" rIns="270256" bIns="270256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3800" kern="1200" dirty="0" smtClean="0">
              <a:solidFill>
                <a:schemeClr val="tx1"/>
              </a:solidFill>
            </a:rPr>
            <a:t>Oporne točke</a:t>
          </a:r>
          <a:endParaRPr lang="sl-SI" sz="3800" kern="1200" dirty="0">
            <a:solidFill>
              <a:schemeClr val="tx1"/>
            </a:solidFill>
          </a:endParaRPr>
        </a:p>
      </dsp:txBody>
      <dsp:txXfrm rot="5400000">
        <a:off x="-1" y="1"/>
        <a:ext cx="3108114" cy="1673542"/>
      </dsp:txXfrm>
    </dsp:sp>
    <dsp:sp modelId="{DEAF1D05-B047-418B-9401-A0C4E7CAFAE5}">
      <dsp:nvSpPr>
        <dsp:cNvPr id="0" name=""/>
        <dsp:cNvSpPr/>
      </dsp:nvSpPr>
      <dsp:spPr>
        <a:xfrm>
          <a:off x="3108114" y="0"/>
          <a:ext cx="3108114" cy="2231390"/>
        </a:xfrm>
        <a:prstGeom prst="round1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256" tIns="270256" rIns="270256" bIns="270256" numCol="1" spcCol="1270" anchor="ctr" anchorCtr="0">
          <a:noAutofit/>
        </a:bodyPr>
        <a:lstStyle/>
        <a:p>
          <a:pPr lvl="0" algn="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3800" kern="1200" dirty="0" smtClean="0">
              <a:solidFill>
                <a:schemeClr val="tx1"/>
              </a:solidFill>
            </a:rPr>
            <a:t>Alineje</a:t>
          </a:r>
        </a:p>
      </dsp:txBody>
      <dsp:txXfrm>
        <a:off x="3108114" y="0"/>
        <a:ext cx="3108114" cy="1673542"/>
      </dsp:txXfrm>
    </dsp:sp>
    <dsp:sp modelId="{081CB327-E4DA-462B-B38C-7CF8FAE2CC2A}">
      <dsp:nvSpPr>
        <dsp:cNvPr id="0" name=""/>
        <dsp:cNvSpPr/>
      </dsp:nvSpPr>
      <dsp:spPr>
        <a:xfrm rot="10800000">
          <a:off x="0" y="2231390"/>
          <a:ext cx="3108114" cy="2231390"/>
        </a:xfrm>
        <a:prstGeom prst="round1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256" tIns="270256" rIns="270256" bIns="270256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3800" kern="1200" dirty="0" smtClean="0">
              <a:solidFill>
                <a:schemeClr val="tx1"/>
              </a:solidFill>
            </a:rPr>
            <a:t>Ključne</a:t>
          </a:r>
          <a:r>
            <a:rPr lang="sl-SI" sz="3800" kern="1200" dirty="0" smtClean="0"/>
            <a:t> </a:t>
          </a:r>
          <a:r>
            <a:rPr lang="sl-SI" sz="3800" kern="1200" dirty="0" smtClean="0">
              <a:solidFill>
                <a:schemeClr val="tx1"/>
              </a:solidFill>
            </a:rPr>
            <a:t>besede</a:t>
          </a:r>
          <a:endParaRPr lang="sl-SI" sz="3800" kern="1200" dirty="0">
            <a:solidFill>
              <a:schemeClr val="tx1"/>
            </a:solidFill>
          </a:endParaRPr>
        </a:p>
      </dsp:txBody>
      <dsp:txXfrm rot="10800000">
        <a:off x="0" y="2789238"/>
        <a:ext cx="3108114" cy="1673542"/>
      </dsp:txXfrm>
    </dsp:sp>
    <dsp:sp modelId="{C424DC08-7D25-44CF-BF39-DB4445D91D4C}">
      <dsp:nvSpPr>
        <dsp:cNvPr id="0" name=""/>
        <dsp:cNvSpPr/>
      </dsp:nvSpPr>
      <dsp:spPr>
        <a:xfrm rot="5400000">
          <a:off x="3546476" y="1793028"/>
          <a:ext cx="2231390" cy="3108114"/>
        </a:xfrm>
        <a:prstGeom prst="round1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256" tIns="270256" rIns="270256" bIns="270256" numCol="1" spcCol="1270" anchor="ctr" anchorCtr="0">
          <a:noAutofit/>
        </a:bodyPr>
        <a:lstStyle/>
        <a:p>
          <a:pPr lvl="0" algn="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3800" kern="1200" dirty="0" smtClean="0">
              <a:solidFill>
                <a:schemeClr val="tx1"/>
              </a:solidFill>
            </a:rPr>
            <a:t>Povzetek</a:t>
          </a:r>
        </a:p>
      </dsp:txBody>
      <dsp:txXfrm rot="-5400000">
        <a:off x="3108114" y="2789238"/>
        <a:ext cx="3108114" cy="1673542"/>
      </dsp:txXfrm>
    </dsp:sp>
    <dsp:sp modelId="{8D2F3F54-6F9F-4C10-8862-C522CE8A6027}">
      <dsp:nvSpPr>
        <dsp:cNvPr id="0" name=""/>
        <dsp:cNvSpPr/>
      </dsp:nvSpPr>
      <dsp:spPr>
        <a:xfrm>
          <a:off x="1699672" y="1263134"/>
          <a:ext cx="2742587" cy="1881798"/>
        </a:xfrm>
        <a:prstGeom prst="round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3800" b="1" kern="1200" dirty="0" smtClean="0">
              <a:solidFill>
                <a:srgbClr val="FF0000"/>
              </a:solidFill>
            </a:rPr>
            <a:t>Miselni vzorec</a:t>
          </a:r>
          <a:endParaRPr lang="sl-SI" sz="3800" b="1" kern="1200" dirty="0">
            <a:solidFill>
              <a:srgbClr val="FF0000"/>
            </a:solidFill>
          </a:endParaRPr>
        </a:p>
      </dsp:txBody>
      <dsp:txXfrm>
        <a:off x="1791534" y="1354996"/>
        <a:ext cx="2558863" cy="16980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54A672-3F89-48A8-A0E9-0E54D1E81A82}" type="datetimeFigureOut">
              <a:rPr lang="sl-SI" smtClean="0"/>
              <a:t>6.1.2017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74C50B-6AC9-4361-A80D-C0A3FF7494D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99231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20DAB-4BEA-4835-AA54-33D48CB95686}" type="datetimeFigureOut">
              <a:rPr lang="sl-SI" smtClean="0"/>
              <a:t>6.1.2017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C7104-B56F-46B0-8E37-C34173D842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00034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20DAB-4BEA-4835-AA54-33D48CB95686}" type="datetimeFigureOut">
              <a:rPr lang="sl-SI" smtClean="0"/>
              <a:t>6.1.2017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C7104-B56F-46B0-8E37-C34173D842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07778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20DAB-4BEA-4835-AA54-33D48CB95686}" type="datetimeFigureOut">
              <a:rPr lang="sl-SI" smtClean="0"/>
              <a:t>6.1.2017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C7104-B56F-46B0-8E37-C34173D842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69221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20DAB-4BEA-4835-AA54-33D48CB95686}" type="datetimeFigureOut">
              <a:rPr lang="sl-SI" smtClean="0"/>
              <a:t>6.1.2017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C7104-B56F-46B0-8E37-C34173D842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8098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20DAB-4BEA-4835-AA54-33D48CB95686}" type="datetimeFigureOut">
              <a:rPr lang="sl-SI" smtClean="0"/>
              <a:t>6.1.2017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C7104-B56F-46B0-8E37-C34173D842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22902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20DAB-4BEA-4835-AA54-33D48CB95686}" type="datetimeFigureOut">
              <a:rPr lang="sl-SI" smtClean="0"/>
              <a:t>6.1.2017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C7104-B56F-46B0-8E37-C34173D842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88438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20DAB-4BEA-4835-AA54-33D48CB95686}" type="datetimeFigureOut">
              <a:rPr lang="sl-SI" smtClean="0"/>
              <a:t>6.1.2017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C7104-B56F-46B0-8E37-C34173D842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68078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20DAB-4BEA-4835-AA54-33D48CB95686}" type="datetimeFigureOut">
              <a:rPr lang="sl-SI" smtClean="0"/>
              <a:t>6.1.2017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C7104-B56F-46B0-8E37-C34173D842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07018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20DAB-4BEA-4835-AA54-33D48CB95686}" type="datetimeFigureOut">
              <a:rPr lang="sl-SI" smtClean="0"/>
              <a:t>6.1.2017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C7104-B56F-46B0-8E37-C34173D842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3297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20DAB-4BEA-4835-AA54-33D48CB95686}" type="datetimeFigureOut">
              <a:rPr lang="sl-SI" smtClean="0"/>
              <a:t>6.1.2017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C7104-B56F-46B0-8E37-C34173D842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18717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20DAB-4BEA-4835-AA54-33D48CB95686}" type="datetimeFigureOut">
              <a:rPr lang="sl-SI" smtClean="0"/>
              <a:t>6.1.2017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C7104-B56F-46B0-8E37-C34173D842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7352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20DAB-4BEA-4835-AA54-33D48CB95686}" type="datetimeFigureOut">
              <a:rPr lang="sl-SI" smtClean="0"/>
              <a:t>6.1.2017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C7104-B56F-46B0-8E37-C34173D842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41747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izerska.si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sz="7200" b="1" dirty="0" smtClean="0">
                <a:solidFill>
                  <a:srgbClr val="FF0000"/>
                </a:solidFill>
              </a:rPr>
              <a:t>KAKO PRIPRAVIM PPT PREDSTAVITEV</a:t>
            </a:r>
            <a:endParaRPr lang="sl-SI" sz="7200" b="1" dirty="0">
              <a:solidFill>
                <a:srgbClr val="FF000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1. </a:t>
            </a:r>
            <a:r>
              <a:rPr lang="sl-SI" dirty="0"/>
              <a:t>l</a:t>
            </a:r>
            <a:r>
              <a:rPr lang="sl-SI" dirty="0" smtClean="0"/>
              <a:t>etnik SUBKULTURE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4645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0738"/>
          </a:xfrm>
        </p:spPr>
        <p:txBody>
          <a:bodyPr/>
          <a:lstStyle/>
          <a:p>
            <a:r>
              <a:rPr lang="sl-SI" b="1" dirty="0" smtClean="0">
                <a:solidFill>
                  <a:srgbClr val="00B050"/>
                </a:solidFill>
              </a:rPr>
              <a:t>VSEBINA PREDSTAVITVE</a:t>
            </a:r>
            <a:endParaRPr lang="sl-SI" b="1" dirty="0">
              <a:solidFill>
                <a:srgbClr val="00B05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185864"/>
            <a:ext cx="10515600" cy="5257799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sl-SI" sz="4000" dirty="0" smtClean="0"/>
              <a:t>Poiščem vire (vsaj en pisni vir – revija, časopis)</a:t>
            </a:r>
          </a:p>
          <a:p>
            <a:pPr marL="742950" indent="-742950">
              <a:buFont typeface="+mj-lt"/>
              <a:buAutoNum type="arabicPeriod"/>
            </a:pPr>
            <a:r>
              <a:rPr lang="sl-SI" sz="4000" dirty="0" smtClean="0"/>
              <a:t>Poznam vsebino </a:t>
            </a:r>
          </a:p>
          <a:p>
            <a:pPr marL="742950" indent="-742950">
              <a:buFont typeface="+mj-lt"/>
              <a:buAutoNum type="arabicPeriod"/>
            </a:pPr>
            <a:r>
              <a:rPr lang="sl-SI" sz="4000" dirty="0" smtClean="0"/>
              <a:t>Izluščim bistvo</a:t>
            </a:r>
          </a:p>
          <a:p>
            <a:pPr marL="742950" indent="-742950">
              <a:buFont typeface="+mj-lt"/>
              <a:buAutoNum type="arabicPeriod"/>
            </a:pPr>
            <a:r>
              <a:rPr lang="sl-SI" sz="4000" dirty="0" smtClean="0"/>
              <a:t>Smiselno uredim vsebino:</a:t>
            </a:r>
          </a:p>
          <a:p>
            <a:pPr>
              <a:buFontTx/>
              <a:buChar char="-"/>
            </a:pPr>
            <a:r>
              <a:rPr lang="sl-SI" sz="4000" dirty="0" smtClean="0"/>
              <a:t>uvod: predstavitev teme</a:t>
            </a:r>
          </a:p>
          <a:p>
            <a:pPr>
              <a:buFontTx/>
              <a:buChar char="-"/>
            </a:pPr>
            <a:r>
              <a:rPr lang="sl-SI" sz="4000" dirty="0"/>
              <a:t>j</a:t>
            </a:r>
            <a:r>
              <a:rPr lang="sl-SI" sz="4000" dirty="0" smtClean="0"/>
              <a:t>edro: bistvo predstavitve</a:t>
            </a:r>
          </a:p>
          <a:p>
            <a:pPr>
              <a:buFontTx/>
              <a:buChar char="-"/>
            </a:pPr>
            <a:r>
              <a:rPr lang="sl-SI" sz="4000" dirty="0"/>
              <a:t>z</a:t>
            </a:r>
            <a:r>
              <a:rPr lang="sl-SI" sz="4000" dirty="0" smtClean="0"/>
              <a:t>aključek: izpostavim ugotovitve, povzetek za zapis v zvezek </a:t>
            </a:r>
            <a:endParaRPr lang="sl-SI" sz="4000" dirty="0"/>
          </a:p>
        </p:txBody>
      </p:sp>
    </p:spTree>
    <p:extLst>
      <p:ext uri="{BB962C8B-B14F-4D97-AF65-F5344CB8AC3E}">
        <p14:creationId xmlns:p14="http://schemas.microsoft.com/office/powerpoint/2010/main" val="11911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3613"/>
          </a:xfrm>
        </p:spPr>
        <p:txBody>
          <a:bodyPr/>
          <a:lstStyle/>
          <a:p>
            <a:r>
              <a:rPr lang="sl-SI" b="1" smtClean="0">
                <a:solidFill>
                  <a:srgbClr val="00B050"/>
                </a:solidFill>
              </a:rPr>
              <a:t>IZGLED PPT - tehnična navodila</a:t>
            </a:r>
            <a:endParaRPr lang="sl-SI" b="1" dirty="0">
              <a:solidFill>
                <a:srgbClr val="00B05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328738"/>
            <a:ext cx="10515600" cy="53721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smtClean="0"/>
              <a:t>Naslovna drsnica: Naslov, ime priimek avtorja, razred, letnica</a:t>
            </a:r>
          </a:p>
          <a:p>
            <a:pPr marL="0" indent="0">
              <a:buNone/>
            </a:pPr>
            <a:r>
              <a:rPr lang="sl-SI" smtClean="0"/>
              <a:t>Vsaj 5 drsnic vsebine (+ naslovnica, + povzetek)</a:t>
            </a:r>
          </a:p>
          <a:p>
            <a:pPr marL="0" indent="0">
              <a:buNone/>
            </a:pPr>
            <a:r>
              <a:rPr lang="sl-SI" smtClean="0"/>
              <a:t>Izgled drsnic: podnaslov / tema, slike, ključne besede</a:t>
            </a:r>
          </a:p>
          <a:p>
            <a:pPr marL="0" indent="0">
              <a:buNone/>
            </a:pPr>
            <a:r>
              <a:rPr lang="sl-SI" smtClean="0"/>
              <a:t>Največ dve fotografiji na drsnico</a:t>
            </a:r>
          </a:p>
          <a:p>
            <a:pPr marL="0" indent="0">
              <a:buNone/>
            </a:pPr>
            <a:r>
              <a:rPr lang="sl-SI" smtClean="0"/>
              <a:t>Jezikovno pravilno</a:t>
            </a:r>
          </a:p>
          <a:p>
            <a:pPr marL="0" indent="0">
              <a:buNone/>
            </a:pPr>
            <a:r>
              <a:rPr lang="sl-SI" smtClean="0"/>
              <a:t>Velikost pisave vsaj 28</a:t>
            </a:r>
          </a:p>
          <a:p>
            <a:pPr marL="0" indent="0">
              <a:buNone/>
            </a:pPr>
            <a:r>
              <a:rPr lang="sl-SI" smtClean="0"/>
              <a:t>Oblika pisave, ki ima šumnike</a:t>
            </a:r>
          </a:p>
          <a:p>
            <a:pPr marL="0" indent="0">
              <a:buNone/>
            </a:pPr>
            <a:r>
              <a:rPr lang="sl-SI" smtClean="0"/>
              <a:t>Ozadje</a:t>
            </a:r>
          </a:p>
          <a:p>
            <a:pPr marL="0" indent="0">
              <a:buNone/>
            </a:pPr>
            <a:r>
              <a:rPr lang="sl-SI" smtClean="0"/>
              <a:t>Povezave na posnetke</a:t>
            </a:r>
          </a:p>
          <a:p>
            <a:pPr marL="0" indent="0">
              <a:buNone/>
            </a:pPr>
            <a:r>
              <a:rPr lang="sl-SI" smtClean="0"/>
              <a:t>10 minut</a:t>
            </a:r>
          </a:p>
          <a:p>
            <a:pPr marL="0" indent="0">
              <a:buNone/>
            </a:pPr>
            <a:r>
              <a:rPr lang="sl-SI" smtClean="0"/>
              <a:t>Navedba virov in literature</a:t>
            </a:r>
          </a:p>
          <a:p>
            <a:pPr marL="0" indent="0">
              <a:buNone/>
            </a:pPr>
            <a:endParaRPr lang="sl-SI" smtClean="0"/>
          </a:p>
          <a:p>
            <a:pPr marL="0" indent="0">
              <a:buNone/>
            </a:pPr>
            <a:endParaRPr lang="sl-SI" smtClean="0"/>
          </a:p>
          <a:p>
            <a:pPr marL="0" indent="0">
              <a:buNone/>
            </a:pPr>
            <a:endParaRPr lang="sl-SI" smtClean="0"/>
          </a:p>
          <a:p>
            <a:endParaRPr lang="sl-SI" smtClean="0">
              <a:effectLst/>
            </a:endParaRP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2520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ctrTitle"/>
          </p:nvPr>
        </p:nvSpPr>
        <p:spPr>
          <a:xfrm>
            <a:off x="1524000" y="857250"/>
            <a:ext cx="9144000" cy="2200275"/>
          </a:xfrm>
        </p:spPr>
        <p:txBody>
          <a:bodyPr>
            <a:normAutofit/>
          </a:bodyPr>
          <a:lstStyle/>
          <a:p>
            <a:r>
              <a:rPr lang="sl-SI" sz="6600" b="1" dirty="0" smtClean="0">
                <a:solidFill>
                  <a:srgbClr val="00B0F0"/>
                </a:solidFill>
              </a:rPr>
              <a:t>NAVODILA ZA PREDSTAVITEV</a:t>
            </a:r>
            <a:endParaRPr lang="sl-SI" sz="6600" b="1" dirty="0">
              <a:solidFill>
                <a:srgbClr val="00B0F0"/>
              </a:solidFill>
            </a:endParaRPr>
          </a:p>
        </p:txBody>
      </p:sp>
      <p:sp>
        <p:nvSpPr>
          <p:cNvPr id="5" name="Podnaslov 4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pPr algn="l"/>
            <a:r>
              <a:rPr lang="sl-SI" dirty="0" smtClean="0"/>
              <a:t>Viktorija Mrzelj, </a:t>
            </a:r>
            <a:r>
              <a:rPr lang="sl-SI" dirty="0" err="1" smtClean="0"/>
              <a:t>sfŠ</a:t>
            </a:r>
            <a:r>
              <a:rPr lang="sl-SI" dirty="0" smtClean="0"/>
              <a:t> Ljubljana                                                         2016 / 2017</a:t>
            </a:r>
            <a:endParaRPr lang="sl-SI" dirty="0"/>
          </a:p>
        </p:txBody>
      </p:sp>
      <p:sp>
        <p:nvSpPr>
          <p:cNvPr id="7" name="PoljeZBesedilom 6"/>
          <p:cNvSpPr txBox="1"/>
          <p:nvPr/>
        </p:nvSpPr>
        <p:spPr>
          <a:xfrm rot="19989031">
            <a:off x="-323691" y="3401982"/>
            <a:ext cx="12533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    PRIMER         </a:t>
            </a:r>
            <a:r>
              <a:rPr lang="sl-SI" sz="2000" dirty="0" err="1" smtClean="0"/>
              <a:t>PRIMER</a:t>
            </a:r>
            <a:r>
              <a:rPr lang="sl-SI" sz="2000" dirty="0" smtClean="0"/>
              <a:t>                </a:t>
            </a:r>
            <a:r>
              <a:rPr lang="sl-SI" sz="2000" dirty="0" err="1" smtClean="0"/>
              <a:t>PRIMER</a:t>
            </a:r>
            <a:r>
              <a:rPr lang="sl-SI" sz="2000" dirty="0" smtClean="0"/>
              <a:t>           </a:t>
            </a:r>
            <a:r>
              <a:rPr lang="sl-SI" sz="2000" dirty="0" err="1" smtClean="0"/>
              <a:t>PRIMER</a:t>
            </a:r>
            <a:r>
              <a:rPr lang="sl-SI" sz="2000" dirty="0" smtClean="0"/>
              <a:t>           </a:t>
            </a:r>
            <a:r>
              <a:rPr lang="sl-SI" sz="2000" dirty="0" err="1" smtClean="0"/>
              <a:t>PRIMER</a:t>
            </a:r>
            <a:r>
              <a:rPr lang="sl-SI" sz="2000" dirty="0" smtClean="0"/>
              <a:t>                 </a:t>
            </a:r>
            <a:r>
              <a:rPr lang="sl-SI" sz="2000" dirty="0" err="1" smtClean="0"/>
              <a:t>PRIMER</a:t>
            </a:r>
            <a:r>
              <a:rPr lang="sl-SI" sz="2000" dirty="0" smtClean="0"/>
              <a:t>          </a:t>
            </a:r>
            <a:r>
              <a:rPr lang="sl-SI" sz="2000" dirty="0" err="1" smtClean="0"/>
              <a:t>PRIMER</a:t>
            </a:r>
            <a:r>
              <a:rPr lang="sl-SI" sz="2000" dirty="0" smtClean="0"/>
              <a:t>           </a:t>
            </a:r>
            <a:r>
              <a:rPr lang="sl-SI" sz="2000" dirty="0" err="1" smtClean="0"/>
              <a:t>PRIMER</a:t>
            </a: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116069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734992"/>
          </a:xfrm>
        </p:spPr>
        <p:txBody>
          <a:bodyPr>
            <a:normAutofit/>
          </a:bodyPr>
          <a:lstStyle/>
          <a:p>
            <a:r>
              <a:rPr lang="sl-SI" sz="4400" b="1" dirty="0" smtClean="0">
                <a:solidFill>
                  <a:srgbClr val="00B050"/>
                </a:solidFill>
              </a:rPr>
              <a:t>PRIMERI</a:t>
            </a:r>
            <a:endParaRPr lang="sl-SI" sz="4400" b="1" dirty="0">
              <a:solidFill>
                <a:srgbClr val="00B050"/>
              </a:solidFill>
            </a:endParaRPr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62308" y="596072"/>
            <a:ext cx="4456253" cy="5949327"/>
          </a:xfrm>
          <a:prstGeom prst="rect">
            <a:avLst/>
          </a:prstGeom>
        </p:spPr>
      </p:pic>
      <p:sp>
        <p:nvSpPr>
          <p:cNvPr id="5" name="Označba mesta besedila 4"/>
          <p:cNvSpPr>
            <a:spLocks noGrp="1"/>
          </p:cNvSpPr>
          <p:nvPr>
            <p:ph type="body" sz="half" idx="2"/>
          </p:nvPr>
        </p:nvSpPr>
        <p:spPr>
          <a:xfrm>
            <a:off x="839788" y="1562582"/>
            <a:ext cx="3932237" cy="4306406"/>
          </a:xfrm>
        </p:spPr>
        <p:txBody>
          <a:bodyPr>
            <a:normAutofit/>
          </a:bodyPr>
          <a:lstStyle/>
          <a:p>
            <a:r>
              <a:rPr lang="sl-SI" sz="3200" b="1" dirty="0" smtClean="0"/>
              <a:t>Voščilo</a:t>
            </a:r>
            <a:endParaRPr lang="sl-SI" sz="3200" b="1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459" y="173454"/>
            <a:ext cx="10752880" cy="6511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820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b="1" dirty="0" smtClean="0">
                <a:solidFill>
                  <a:srgbClr val="00B050"/>
                </a:solidFill>
              </a:rPr>
              <a:t>ZAPIS V </a:t>
            </a:r>
            <a:r>
              <a:rPr lang="sl-SI" b="1" dirty="0" smtClean="0">
                <a:solidFill>
                  <a:srgbClr val="00B050"/>
                </a:solidFill>
              </a:rPr>
              <a:t>ZVEZEK – izberi možnost</a:t>
            </a:r>
            <a:endParaRPr lang="sl-SI" b="1" dirty="0">
              <a:solidFill>
                <a:srgbClr val="00B050"/>
              </a:solidFill>
            </a:endParaRPr>
          </a:p>
        </p:txBody>
      </p:sp>
      <p:sp>
        <p:nvSpPr>
          <p:cNvPr id="7" name="Označba mesta besedila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l-SI" sz="3600" dirty="0" smtClean="0">
                <a:solidFill>
                  <a:srgbClr val="FF0000"/>
                </a:solidFill>
              </a:rPr>
              <a:t>Naslov</a:t>
            </a:r>
            <a:endParaRPr lang="sl-SI" sz="3600" dirty="0">
              <a:solidFill>
                <a:srgbClr val="FF0000"/>
              </a:solidFill>
            </a:endParaRPr>
          </a:p>
        </p:txBody>
      </p:sp>
      <p:sp>
        <p:nvSpPr>
          <p:cNvPr id="8" name="Označba mesta vsebine 7"/>
          <p:cNvSpPr>
            <a:spLocks noGrp="1"/>
          </p:cNvSpPr>
          <p:nvPr>
            <p:ph sz="half" idx="2"/>
          </p:nvPr>
        </p:nvSpPr>
        <p:spPr>
          <a:xfrm>
            <a:off x="839788" y="2633788"/>
            <a:ext cx="5157787" cy="3555875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sl-SI" sz="3200" dirty="0" smtClean="0"/>
              <a:t>Oporne točke</a:t>
            </a:r>
          </a:p>
          <a:p>
            <a:pPr marL="514350" indent="-514350">
              <a:buFont typeface="+mj-lt"/>
              <a:buAutoNum type="arabicPeriod"/>
            </a:pPr>
            <a:r>
              <a:rPr lang="sl-SI" sz="3200" dirty="0" smtClean="0"/>
              <a:t>Alineje</a:t>
            </a:r>
          </a:p>
          <a:p>
            <a:pPr marL="514350" indent="-514350">
              <a:buFont typeface="+mj-lt"/>
              <a:buAutoNum type="arabicPeriod"/>
            </a:pPr>
            <a:r>
              <a:rPr lang="sl-SI" sz="3200" dirty="0" smtClean="0"/>
              <a:t>Ključne besede</a:t>
            </a:r>
          </a:p>
          <a:p>
            <a:pPr marL="514350" indent="-514350">
              <a:buFont typeface="+mj-lt"/>
              <a:buAutoNum type="arabicPeriod"/>
            </a:pPr>
            <a:r>
              <a:rPr lang="sl-SI" sz="3200" dirty="0" smtClean="0"/>
              <a:t>Povzetek</a:t>
            </a:r>
          </a:p>
          <a:p>
            <a:pPr marL="514350" indent="-514350">
              <a:buFont typeface="+mj-lt"/>
              <a:buAutoNum type="arabicPeriod"/>
            </a:pP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9" name="Označba mesta besedila 8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5719"/>
          </a:xfrm>
        </p:spPr>
        <p:txBody>
          <a:bodyPr>
            <a:normAutofit fontScale="25000" lnSpcReduction="20000"/>
          </a:bodyPr>
          <a:lstStyle/>
          <a:p>
            <a:endParaRPr lang="sl-SI" dirty="0">
              <a:solidFill>
                <a:srgbClr val="FF0000"/>
              </a:solidFill>
            </a:endParaRPr>
          </a:p>
        </p:txBody>
      </p:sp>
      <p:graphicFrame>
        <p:nvGraphicFramePr>
          <p:cNvPr id="11" name="Označba mesta vsebine 10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9473890"/>
              </p:ext>
            </p:extLst>
          </p:nvPr>
        </p:nvGraphicFramePr>
        <p:xfrm>
          <a:off x="5139159" y="1726882"/>
          <a:ext cx="6216229" cy="4462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3" name="Raven puščični povezovalnik 12"/>
          <p:cNvCxnSpPr/>
          <p:nvPr/>
        </p:nvCxnSpPr>
        <p:spPr>
          <a:xfrm flipH="1" flipV="1">
            <a:off x="6535712" y="2638269"/>
            <a:ext cx="848300" cy="846049"/>
          </a:xfrm>
          <a:prstGeom prst="straightConnector1">
            <a:avLst/>
          </a:prstGeom>
          <a:ln w="38100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Slika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0989152">
            <a:off x="8958750" y="4273064"/>
            <a:ext cx="1091279" cy="1060796"/>
          </a:xfrm>
          <a:prstGeom prst="rect">
            <a:avLst/>
          </a:prstGeom>
        </p:spPr>
      </p:pic>
      <p:pic>
        <p:nvPicPr>
          <p:cNvPr id="15" name="Slika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631937">
            <a:off x="6306151" y="4040283"/>
            <a:ext cx="1031584" cy="1002768"/>
          </a:xfrm>
          <a:prstGeom prst="rect">
            <a:avLst/>
          </a:prstGeom>
        </p:spPr>
      </p:pic>
      <p:pic>
        <p:nvPicPr>
          <p:cNvPr id="16" name="Slika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5553430">
            <a:off x="9035777" y="2672151"/>
            <a:ext cx="1091279" cy="1060796"/>
          </a:xfrm>
          <a:prstGeom prst="rect">
            <a:avLst/>
          </a:prstGeom>
        </p:spPr>
      </p:pic>
      <p:sp>
        <p:nvSpPr>
          <p:cNvPr id="19" name="PoljeZBesedilom 18"/>
          <p:cNvSpPr txBox="1"/>
          <p:nvPr/>
        </p:nvSpPr>
        <p:spPr>
          <a:xfrm rot="19989031">
            <a:off x="-323691" y="3401982"/>
            <a:ext cx="12533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    PRIMER         </a:t>
            </a:r>
            <a:r>
              <a:rPr lang="sl-SI" sz="2000" dirty="0" err="1" smtClean="0"/>
              <a:t>PRIMER</a:t>
            </a:r>
            <a:r>
              <a:rPr lang="sl-SI" sz="2000" dirty="0" smtClean="0"/>
              <a:t>                </a:t>
            </a:r>
            <a:r>
              <a:rPr lang="sl-SI" sz="2000" dirty="0" err="1" smtClean="0"/>
              <a:t>PRIMER</a:t>
            </a:r>
            <a:r>
              <a:rPr lang="sl-SI" sz="2000" dirty="0" smtClean="0"/>
              <a:t>           </a:t>
            </a:r>
            <a:r>
              <a:rPr lang="sl-SI" sz="2000" dirty="0" err="1" smtClean="0"/>
              <a:t>PRIMER</a:t>
            </a:r>
            <a:r>
              <a:rPr lang="sl-SI" sz="2000" dirty="0" smtClean="0"/>
              <a:t>                                   </a:t>
            </a:r>
            <a:r>
              <a:rPr lang="sl-SI" sz="2000" dirty="0" err="1" smtClean="0"/>
              <a:t>PRIMER</a:t>
            </a:r>
            <a:r>
              <a:rPr lang="sl-SI" sz="2000" dirty="0" smtClean="0"/>
              <a:t>          </a:t>
            </a:r>
            <a:r>
              <a:rPr lang="sl-SI" sz="2000" dirty="0" err="1" smtClean="0"/>
              <a:t>PRIMER</a:t>
            </a:r>
            <a:r>
              <a:rPr lang="sl-SI" sz="2000" dirty="0" smtClean="0"/>
              <a:t>           </a:t>
            </a:r>
            <a:r>
              <a:rPr lang="sl-SI" sz="2000" dirty="0" err="1" smtClean="0"/>
              <a:t>PRIMER</a:t>
            </a: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408345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l-SI" b="1" dirty="0" smtClean="0">
                <a:solidFill>
                  <a:srgbClr val="00B050"/>
                </a:solidFill>
              </a:rPr>
              <a:t>VIRI in LITERATURA</a:t>
            </a:r>
          </a:p>
        </p:txBody>
      </p:sp>
      <p:sp>
        <p:nvSpPr>
          <p:cNvPr id="19458" name="Ograda vsebine 2"/>
          <p:cNvSpPr>
            <a:spLocks noGrp="1"/>
          </p:cNvSpPr>
          <p:nvPr>
            <p:ph idx="1"/>
          </p:nvPr>
        </p:nvSpPr>
        <p:spPr>
          <a:xfrm>
            <a:off x="838200" y="2187615"/>
            <a:ext cx="9361488" cy="3938549"/>
          </a:xfrm>
        </p:spPr>
        <p:txBody>
          <a:bodyPr/>
          <a:lstStyle/>
          <a:p>
            <a:r>
              <a:rPr lang="sl-SI" sz="4000" dirty="0"/>
              <a:t>Pisni viri (literatura):</a:t>
            </a:r>
          </a:p>
          <a:p>
            <a:pPr>
              <a:buFont typeface="Arial" charset="0"/>
              <a:buNone/>
            </a:pPr>
            <a:r>
              <a:rPr lang="sl-SI" sz="4000" dirty="0"/>
              <a:t>Priimek, ime avtorja, naslov dela, založba, leto izdaje</a:t>
            </a:r>
          </a:p>
          <a:p>
            <a:r>
              <a:rPr lang="sl-SI" sz="4000" dirty="0"/>
              <a:t>Internetni viri:</a:t>
            </a:r>
          </a:p>
          <a:p>
            <a:pPr>
              <a:buFont typeface="Arial" charset="0"/>
              <a:buNone/>
            </a:pPr>
            <a:r>
              <a:rPr lang="sl-SI" sz="4000" dirty="0"/>
              <a:t>Internetna stran z datumom</a:t>
            </a:r>
          </a:p>
        </p:txBody>
      </p:sp>
    </p:spTree>
    <p:extLst>
      <p:ext uri="{BB962C8B-B14F-4D97-AF65-F5344CB8AC3E}">
        <p14:creationId xmlns:p14="http://schemas.microsoft.com/office/powerpoint/2010/main" val="351728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vsebine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3600" dirty="0" smtClean="0"/>
              <a:t>Robinson, Ken; Kreativne šole; Eno; Nova Gorica 2015</a:t>
            </a:r>
          </a:p>
          <a:p>
            <a:pPr marL="0" indent="0">
              <a:buNone/>
            </a:pPr>
            <a:endParaRPr lang="sl-SI" sz="3600" dirty="0"/>
          </a:p>
          <a:p>
            <a:pPr marL="0" indent="0">
              <a:buNone/>
            </a:pPr>
            <a:r>
              <a:rPr lang="sl-SI" sz="3600" dirty="0" smtClean="0"/>
              <a:t> </a:t>
            </a:r>
            <a:r>
              <a:rPr lang="sl-SI" sz="3600" dirty="0" smtClean="0">
                <a:hlinkClick r:id="rId2"/>
              </a:rPr>
              <a:t>http://www.frizerska.si/</a:t>
            </a:r>
            <a:r>
              <a:rPr lang="sl-SI" sz="3600" dirty="0" smtClean="0"/>
              <a:t>, 2.1.2017</a:t>
            </a:r>
            <a:endParaRPr lang="sl-SI" sz="3600" dirty="0"/>
          </a:p>
        </p:txBody>
      </p:sp>
      <p:sp>
        <p:nvSpPr>
          <p:cNvPr id="8" name="PoljeZBesedilom 7"/>
          <p:cNvSpPr txBox="1"/>
          <p:nvPr/>
        </p:nvSpPr>
        <p:spPr>
          <a:xfrm rot="19989031">
            <a:off x="-323691" y="3401982"/>
            <a:ext cx="12533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    PRIMER         </a:t>
            </a:r>
            <a:r>
              <a:rPr lang="sl-SI" sz="2000" dirty="0" err="1" smtClean="0"/>
              <a:t>PRIMER</a:t>
            </a:r>
            <a:r>
              <a:rPr lang="sl-SI" sz="2000" dirty="0" smtClean="0"/>
              <a:t>                </a:t>
            </a:r>
            <a:r>
              <a:rPr lang="sl-SI" sz="2000" dirty="0" err="1" smtClean="0"/>
              <a:t>PRIMER</a:t>
            </a:r>
            <a:r>
              <a:rPr lang="sl-SI" sz="2000" dirty="0" smtClean="0"/>
              <a:t>           </a:t>
            </a:r>
            <a:r>
              <a:rPr lang="sl-SI" sz="2000" dirty="0" err="1" smtClean="0"/>
              <a:t>PRIMER</a:t>
            </a:r>
            <a:r>
              <a:rPr lang="sl-SI" sz="2000" dirty="0" smtClean="0"/>
              <a:t>                                   </a:t>
            </a:r>
            <a:r>
              <a:rPr lang="sl-SI" sz="2000" dirty="0" err="1" smtClean="0"/>
              <a:t>PRIMER</a:t>
            </a:r>
            <a:r>
              <a:rPr lang="sl-SI" sz="2000" dirty="0" smtClean="0"/>
              <a:t>          </a:t>
            </a:r>
            <a:r>
              <a:rPr lang="sl-SI" sz="2000" dirty="0" err="1" smtClean="0"/>
              <a:t>PRIMER</a:t>
            </a:r>
            <a:r>
              <a:rPr lang="sl-SI" sz="2000" dirty="0" smtClean="0"/>
              <a:t>           </a:t>
            </a:r>
            <a:r>
              <a:rPr lang="sl-SI" sz="2000" dirty="0" err="1" smtClean="0"/>
              <a:t>PRIMER</a:t>
            </a: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279051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00B050"/>
                </a:solidFill>
              </a:rPr>
              <a:t>PREDSTAVITEV</a:t>
            </a:r>
            <a:endParaRPr lang="sl-SI" b="1" dirty="0">
              <a:solidFill>
                <a:srgbClr val="00B05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520890"/>
            <a:ext cx="10515600" cy="5030381"/>
          </a:xfrm>
        </p:spPr>
        <p:txBody>
          <a:bodyPr/>
          <a:lstStyle/>
          <a:p>
            <a:r>
              <a:rPr lang="sl-SI" sz="3200" dirty="0" smtClean="0"/>
              <a:t>Pred predstavitvijo vadim</a:t>
            </a:r>
          </a:p>
          <a:p>
            <a:r>
              <a:rPr lang="sl-SI" sz="3200" dirty="0" smtClean="0"/>
              <a:t>Govorim prosto / s svojimi besedami</a:t>
            </a:r>
          </a:p>
          <a:p>
            <a:r>
              <a:rPr lang="sl-SI" sz="3200" dirty="0" smtClean="0"/>
              <a:t>Glasno</a:t>
            </a:r>
          </a:p>
          <a:p>
            <a:r>
              <a:rPr lang="sl-SI" sz="3200" dirty="0" smtClean="0"/>
              <a:t>Jasno</a:t>
            </a:r>
          </a:p>
          <a:p>
            <a:r>
              <a:rPr lang="sl-SI" sz="3200" dirty="0" smtClean="0"/>
              <a:t>Razločno</a:t>
            </a:r>
          </a:p>
          <a:p>
            <a:r>
              <a:rPr lang="sl-SI" sz="3200" dirty="0" smtClean="0"/>
              <a:t>Obrnjen sem proti razredu</a:t>
            </a:r>
          </a:p>
          <a:p>
            <a:r>
              <a:rPr lang="sl-SI" sz="3200" dirty="0" smtClean="0"/>
              <a:t>Očesni stik</a:t>
            </a:r>
          </a:p>
          <a:p>
            <a:r>
              <a:rPr lang="sl-SI" sz="3200" dirty="0" smtClean="0"/>
              <a:t>Ne žvečim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9789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238</Words>
  <Application>Microsoft Office PowerPoint</Application>
  <PresentationFormat>Po meri</PresentationFormat>
  <Paragraphs>64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0" baseType="lpstr">
      <vt:lpstr>Officeova tema</vt:lpstr>
      <vt:lpstr>KAKO PRIPRAVIM PPT PREDSTAVITEV</vt:lpstr>
      <vt:lpstr>VSEBINA PREDSTAVITVE</vt:lpstr>
      <vt:lpstr>IZGLED PPT - tehnična navodila</vt:lpstr>
      <vt:lpstr>NAVODILA ZA PREDSTAVITEV</vt:lpstr>
      <vt:lpstr>PRIMERI</vt:lpstr>
      <vt:lpstr>ZAPIS V ZVEZEK – izberi možnost</vt:lpstr>
      <vt:lpstr>VIRI in LITERATURA</vt:lpstr>
      <vt:lpstr>PowerPointova predstavitev</vt:lpstr>
      <vt:lpstr>PREDSTAVITEV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KAKO PRIPRAVIM PPT PREDSTAVITEV</dc:title>
  <dc:creator>Viktorija Mrzelj</dc:creator>
  <cp:lastModifiedBy>Viktorija Mrzelj</cp:lastModifiedBy>
  <cp:revision>11</cp:revision>
  <dcterms:created xsi:type="dcterms:W3CDTF">2017-01-02T07:56:11Z</dcterms:created>
  <dcterms:modified xsi:type="dcterms:W3CDTF">2017-01-06T12:51:32Z</dcterms:modified>
</cp:coreProperties>
</file>