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4" r:id="rId1"/>
  </p:sldMasterIdLst>
  <p:notesMasterIdLst>
    <p:notesMasterId r:id="rId8"/>
  </p:notesMasterIdLst>
  <p:sldIdLst>
    <p:sldId id="256" r:id="rId2"/>
    <p:sldId id="261" r:id="rId3"/>
    <p:sldId id="272" r:id="rId4"/>
    <p:sldId id="270" r:id="rId5"/>
    <p:sldId id="263" r:id="rId6"/>
    <p:sldId id="273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D7B28D-3A30-4B2A-B7E6-A79F8EC4BE4A}">
  <a:tblStyle styleId="{B8D7B28D-3A30-4B2A-B7E6-A79F8EC4BE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df21ba8bf2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df21ba8bf2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dda8cf734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dda8cf734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12d40f1d0c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12d40f1d0c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2d40f1d0c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2d40f1d0c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2d40f1d0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2d40f1d0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487433">
            <a:off x="6748078" y="342351"/>
            <a:ext cx="1723646" cy="943810"/>
          </a:xfrm>
          <a:custGeom>
            <a:avLst/>
            <a:gdLst/>
            <a:ahLst/>
            <a:cxnLst/>
            <a:rect l="l" t="t" r="r" b="b"/>
            <a:pathLst>
              <a:path w="44086" h="24140" extrusionOk="0">
                <a:moveTo>
                  <a:pt x="29574" y="1"/>
                </a:moveTo>
                <a:cubicBezTo>
                  <a:pt x="29335" y="1"/>
                  <a:pt x="29092" y="8"/>
                  <a:pt x="28833" y="24"/>
                </a:cubicBezTo>
                <a:cubicBezTo>
                  <a:pt x="28347" y="24"/>
                  <a:pt x="27861" y="54"/>
                  <a:pt x="27375" y="115"/>
                </a:cubicBezTo>
                <a:lnTo>
                  <a:pt x="26737" y="176"/>
                </a:lnTo>
                <a:lnTo>
                  <a:pt x="25886" y="297"/>
                </a:lnTo>
                <a:lnTo>
                  <a:pt x="25218" y="388"/>
                </a:lnTo>
                <a:lnTo>
                  <a:pt x="24337" y="510"/>
                </a:lnTo>
                <a:lnTo>
                  <a:pt x="23881" y="571"/>
                </a:lnTo>
                <a:cubicBezTo>
                  <a:pt x="23547" y="601"/>
                  <a:pt x="23243" y="662"/>
                  <a:pt x="22909" y="692"/>
                </a:cubicBezTo>
                <a:cubicBezTo>
                  <a:pt x="22362" y="783"/>
                  <a:pt x="21815" y="905"/>
                  <a:pt x="21359" y="1026"/>
                </a:cubicBezTo>
                <a:lnTo>
                  <a:pt x="21268" y="1026"/>
                </a:lnTo>
                <a:cubicBezTo>
                  <a:pt x="21086" y="1057"/>
                  <a:pt x="20873" y="1117"/>
                  <a:pt x="20691" y="1178"/>
                </a:cubicBezTo>
                <a:cubicBezTo>
                  <a:pt x="20478" y="1209"/>
                  <a:pt x="20174" y="1330"/>
                  <a:pt x="19901" y="1421"/>
                </a:cubicBezTo>
                <a:lnTo>
                  <a:pt x="19050" y="1695"/>
                </a:lnTo>
                <a:lnTo>
                  <a:pt x="18503" y="1877"/>
                </a:lnTo>
                <a:cubicBezTo>
                  <a:pt x="18017" y="1999"/>
                  <a:pt x="17561" y="2181"/>
                  <a:pt x="17075" y="2363"/>
                </a:cubicBezTo>
                <a:lnTo>
                  <a:pt x="16194" y="2697"/>
                </a:lnTo>
                <a:lnTo>
                  <a:pt x="15708" y="2880"/>
                </a:lnTo>
                <a:lnTo>
                  <a:pt x="14736" y="3244"/>
                </a:lnTo>
                <a:lnTo>
                  <a:pt x="14341" y="3427"/>
                </a:lnTo>
                <a:lnTo>
                  <a:pt x="13824" y="3609"/>
                </a:lnTo>
                <a:cubicBezTo>
                  <a:pt x="13551" y="3730"/>
                  <a:pt x="13247" y="3821"/>
                  <a:pt x="12943" y="3943"/>
                </a:cubicBezTo>
                <a:cubicBezTo>
                  <a:pt x="12579" y="4125"/>
                  <a:pt x="12153" y="4308"/>
                  <a:pt x="11789" y="4490"/>
                </a:cubicBezTo>
                <a:lnTo>
                  <a:pt x="11606" y="4581"/>
                </a:lnTo>
                <a:cubicBezTo>
                  <a:pt x="11120" y="4794"/>
                  <a:pt x="10665" y="5037"/>
                  <a:pt x="10178" y="5341"/>
                </a:cubicBezTo>
                <a:cubicBezTo>
                  <a:pt x="9783" y="5584"/>
                  <a:pt x="9388" y="5827"/>
                  <a:pt x="9024" y="6100"/>
                </a:cubicBezTo>
                <a:lnTo>
                  <a:pt x="8994" y="6131"/>
                </a:lnTo>
                <a:lnTo>
                  <a:pt x="8811" y="6252"/>
                </a:lnTo>
                <a:cubicBezTo>
                  <a:pt x="8477" y="6495"/>
                  <a:pt x="8143" y="6708"/>
                  <a:pt x="7809" y="6951"/>
                </a:cubicBezTo>
                <a:cubicBezTo>
                  <a:pt x="6988" y="7589"/>
                  <a:pt x="6168" y="8257"/>
                  <a:pt x="5408" y="8987"/>
                </a:cubicBezTo>
                <a:cubicBezTo>
                  <a:pt x="5074" y="9321"/>
                  <a:pt x="4770" y="9655"/>
                  <a:pt x="4375" y="10050"/>
                </a:cubicBezTo>
                <a:cubicBezTo>
                  <a:pt x="4011" y="10445"/>
                  <a:pt x="3707" y="10779"/>
                  <a:pt x="3464" y="11083"/>
                </a:cubicBezTo>
                <a:cubicBezTo>
                  <a:pt x="3130" y="11478"/>
                  <a:pt x="2826" y="11903"/>
                  <a:pt x="2552" y="12359"/>
                </a:cubicBezTo>
                <a:cubicBezTo>
                  <a:pt x="2340" y="12693"/>
                  <a:pt x="2157" y="13058"/>
                  <a:pt x="1975" y="13422"/>
                </a:cubicBezTo>
                <a:lnTo>
                  <a:pt x="1914" y="13605"/>
                </a:lnTo>
                <a:lnTo>
                  <a:pt x="1702" y="13969"/>
                </a:lnTo>
                <a:cubicBezTo>
                  <a:pt x="1550" y="14273"/>
                  <a:pt x="1398" y="14577"/>
                  <a:pt x="1276" y="14881"/>
                </a:cubicBezTo>
                <a:cubicBezTo>
                  <a:pt x="1185" y="15154"/>
                  <a:pt x="1094" y="15397"/>
                  <a:pt x="1003" y="15671"/>
                </a:cubicBezTo>
                <a:lnTo>
                  <a:pt x="1003" y="15701"/>
                </a:lnTo>
                <a:lnTo>
                  <a:pt x="1003" y="15732"/>
                </a:lnTo>
                <a:cubicBezTo>
                  <a:pt x="972" y="15792"/>
                  <a:pt x="942" y="15853"/>
                  <a:pt x="912" y="15914"/>
                </a:cubicBezTo>
                <a:cubicBezTo>
                  <a:pt x="790" y="16096"/>
                  <a:pt x="699" y="16309"/>
                  <a:pt x="608" y="16521"/>
                </a:cubicBezTo>
                <a:lnTo>
                  <a:pt x="577" y="16613"/>
                </a:lnTo>
                <a:cubicBezTo>
                  <a:pt x="486" y="16856"/>
                  <a:pt x="395" y="17068"/>
                  <a:pt x="334" y="17311"/>
                </a:cubicBezTo>
                <a:cubicBezTo>
                  <a:pt x="274" y="17524"/>
                  <a:pt x="243" y="17737"/>
                  <a:pt x="213" y="17949"/>
                </a:cubicBezTo>
                <a:cubicBezTo>
                  <a:pt x="122" y="18436"/>
                  <a:pt x="31" y="18891"/>
                  <a:pt x="31" y="19377"/>
                </a:cubicBezTo>
                <a:lnTo>
                  <a:pt x="31" y="20046"/>
                </a:lnTo>
                <a:cubicBezTo>
                  <a:pt x="0" y="20289"/>
                  <a:pt x="31" y="20562"/>
                  <a:pt x="91" y="20805"/>
                </a:cubicBezTo>
                <a:cubicBezTo>
                  <a:pt x="183" y="21049"/>
                  <a:pt x="274" y="21261"/>
                  <a:pt x="426" y="21474"/>
                </a:cubicBezTo>
                <a:cubicBezTo>
                  <a:pt x="517" y="21687"/>
                  <a:pt x="638" y="21869"/>
                  <a:pt x="760" y="22051"/>
                </a:cubicBezTo>
                <a:cubicBezTo>
                  <a:pt x="1064" y="22416"/>
                  <a:pt x="1367" y="22780"/>
                  <a:pt x="1762" y="23084"/>
                </a:cubicBezTo>
                <a:cubicBezTo>
                  <a:pt x="1914" y="23236"/>
                  <a:pt x="2097" y="23388"/>
                  <a:pt x="2249" y="23510"/>
                </a:cubicBezTo>
                <a:cubicBezTo>
                  <a:pt x="2461" y="23661"/>
                  <a:pt x="2674" y="23783"/>
                  <a:pt x="2917" y="23874"/>
                </a:cubicBezTo>
                <a:cubicBezTo>
                  <a:pt x="3099" y="23965"/>
                  <a:pt x="3312" y="23996"/>
                  <a:pt x="3494" y="24056"/>
                </a:cubicBezTo>
                <a:cubicBezTo>
                  <a:pt x="3585" y="24056"/>
                  <a:pt x="3677" y="24087"/>
                  <a:pt x="3768" y="24117"/>
                </a:cubicBezTo>
                <a:lnTo>
                  <a:pt x="3950" y="24117"/>
                </a:lnTo>
                <a:cubicBezTo>
                  <a:pt x="4026" y="24132"/>
                  <a:pt x="4109" y="24140"/>
                  <a:pt x="4193" y="24140"/>
                </a:cubicBezTo>
                <a:cubicBezTo>
                  <a:pt x="4277" y="24140"/>
                  <a:pt x="4360" y="24132"/>
                  <a:pt x="4436" y="24117"/>
                </a:cubicBezTo>
                <a:cubicBezTo>
                  <a:pt x="4618" y="24117"/>
                  <a:pt x="4801" y="24056"/>
                  <a:pt x="4983" y="23996"/>
                </a:cubicBezTo>
                <a:cubicBezTo>
                  <a:pt x="5226" y="23904"/>
                  <a:pt x="5469" y="23813"/>
                  <a:pt x="5682" y="23692"/>
                </a:cubicBezTo>
                <a:lnTo>
                  <a:pt x="5803" y="23631"/>
                </a:lnTo>
                <a:lnTo>
                  <a:pt x="5743" y="23631"/>
                </a:lnTo>
                <a:cubicBezTo>
                  <a:pt x="5894" y="23570"/>
                  <a:pt x="6046" y="23510"/>
                  <a:pt x="6168" y="23418"/>
                </a:cubicBezTo>
                <a:lnTo>
                  <a:pt x="6229" y="23388"/>
                </a:lnTo>
                <a:cubicBezTo>
                  <a:pt x="6320" y="23327"/>
                  <a:pt x="6411" y="23266"/>
                  <a:pt x="6502" y="23206"/>
                </a:cubicBezTo>
                <a:cubicBezTo>
                  <a:pt x="6684" y="23084"/>
                  <a:pt x="6806" y="22963"/>
                  <a:pt x="6958" y="22871"/>
                </a:cubicBezTo>
                <a:lnTo>
                  <a:pt x="7140" y="22720"/>
                </a:lnTo>
                <a:cubicBezTo>
                  <a:pt x="7596" y="22355"/>
                  <a:pt x="7991" y="22051"/>
                  <a:pt x="8386" y="21717"/>
                </a:cubicBezTo>
                <a:cubicBezTo>
                  <a:pt x="8568" y="21535"/>
                  <a:pt x="8750" y="21383"/>
                  <a:pt x="8933" y="21231"/>
                </a:cubicBezTo>
                <a:cubicBezTo>
                  <a:pt x="9115" y="21079"/>
                  <a:pt x="9297" y="20927"/>
                  <a:pt x="9449" y="20775"/>
                </a:cubicBezTo>
                <a:cubicBezTo>
                  <a:pt x="9480" y="20775"/>
                  <a:pt x="9480" y="20745"/>
                  <a:pt x="9510" y="20745"/>
                </a:cubicBezTo>
                <a:cubicBezTo>
                  <a:pt x="9783" y="20532"/>
                  <a:pt x="10027" y="20380"/>
                  <a:pt x="10330" y="20198"/>
                </a:cubicBezTo>
                <a:cubicBezTo>
                  <a:pt x="10877" y="19894"/>
                  <a:pt x="11455" y="19590"/>
                  <a:pt x="11971" y="19347"/>
                </a:cubicBezTo>
                <a:cubicBezTo>
                  <a:pt x="12184" y="19256"/>
                  <a:pt x="12396" y="19165"/>
                  <a:pt x="12579" y="19074"/>
                </a:cubicBezTo>
                <a:cubicBezTo>
                  <a:pt x="12791" y="18982"/>
                  <a:pt x="13065" y="18891"/>
                  <a:pt x="13277" y="18800"/>
                </a:cubicBezTo>
                <a:cubicBezTo>
                  <a:pt x="13642" y="18679"/>
                  <a:pt x="14067" y="18527"/>
                  <a:pt x="14614" y="18344"/>
                </a:cubicBezTo>
                <a:cubicBezTo>
                  <a:pt x="15465" y="18071"/>
                  <a:pt x="16407" y="17828"/>
                  <a:pt x="17379" y="17585"/>
                </a:cubicBezTo>
                <a:cubicBezTo>
                  <a:pt x="18382" y="17403"/>
                  <a:pt x="19324" y="17281"/>
                  <a:pt x="20174" y="17220"/>
                </a:cubicBezTo>
                <a:lnTo>
                  <a:pt x="20721" y="17160"/>
                </a:lnTo>
                <a:cubicBezTo>
                  <a:pt x="21511" y="17099"/>
                  <a:pt x="22362" y="17038"/>
                  <a:pt x="23182" y="17008"/>
                </a:cubicBezTo>
                <a:lnTo>
                  <a:pt x="24701" y="17008"/>
                </a:lnTo>
                <a:cubicBezTo>
                  <a:pt x="25096" y="17008"/>
                  <a:pt x="25613" y="17008"/>
                  <a:pt x="26129" y="17038"/>
                </a:cubicBezTo>
                <a:lnTo>
                  <a:pt x="26494" y="17068"/>
                </a:lnTo>
                <a:cubicBezTo>
                  <a:pt x="26859" y="17099"/>
                  <a:pt x="27223" y="17129"/>
                  <a:pt x="27588" y="17129"/>
                </a:cubicBezTo>
                <a:lnTo>
                  <a:pt x="29077" y="17129"/>
                </a:lnTo>
                <a:cubicBezTo>
                  <a:pt x="29502" y="17129"/>
                  <a:pt x="29988" y="17129"/>
                  <a:pt x="30444" y="17099"/>
                </a:cubicBezTo>
                <a:lnTo>
                  <a:pt x="31112" y="17099"/>
                </a:lnTo>
                <a:cubicBezTo>
                  <a:pt x="31416" y="17099"/>
                  <a:pt x="31720" y="17099"/>
                  <a:pt x="32024" y="17068"/>
                </a:cubicBezTo>
                <a:cubicBezTo>
                  <a:pt x="32449" y="17038"/>
                  <a:pt x="32935" y="17008"/>
                  <a:pt x="33482" y="16947"/>
                </a:cubicBezTo>
                <a:lnTo>
                  <a:pt x="34272" y="16856"/>
                </a:lnTo>
                <a:lnTo>
                  <a:pt x="34910" y="16795"/>
                </a:lnTo>
                <a:cubicBezTo>
                  <a:pt x="35396" y="16734"/>
                  <a:pt x="35973" y="16673"/>
                  <a:pt x="36551" y="16552"/>
                </a:cubicBezTo>
                <a:cubicBezTo>
                  <a:pt x="37037" y="16461"/>
                  <a:pt x="37523" y="16339"/>
                  <a:pt x="37979" y="16187"/>
                </a:cubicBezTo>
                <a:cubicBezTo>
                  <a:pt x="38465" y="16005"/>
                  <a:pt x="38921" y="15823"/>
                  <a:pt x="39346" y="15640"/>
                </a:cubicBezTo>
                <a:cubicBezTo>
                  <a:pt x="39832" y="15428"/>
                  <a:pt x="40288" y="15185"/>
                  <a:pt x="40713" y="14911"/>
                </a:cubicBezTo>
                <a:cubicBezTo>
                  <a:pt x="40956" y="14759"/>
                  <a:pt x="41169" y="14607"/>
                  <a:pt x="41351" y="14455"/>
                </a:cubicBezTo>
                <a:cubicBezTo>
                  <a:pt x="41564" y="14273"/>
                  <a:pt x="41807" y="14060"/>
                  <a:pt x="41989" y="13878"/>
                </a:cubicBezTo>
                <a:cubicBezTo>
                  <a:pt x="42354" y="13544"/>
                  <a:pt x="42627" y="13179"/>
                  <a:pt x="42901" y="12784"/>
                </a:cubicBezTo>
                <a:cubicBezTo>
                  <a:pt x="43083" y="12541"/>
                  <a:pt x="43235" y="12298"/>
                  <a:pt x="43387" y="12055"/>
                </a:cubicBezTo>
                <a:cubicBezTo>
                  <a:pt x="43478" y="11843"/>
                  <a:pt x="43569" y="11660"/>
                  <a:pt x="43660" y="11448"/>
                </a:cubicBezTo>
                <a:cubicBezTo>
                  <a:pt x="43751" y="11174"/>
                  <a:pt x="43843" y="10901"/>
                  <a:pt x="43934" y="10627"/>
                </a:cubicBezTo>
                <a:cubicBezTo>
                  <a:pt x="43964" y="10506"/>
                  <a:pt x="43994" y="10384"/>
                  <a:pt x="44025" y="10263"/>
                </a:cubicBezTo>
                <a:cubicBezTo>
                  <a:pt x="44055" y="10020"/>
                  <a:pt x="44086" y="9777"/>
                  <a:pt x="44055" y="9503"/>
                </a:cubicBezTo>
                <a:cubicBezTo>
                  <a:pt x="44055" y="8987"/>
                  <a:pt x="43964" y="8440"/>
                  <a:pt x="43843" y="7923"/>
                </a:cubicBezTo>
                <a:cubicBezTo>
                  <a:pt x="43751" y="7467"/>
                  <a:pt x="43599" y="6981"/>
                  <a:pt x="43417" y="6526"/>
                </a:cubicBezTo>
                <a:cubicBezTo>
                  <a:pt x="43235" y="6039"/>
                  <a:pt x="43022" y="5584"/>
                  <a:pt x="42718" y="5158"/>
                </a:cubicBezTo>
                <a:cubicBezTo>
                  <a:pt x="42415" y="4703"/>
                  <a:pt x="42080" y="4277"/>
                  <a:pt x="41655" y="3913"/>
                </a:cubicBezTo>
                <a:cubicBezTo>
                  <a:pt x="41321" y="3578"/>
                  <a:pt x="40926" y="3244"/>
                  <a:pt x="40531" y="2971"/>
                </a:cubicBezTo>
                <a:cubicBezTo>
                  <a:pt x="40105" y="2637"/>
                  <a:pt x="39650" y="2363"/>
                  <a:pt x="39164" y="2120"/>
                </a:cubicBezTo>
                <a:cubicBezTo>
                  <a:pt x="38981" y="2029"/>
                  <a:pt x="38769" y="1907"/>
                  <a:pt x="38526" y="1816"/>
                </a:cubicBezTo>
                <a:lnTo>
                  <a:pt x="38434" y="1786"/>
                </a:lnTo>
                <a:lnTo>
                  <a:pt x="38222" y="1695"/>
                </a:lnTo>
                <a:lnTo>
                  <a:pt x="38009" y="1634"/>
                </a:lnTo>
                <a:lnTo>
                  <a:pt x="37796" y="1543"/>
                </a:lnTo>
                <a:cubicBezTo>
                  <a:pt x="37310" y="1391"/>
                  <a:pt x="36824" y="1239"/>
                  <a:pt x="36308" y="1087"/>
                </a:cubicBezTo>
                <a:cubicBezTo>
                  <a:pt x="35427" y="844"/>
                  <a:pt x="34485" y="601"/>
                  <a:pt x="33391" y="388"/>
                </a:cubicBezTo>
                <a:cubicBezTo>
                  <a:pt x="33117" y="327"/>
                  <a:pt x="32874" y="297"/>
                  <a:pt x="32631" y="267"/>
                </a:cubicBezTo>
                <a:cubicBezTo>
                  <a:pt x="32388" y="206"/>
                  <a:pt x="32145" y="176"/>
                  <a:pt x="31902" y="145"/>
                </a:cubicBezTo>
                <a:lnTo>
                  <a:pt x="31872" y="145"/>
                </a:lnTo>
                <a:cubicBezTo>
                  <a:pt x="31386" y="84"/>
                  <a:pt x="30899" y="54"/>
                  <a:pt x="30292" y="24"/>
                </a:cubicBezTo>
                <a:cubicBezTo>
                  <a:pt x="30049" y="8"/>
                  <a:pt x="29813" y="1"/>
                  <a:pt x="295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8532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42022" y="90588"/>
            <a:ext cx="1270599" cy="1053621"/>
            <a:chOff x="-142022" y="90588"/>
            <a:chExt cx="1270599" cy="1053621"/>
          </a:xfrm>
        </p:grpSpPr>
        <p:sp>
          <p:nvSpPr>
            <p:cNvPr id="13" name="Google Shape;13;p2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-3030967">
            <a:off x="-265007" y="3826311"/>
            <a:ext cx="1951206" cy="113815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27288" y="3991176"/>
            <a:ext cx="1219992" cy="1237898"/>
            <a:chOff x="727288" y="3991176"/>
            <a:chExt cx="1219992" cy="1237898"/>
          </a:xfrm>
        </p:grpSpPr>
        <p:sp>
          <p:nvSpPr>
            <p:cNvPr id="29" name="Google Shape;29;p2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3335325" y="4629150"/>
            <a:ext cx="886928" cy="815621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8251700" y="-142503"/>
            <a:ext cx="572406" cy="682360"/>
            <a:chOff x="8251700" y="-142503"/>
            <a:chExt cx="572406" cy="682360"/>
          </a:xfrm>
        </p:grpSpPr>
        <p:sp>
          <p:nvSpPr>
            <p:cNvPr id="35" name="Google Shape;35;p2"/>
            <p:cNvSpPr/>
            <p:nvPr/>
          </p:nvSpPr>
          <p:spPr>
            <a:xfrm>
              <a:off x="8397875" y="348847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74952" y="237403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430810" y="41791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51700" y="159165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657290" y="-142503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341310">
            <a:off x="8258869" y="1118332"/>
            <a:ext cx="315640" cy="341633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133200" y="296883"/>
            <a:ext cx="273783" cy="316215"/>
          </a:xfrm>
          <a:custGeom>
            <a:avLst/>
            <a:gdLst/>
            <a:ahLst/>
            <a:cxnLst/>
            <a:rect l="l" t="t" r="r" b="b"/>
            <a:pathLst>
              <a:path w="8454" h="9765" extrusionOk="0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395420" y="2670765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985025" y="2399850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-2048291">
            <a:off x="2863425" y="202663"/>
            <a:ext cx="386656" cy="586360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6896838" y="4807241"/>
            <a:ext cx="376730" cy="382673"/>
          </a:xfrm>
          <a:custGeom>
            <a:avLst/>
            <a:gdLst/>
            <a:ahLst/>
            <a:cxnLst/>
            <a:rect l="l" t="t" r="r" b="b"/>
            <a:pathLst>
              <a:path w="9572" h="9723" extrusionOk="0">
                <a:moveTo>
                  <a:pt x="4285" y="0"/>
                </a:moveTo>
                <a:cubicBezTo>
                  <a:pt x="4163" y="31"/>
                  <a:pt x="4072" y="31"/>
                  <a:pt x="3950" y="31"/>
                </a:cubicBezTo>
                <a:lnTo>
                  <a:pt x="3798" y="91"/>
                </a:lnTo>
                <a:cubicBezTo>
                  <a:pt x="3677" y="91"/>
                  <a:pt x="3586" y="122"/>
                  <a:pt x="3495" y="152"/>
                </a:cubicBezTo>
                <a:cubicBezTo>
                  <a:pt x="3312" y="213"/>
                  <a:pt x="3130" y="274"/>
                  <a:pt x="2948" y="365"/>
                </a:cubicBezTo>
                <a:cubicBezTo>
                  <a:pt x="2674" y="486"/>
                  <a:pt x="2431" y="608"/>
                  <a:pt x="2219" y="790"/>
                </a:cubicBezTo>
                <a:cubicBezTo>
                  <a:pt x="2036" y="942"/>
                  <a:pt x="1854" y="1125"/>
                  <a:pt x="1702" y="1337"/>
                </a:cubicBezTo>
                <a:cubicBezTo>
                  <a:pt x="1550" y="1519"/>
                  <a:pt x="1429" y="1763"/>
                  <a:pt x="1307" y="1975"/>
                </a:cubicBezTo>
                <a:cubicBezTo>
                  <a:pt x="1185" y="2279"/>
                  <a:pt x="1064" y="2613"/>
                  <a:pt x="973" y="2917"/>
                </a:cubicBezTo>
                <a:cubicBezTo>
                  <a:pt x="942" y="3039"/>
                  <a:pt x="912" y="3130"/>
                  <a:pt x="851" y="3221"/>
                </a:cubicBezTo>
                <a:cubicBezTo>
                  <a:pt x="699" y="3677"/>
                  <a:pt x="578" y="4132"/>
                  <a:pt x="426" y="4619"/>
                </a:cubicBezTo>
                <a:cubicBezTo>
                  <a:pt x="335" y="5013"/>
                  <a:pt x="213" y="5469"/>
                  <a:pt x="122" y="5925"/>
                </a:cubicBezTo>
                <a:lnTo>
                  <a:pt x="92" y="6077"/>
                </a:lnTo>
                <a:cubicBezTo>
                  <a:pt x="61" y="6198"/>
                  <a:pt x="31" y="6350"/>
                  <a:pt x="31" y="6472"/>
                </a:cubicBezTo>
                <a:cubicBezTo>
                  <a:pt x="1" y="6624"/>
                  <a:pt x="1" y="6745"/>
                  <a:pt x="1" y="6897"/>
                </a:cubicBezTo>
                <a:cubicBezTo>
                  <a:pt x="1" y="6988"/>
                  <a:pt x="1" y="7110"/>
                  <a:pt x="31" y="7201"/>
                </a:cubicBezTo>
                <a:cubicBezTo>
                  <a:pt x="61" y="7353"/>
                  <a:pt x="92" y="7505"/>
                  <a:pt x="122" y="7657"/>
                </a:cubicBezTo>
                <a:cubicBezTo>
                  <a:pt x="152" y="7748"/>
                  <a:pt x="183" y="7839"/>
                  <a:pt x="244" y="7930"/>
                </a:cubicBezTo>
                <a:lnTo>
                  <a:pt x="244" y="7961"/>
                </a:lnTo>
                <a:cubicBezTo>
                  <a:pt x="274" y="8082"/>
                  <a:pt x="365" y="8234"/>
                  <a:pt x="456" y="8325"/>
                </a:cubicBezTo>
                <a:cubicBezTo>
                  <a:pt x="547" y="8447"/>
                  <a:pt x="639" y="8568"/>
                  <a:pt x="760" y="8659"/>
                </a:cubicBezTo>
                <a:cubicBezTo>
                  <a:pt x="912" y="8811"/>
                  <a:pt x="1064" y="8933"/>
                  <a:pt x="1277" y="9054"/>
                </a:cubicBezTo>
                <a:cubicBezTo>
                  <a:pt x="1489" y="9206"/>
                  <a:pt x="1732" y="9328"/>
                  <a:pt x="1975" y="9419"/>
                </a:cubicBezTo>
                <a:cubicBezTo>
                  <a:pt x="2188" y="9480"/>
                  <a:pt x="2401" y="9541"/>
                  <a:pt x="2644" y="9601"/>
                </a:cubicBezTo>
                <a:cubicBezTo>
                  <a:pt x="2887" y="9632"/>
                  <a:pt x="3130" y="9632"/>
                  <a:pt x="3312" y="9662"/>
                </a:cubicBezTo>
                <a:cubicBezTo>
                  <a:pt x="3555" y="9692"/>
                  <a:pt x="3829" y="9723"/>
                  <a:pt x="4102" y="9723"/>
                </a:cubicBezTo>
                <a:lnTo>
                  <a:pt x="4771" y="9723"/>
                </a:lnTo>
                <a:cubicBezTo>
                  <a:pt x="4923" y="9723"/>
                  <a:pt x="5105" y="9692"/>
                  <a:pt x="5257" y="9692"/>
                </a:cubicBezTo>
                <a:cubicBezTo>
                  <a:pt x="5409" y="9662"/>
                  <a:pt x="5591" y="9632"/>
                  <a:pt x="5743" y="9601"/>
                </a:cubicBezTo>
                <a:lnTo>
                  <a:pt x="5895" y="9571"/>
                </a:lnTo>
                <a:lnTo>
                  <a:pt x="6229" y="9510"/>
                </a:lnTo>
                <a:lnTo>
                  <a:pt x="6563" y="9449"/>
                </a:lnTo>
                <a:cubicBezTo>
                  <a:pt x="6685" y="9419"/>
                  <a:pt x="6806" y="9389"/>
                  <a:pt x="6989" y="9358"/>
                </a:cubicBezTo>
                <a:lnTo>
                  <a:pt x="7232" y="9297"/>
                </a:lnTo>
                <a:lnTo>
                  <a:pt x="7292" y="9297"/>
                </a:lnTo>
                <a:lnTo>
                  <a:pt x="7444" y="9267"/>
                </a:lnTo>
                <a:cubicBezTo>
                  <a:pt x="7839" y="9176"/>
                  <a:pt x="8174" y="9024"/>
                  <a:pt x="8508" y="8811"/>
                </a:cubicBezTo>
                <a:cubicBezTo>
                  <a:pt x="8690" y="8690"/>
                  <a:pt x="8842" y="8508"/>
                  <a:pt x="8994" y="8325"/>
                </a:cubicBezTo>
                <a:cubicBezTo>
                  <a:pt x="9085" y="8173"/>
                  <a:pt x="9207" y="7991"/>
                  <a:pt x="9298" y="7809"/>
                </a:cubicBezTo>
                <a:cubicBezTo>
                  <a:pt x="9450" y="7626"/>
                  <a:pt x="9541" y="7383"/>
                  <a:pt x="9541" y="7140"/>
                </a:cubicBezTo>
                <a:cubicBezTo>
                  <a:pt x="9571" y="6958"/>
                  <a:pt x="9541" y="6806"/>
                  <a:pt x="9510" y="6654"/>
                </a:cubicBezTo>
                <a:lnTo>
                  <a:pt x="9510" y="6563"/>
                </a:lnTo>
                <a:cubicBezTo>
                  <a:pt x="9480" y="6441"/>
                  <a:pt x="9450" y="6320"/>
                  <a:pt x="9419" y="6198"/>
                </a:cubicBezTo>
                <a:cubicBezTo>
                  <a:pt x="9328" y="5955"/>
                  <a:pt x="9237" y="5712"/>
                  <a:pt x="9146" y="5439"/>
                </a:cubicBezTo>
                <a:cubicBezTo>
                  <a:pt x="9085" y="5257"/>
                  <a:pt x="8994" y="5105"/>
                  <a:pt x="8933" y="4922"/>
                </a:cubicBezTo>
                <a:cubicBezTo>
                  <a:pt x="8903" y="4862"/>
                  <a:pt x="8872" y="4801"/>
                  <a:pt x="8842" y="4710"/>
                </a:cubicBezTo>
                <a:cubicBezTo>
                  <a:pt x="8781" y="4619"/>
                  <a:pt x="8720" y="4527"/>
                  <a:pt x="8629" y="4467"/>
                </a:cubicBezTo>
                <a:cubicBezTo>
                  <a:pt x="8508" y="4041"/>
                  <a:pt x="8325" y="3646"/>
                  <a:pt x="8143" y="3282"/>
                </a:cubicBezTo>
                <a:cubicBezTo>
                  <a:pt x="8022" y="3039"/>
                  <a:pt x="7900" y="2796"/>
                  <a:pt x="7718" y="2552"/>
                </a:cubicBezTo>
                <a:lnTo>
                  <a:pt x="7657" y="2431"/>
                </a:lnTo>
                <a:cubicBezTo>
                  <a:pt x="7566" y="2279"/>
                  <a:pt x="7475" y="2097"/>
                  <a:pt x="7353" y="1945"/>
                </a:cubicBezTo>
                <a:cubicBezTo>
                  <a:pt x="7232" y="1793"/>
                  <a:pt x="7080" y="1611"/>
                  <a:pt x="6958" y="1459"/>
                </a:cubicBezTo>
                <a:lnTo>
                  <a:pt x="6928" y="1428"/>
                </a:lnTo>
                <a:cubicBezTo>
                  <a:pt x="6776" y="1246"/>
                  <a:pt x="6594" y="1064"/>
                  <a:pt x="6442" y="912"/>
                </a:cubicBezTo>
                <a:cubicBezTo>
                  <a:pt x="6229" y="730"/>
                  <a:pt x="6016" y="578"/>
                  <a:pt x="5804" y="456"/>
                </a:cubicBezTo>
                <a:cubicBezTo>
                  <a:pt x="5621" y="365"/>
                  <a:pt x="5439" y="274"/>
                  <a:pt x="5226" y="213"/>
                </a:cubicBezTo>
                <a:cubicBezTo>
                  <a:pt x="4923" y="91"/>
                  <a:pt x="4619" y="0"/>
                  <a:pt x="42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571588" y="4504700"/>
            <a:ext cx="1035575" cy="687615"/>
          </a:xfrm>
          <a:custGeom>
            <a:avLst/>
            <a:gdLst/>
            <a:ahLst/>
            <a:cxnLst/>
            <a:rect l="l" t="t" r="r" b="b"/>
            <a:pathLst>
              <a:path w="26312" h="17471" extrusionOk="0">
                <a:moveTo>
                  <a:pt x="11424" y="0"/>
                </a:moveTo>
                <a:cubicBezTo>
                  <a:pt x="10969" y="0"/>
                  <a:pt x="10483" y="31"/>
                  <a:pt x="10027" y="92"/>
                </a:cubicBezTo>
                <a:cubicBezTo>
                  <a:pt x="9662" y="122"/>
                  <a:pt x="9328" y="183"/>
                  <a:pt x="8994" y="274"/>
                </a:cubicBezTo>
                <a:cubicBezTo>
                  <a:pt x="8811" y="304"/>
                  <a:pt x="8660" y="365"/>
                  <a:pt x="8508" y="395"/>
                </a:cubicBezTo>
                <a:cubicBezTo>
                  <a:pt x="8113" y="517"/>
                  <a:pt x="7687" y="699"/>
                  <a:pt x="7171" y="912"/>
                </a:cubicBezTo>
                <a:cubicBezTo>
                  <a:pt x="6290" y="1277"/>
                  <a:pt x="5439" y="1763"/>
                  <a:pt x="4710" y="2431"/>
                </a:cubicBezTo>
                <a:cubicBezTo>
                  <a:pt x="4345" y="2765"/>
                  <a:pt x="3981" y="3130"/>
                  <a:pt x="3646" y="3495"/>
                </a:cubicBezTo>
                <a:cubicBezTo>
                  <a:pt x="3464" y="3707"/>
                  <a:pt x="3312" y="3889"/>
                  <a:pt x="3191" y="4041"/>
                </a:cubicBezTo>
                <a:lnTo>
                  <a:pt x="3160" y="4102"/>
                </a:lnTo>
                <a:cubicBezTo>
                  <a:pt x="3039" y="4254"/>
                  <a:pt x="2917" y="4406"/>
                  <a:pt x="2796" y="4588"/>
                </a:cubicBezTo>
                <a:cubicBezTo>
                  <a:pt x="2522" y="5044"/>
                  <a:pt x="2279" y="5500"/>
                  <a:pt x="2036" y="5956"/>
                </a:cubicBezTo>
                <a:cubicBezTo>
                  <a:pt x="1854" y="6350"/>
                  <a:pt x="1671" y="6776"/>
                  <a:pt x="1520" y="7201"/>
                </a:cubicBezTo>
                <a:cubicBezTo>
                  <a:pt x="1428" y="7444"/>
                  <a:pt x="1337" y="7687"/>
                  <a:pt x="1277" y="7961"/>
                </a:cubicBezTo>
                <a:lnTo>
                  <a:pt x="1277" y="7991"/>
                </a:lnTo>
                <a:lnTo>
                  <a:pt x="1246" y="8113"/>
                </a:lnTo>
                <a:cubicBezTo>
                  <a:pt x="1185" y="8265"/>
                  <a:pt x="1125" y="8477"/>
                  <a:pt x="1094" y="8660"/>
                </a:cubicBezTo>
                <a:cubicBezTo>
                  <a:pt x="1033" y="8903"/>
                  <a:pt x="973" y="9176"/>
                  <a:pt x="882" y="9450"/>
                </a:cubicBezTo>
                <a:cubicBezTo>
                  <a:pt x="851" y="9601"/>
                  <a:pt x="790" y="9814"/>
                  <a:pt x="760" y="9996"/>
                </a:cubicBezTo>
                <a:cubicBezTo>
                  <a:pt x="730" y="10027"/>
                  <a:pt x="699" y="10088"/>
                  <a:pt x="699" y="10148"/>
                </a:cubicBezTo>
                <a:cubicBezTo>
                  <a:pt x="669" y="10300"/>
                  <a:pt x="638" y="10422"/>
                  <a:pt x="608" y="10634"/>
                </a:cubicBezTo>
                <a:cubicBezTo>
                  <a:pt x="547" y="10847"/>
                  <a:pt x="517" y="11090"/>
                  <a:pt x="487" y="11333"/>
                </a:cubicBezTo>
                <a:cubicBezTo>
                  <a:pt x="456" y="11485"/>
                  <a:pt x="426" y="11637"/>
                  <a:pt x="395" y="11789"/>
                </a:cubicBezTo>
                <a:cubicBezTo>
                  <a:pt x="335" y="12093"/>
                  <a:pt x="304" y="12397"/>
                  <a:pt x="274" y="12670"/>
                </a:cubicBezTo>
                <a:cubicBezTo>
                  <a:pt x="244" y="12913"/>
                  <a:pt x="183" y="13156"/>
                  <a:pt x="152" y="13339"/>
                </a:cubicBezTo>
                <a:cubicBezTo>
                  <a:pt x="152" y="13521"/>
                  <a:pt x="92" y="13764"/>
                  <a:pt x="92" y="13885"/>
                </a:cubicBezTo>
                <a:cubicBezTo>
                  <a:pt x="92" y="14007"/>
                  <a:pt x="61" y="14128"/>
                  <a:pt x="61" y="14250"/>
                </a:cubicBezTo>
                <a:lnTo>
                  <a:pt x="61" y="14432"/>
                </a:lnTo>
                <a:lnTo>
                  <a:pt x="61" y="14523"/>
                </a:lnTo>
                <a:cubicBezTo>
                  <a:pt x="31" y="14706"/>
                  <a:pt x="31" y="14858"/>
                  <a:pt x="31" y="15010"/>
                </a:cubicBezTo>
                <a:cubicBezTo>
                  <a:pt x="0" y="15253"/>
                  <a:pt x="0" y="15526"/>
                  <a:pt x="31" y="15769"/>
                </a:cubicBezTo>
                <a:cubicBezTo>
                  <a:pt x="92" y="15891"/>
                  <a:pt x="122" y="16043"/>
                  <a:pt x="183" y="16164"/>
                </a:cubicBezTo>
                <a:cubicBezTo>
                  <a:pt x="244" y="16286"/>
                  <a:pt x="304" y="16407"/>
                  <a:pt x="365" y="16498"/>
                </a:cubicBezTo>
                <a:lnTo>
                  <a:pt x="395" y="16559"/>
                </a:lnTo>
                <a:cubicBezTo>
                  <a:pt x="426" y="16650"/>
                  <a:pt x="487" y="16741"/>
                  <a:pt x="578" y="16802"/>
                </a:cubicBezTo>
                <a:cubicBezTo>
                  <a:pt x="638" y="16893"/>
                  <a:pt x="699" y="16954"/>
                  <a:pt x="790" y="17045"/>
                </a:cubicBezTo>
                <a:cubicBezTo>
                  <a:pt x="882" y="17106"/>
                  <a:pt x="973" y="17167"/>
                  <a:pt x="1064" y="17228"/>
                </a:cubicBezTo>
                <a:cubicBezTo>
                  <a:pt x="1185" y="17288"/>
                  <a:pt x="1307" y="17349"/>
                  <a:pt x="1459" y="17379"/>
                </a:cubicBezTo>
                <a:lnTo>
                  <a:pt x="1489" y="17379"/>
                </a:lnTo>
                <a:cubicBezTo>
                  <a:pt x="1580" y="17410"/>
                  <a:pt x="1671" y="17410"/>
                  <a:pt x="1763" y="17440"/>
                </a:cubicBezTo>
                <a:cubicBezTo>
                  <a:pt x="2036" y="17471"/>
                  <a:pt x="2279" y="17471"/>
                  <a:pt x="2522" y="17471"/>
                </a:cubicBezTo>
                <a:cubicBezTo>
                  <a:pt x="2644" y="17440"/>
                  <a:pt x="2765" y="17440"/>
                  <a:pt x="2856" y="17410"/>
                </a:cubicBezTo>
                <a:lnTo>
                  <a:pt x="2948" y="17410"/>
                </a:lnTo>
                <a:lnTo>
                  <a:pt x="3130" y="17379"/>
                </a:lnTo>
                <a:cubicBezTo>
                  <a:pt x="3191" y="17349"/>
                  <a:pt x="3251" y="17349"/>
                  <a:pt x="3312" y="17319"/>
                </a:cubicBezTo>
                <a:cubicBezTo>
                  <a:pt x="3494" y="17258"/>
                  <a:pt x="3707" y="17197"/>
                  <a:pt x="3889" y="17106"/>
                </a:cubicBezTo>
                <a:lnTo>
                  <a:pt x="3920" y="17106"/>
                </a:lnTo>
                <a:cubicBezTo>
                  <a:pt x="4133" y="17015"/>
                  <a:pt x="4345" y="16863"/>
                  <a:pt x="4527" y="16711"/>
                </a:cubicBezTo>
                <a:lnTo>
                  <a:pt x="4588" y="16681"/>
                </a:lnTo>
                <a:cubicBezTo>
                  <a:pt x="4679" y="16589"/>
                  <a:pt x="4771" y="16529"/>
                  <a:pt x="4831" y="16407"/>
                </a:cubicBezTo>
                <a:cubicBezTo>
                  <a:pt x="4922" y="16316"/>
                  <a:pt x="4983" y="16195"/>
                  <a:pt x="5044" y="16073"/>
                </a:cubicBezTo>
                <a:cubicBezTo>
                  <a:pt x="5166" y="15830"/>
                  <a:pt x="5226" y="15587"/>
                  <a:pt x="5257" y="15313"/>
                </a:cubicBezTo>
                <a:lnTo>
                  <a:pt x="5257" y="15253"/>
                </a:lnTo>
                <a:cubicBezTo>
                  <a:pt x="5317" y="14918"/>
                  <a:pt x="5378" y="14554"/>
                  <a:pt x="5439" y="14220"/>
                </a:cubicBezTo>
                <a:cubicBezTo>
                  <a:pt x="5500" y="13855"/>
                  <a:pt x="5591" y="13460"/>
                  <a:pt x="5712" y="12974"/>
                </a:cubicBezTo>
                <a:cubicBezTo>
                  <a:pt x="5773" y="12761"/>
                  <a:pt x="5804" y="12579"/>
                  <a:pt x="5864" y="12366"/>
                </a:cubicBezTo>
                <a:cubicBezTo>
                  <a:pt x="5895" y="12154"/>
                  <a:pt x="5925" y="11941"/>
                  <a:pt x="5986" y="11728"/>
                </a:cubicBezTo>
                <a:cubicBezTo>
                  <a:pt x="6138" y="11273"/>
                  <a:pt x="6290" y="10817"/>
                  <a:pt x="6442" y="10391"/>
                </a:cubicBezTo>
                <a:cubicBezTo>
                  <a:pt x="6472" y="10300"/>
                  <a:pt x="6502" y="10270"/>
                  <a:pt x="6533" y="10118"/>
                </a:cubicBezTo>
                <a:cubicBezTo>
                  <a:pt x="6594" y="9966"/>
                  <a:pt x="6654" y="9814"/>
                  <a:pt x="6715" y="9662"/>
                </a:cubicBezTo>
                <a:cubicBezTo>
                  <a:pt x="6806" y="9450"/>
                  <a:pt x="6897" y="9237"/>
                  <a:pt x="7019" y="9055"/>
                </a:cubicBezTo>
                <a:cubicBezTo>
                  <a:pt x="7171" y="8812"/>
                  <a:pt x="7353" y="8568"/>
                  <a:pt x="7505" y="8356"/>
                </a:cubicBezTo>
                <a:cubicBezTo>
                  <a:pt x="7657" y="8113"/>
                  <a:pt x="7839" y="7900"/>
                  <a:pt x="8052" y="7718"/>
                </a:cubicBezTo>
                <a:cubicBezTo>
                  <a:pt x="8477" y="7323"/>
                  <a:pt x="8933" y="6989"/>
                  <a:pt x="9449" y="6715"/>
                </a:cubicBezTo>
                <a:cubicBezTo>
                  <a:pt x="9723" y="6533"/>
                  <a:pt x="9966" y="6411"/>
                  <a:pt x="10239" y="6290"/>
                </a:cubicBezTo>
                <a:cubicBezTo>
                  <a:pt x="10513" y="6168"/>
                  <a:pt x="10786" y="6077"/>
                  <a:pt x="11090" y="6016"/>
                </a:cubicBezTo>
                <a:cubicBezTo>
                  <a:pt x="11394" y="5956"/>
                  <a:pt x="11698" y="5956"/>
                  <a:pt x="12002" y="5956"/>
                </a:cubicBezTo>
                <a:cubicBezTo>
                  <a:pt x="12488" y="5986"/>
                  <a:pt x="12944" y="6077"/>
                  <a:pt x="13399" y="6199"/>
                </a:cubicBezTo>
                <a:cubicBezTo>
                  <a:pt x="13673" y="6290"/>
                  <a:pt x="13916" y="6381"/>
                  <a:pt x="14159" y="6502"/>
                </a:cubicBezTo>
                <a:cubicBezTo>
                  <a:pt x="14432" y="6624"/>
                  <a:pt x="14675" y="6745"/>
                  <a:pt x="14918" y="6897"/>
                </a:cubicBezTo>
                <a:lnTo>
                  <a:pt x="15161" y="7049"/>
                </a:lnTo>
                <a:cubicBezTo>
                  <a:pt x="15313" y="7140"/>
                  <a:pt x="15465" y="7232"/>
                  <a:pt x="15617" y="7323"/>
                </a:cubicBezTo>
                <a:cubicBezTo>
                  <a:pt x="15799" y="7444"/>
                  <a:pt x="15982" y="7566"/>
                  <a:pt x="16164" y="7687"/>
                </a:cubicBezTo>
                <a:cubicBezTo>
                  <a:pt x="16346" y="7839"/>
                  <a:pt x="16498" y="7961"/>
                  <a:pt x="16650" y="8143"/>
                </a:cubicBezTo>
                <a:cubicBezTo>
                  <a:pt x="16863" y="8356"/>
                  <a:pt x="17076" y="8599"/>
                  <a:pt x="17288" y="8812"/>
                </a:cubicBezTo>
                <a:lnTo>
                  <a:pt x="17349" y="8903"/>
                </a:lnTo>
                <a:cubicBezTo>
                  <a:pt x="17622" y="9206"/>
                  <a:pt x="17866" y="9510"/>
                  <a:pt x="18109" y="9784"/>
                </a:cubicBezTo>
                <a:cubicBezTo>
                  <a:pt x="18321" y="10057"/>
                  <a:pt x="18564" y="10422"/>
                  <a:pt x="18777" y="10726"/>
                </a:cubicBezTo>
                <a:cubicBezTo>
                  <a:pt x="19020" y="11060"/>
                  <a:pt x="19202" y="11303"/>
                  <a:pt x="19324" y="11607"/>
                </a:cubicBezTo>
                <a:cubicBezTo>
                  <a:pt x="19476" y="11880"/>
                  <a:pt x="19597" y="12184"/>
                  <a:pt x="19719" y="12397"/>
                </a:cubicBezTo>
                <a:lnTo>
                  <a:pt x="19749" y="12488"/>
                </a:lnTo>
                <a:cubicBezTo>
                  <a:pt x="19871" y="12731"/>
                  <a:pt x="19992" y="13004"/>
                  <a:pt x="20114" y="13278"/>
                </a:cubicBezTo>
                <a:cubicBezTo>
                  <a:pt x="20144" y="13369"/>
                  <a:pt x="20175" y="13430"/>
                  <a:pt x="20205" y="13521"/>
                </a:cubicBezTo>
                <a:cubicBezTo>
                  <a:pt x="20144" y="13612"/>
                  <a:pt x="20144" y="13734"/>
                  <a:pt x="20144" y="13855"/>
                </a:cubicBezTo>
                <a:cubicBezTo>
                  <a:pt x="20175" y="13916"/>
                  <a:pt x="20175" y="13977"/>
                  <a:pt x="20175" y="14007"/>
                </a:cubicBezTo>
                <a:lnTo>
                  <a:pt x="20266" y="14280"/>
                </a:lnTo>
                <a:cubicBezTo>
                  <a:pt x="20266" y="14372"/>
                  <a:pt x="20296" y="14432"/>
                  <a:pt x="20296" y="14523"/>
                </a:cubicBezTo>
                <a:cubicBezTo>
                  <a:pt x="20387" y="15131"/>
                  <a:pt x="20661" y="15708"/>
                  <a:pt x="21025" y="16225"/>
                </a:cubicBezTo>
                <a:cubicBezTo>
                  <a:pt x="21177" y="16407"/>
                  <a:pt x="21329" y="16559"/>
                  <a:pt x="21511" y="16681"/>
                </a:cubicBezTo>
                <a:cubicBezTo>
                  <a:pt x="21663" y="16802"/>
                  <a:pt x="21846" y="16893"/>
                  <a:pt x="22058" y="16924"/>
                </a:cubicBezTo>
                <a:cubicBezTo>
                  <a:pt x="22119" y="16939"/>
                  <a:pt x="22187" y="16946"/>
                  <a:pt x="22260" y="16946"/>
                </a:cubicBezTo>
                <a:cubicBezTo>
                  <a:pt x="22332" y="16946"/>
                  <a:pt x="22408" y="16939"/>
                  <a:pt x="22484" y="16924"/>
                </a:cubicBezTo>
                <a:lnTo>
                  <a:pt x="22848" y="16833"/>
                </a:lnTo>
                <a:cubicBezTo>
                  <a:pt x="22970" y="16802"/>
                  <a:pt x="23091" y="16772"/>
                  <a:pt x="23182" y="16741"/>
                </a:cubicBezTo>
                <a:cubicBezTo>
                  <a:pt x="23638" y="16620"/>
                  <a:pt x="24033" y="16438"/>
                  <a:pt x="24428" y="16195"/>
                </a:cubicBezTo>
                <a:lnTo>
                  <a:pt x="24428" y="16195"/>
                </a:lnTo>
                <a:lnTo>
                  <a:pt x="24398" y="16225"/>
                </a:lnTo>
                <a:lnTo>
                  <a:pt x="24489" y="16164"/>
                </a:lnTo>
                <a:cubicBezTo>
                  <a:pt x="24702" y="16073"/>
                  <a:pt x="24884" y="15951"/>
                  <a:pt x="25097" y="15800"/>
                </a:cubicBezTo>
                <a:cubicBezTo>
                  <a:pt x="25279" y="15648"/>
                  <a:pt x="25431" y="15496"/>
                  <a:pt x="25583" y="15344"/>
                </a:cubicBezTo>
                <a:cubicBezTo>
                  <a:pt x="25644" y="15253"/>
                  <a:pt x="25704" y="15162"/>
                  <a:pt x="25765" y="15070"/>
                </a:cubicBezTo>
                <a:cubicBezTo>
                  <a:pt x="25856" y="14949"/>
                  <a:pt x="25917" y="14797"/>
                  <a:pt x="26008" y="14675"/>
                </a:cubicBezTo>
                <a:cubicBezTo>
                  <a:pt x="26099" y="14432"/>
                  <a:pt x="26190" y="14189"/>
                  <a:pt x="26221" y="13946"/>
                </a:cubicBezTo>
                <a:cubicBezTo>
                  <a:pt x="26282" y="13673"/>
                  <a:pt x="26312" y="13399"/>
                  <a:pt x="26312" y="13156"/>
                </a:cubicBezTo>
                <a:cubicBezTo>
                  <a:pt x="26312" y="12944"/>
                  <a:pt x="26282" y="12731"/>
                  <a:pt x="26251" y="12518"/>
                </a:cubicBezTo>
                <a:cubicBezTo>
                  <a:pt x="26190" y="12245"/>
                  <a:pt x="26130" y="12002"/>
                  <a:pt x="26038" y="11759"/>
                </a:cubicBezTo>
                <a:cubicBezTo>
                  <a:pt x="25947" y="11576"/>
                  <a:pt x="25856" y="11364"/>
                  <a:pt x="25765" y="11181"/>
                </a:cubicBezTo>
                <a:cubicBezTo>
                  <a:pt x="25583" y="10756"/>
                  <a:pt x="25340" y="10331"/>
                  <a:pt x="25157" y="9966"/>
                </a:cubicBezTo>
                <a:cubicBezTo>
                  <a:pt x="24884" y="9480"/>
                  <a:pt x="24610" y="8994"/>
                  <a:pt x="24367" y="8629"/>
                </a:cubicBezTo>
                <a:cubicBezTo>
                  <a:pt x="24124" y="8234"/>
                  <a:pt x="23881" y="7870"/>
                  <a:pt x="23577" y="7475"/>
                </a:cubicBezTo>
                <a:cubicBezTo>
                  <a:pt x="23274" y="7080"/>
                  <a:pt x="22970" y="6685"/>
                  <a:pt x="22696" y="6411"/>
                </a:cubicBezTo>
                <a:lnTo>
                  <a:pt x="22544" y="6229"/>
                </a:lnTo>
                <a:lnTo>
                  <a:pt x="22210" y="5834"/>
                </a:lnTo>
                <a:cubicBezTo>
                  <a:pt x="22058" y="5682"/>
                  <a:pt x="21906" y="5530"/>
                  <a:pt x="21755" y="5378"/>
                </a:cubicBezTo>
                <a:lnTo>
                  <a:pt x="21603" y="5226"/>
                </a:lnTo>
                <a:cubicBezTo>
                  <a:pt x="21238" y="4862"/>
                  <a:pt x="20904" y="4558"/>
                  <a:pt x="20539" y="4254"/>
                </a:cubicBezTo>
                <a:lnTo>
                  <a:pt x="19871" y="3707"/>
                </a:lnTo>
                <a:lnTo>
                  <a:pt x="19445" y="3373"/>
                </a:lnTo>
                <a:cubicBezTo>
                  <a:pt x="19111" y="3100"/>
                  <a:pt x="18716" y="2765"/>
                  <a:pt x="18321" y="2492"/>
                </a:cubicBezTo>
                <a:cubicBezTo>
                  <a:pt x="17896" y="2158"/>
                  <a:pt x="17471" y="1884"/>
                  <a:pt x="17045" y="1641"/>
                </a:cubicBezTo>
                <a:cubicBezTo>
                  <a:pt x="16620" y="1368"/>
                  <a:pt x="16194" y="1125"/>
                  <a:pt x="15739" y="942"/>
                </a:cubicBezTo>
                <a:cubicBezTo>
                  <a:pt x="15344" y="730"/>
                  <a:pt x="14918" y="578"/>
                  <a:pt x="14463" y="456"/>
                </a:cubicBezTo>
                <a:cubicBezTo>
                  <a:pt x="13977" y="304"/>
                  <a:pt x="13460" y="183"/>
                  <a:pt x="12944" y="122"/>
                </a:cubicBezTo>
                <a:cubicBezTo>
                  <a:pt x="12457" y="31"/>
                  <a:pt x="11941" y="0"/>
                  <a:pt x="114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93575" y="1362525"/>
            <a:ext cx="307701" cy="803603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3300763" y="4708738"/>
            <a:ext cx="252200" cy="279550"/>
            <a:chOff x="4295963" y="4660625"/>
            <a:chExt cx="252200" cy="279550"/>
          </a:xfrm>
        </p:grpSpPr>
        <p:sp>
          <p:nvSpPr>
            <p:cNvPr id="49" name="Google Shape;49;p2"/>
            <p:cNvSpPr/>
            <p:nvPr/>
          </p:nvSpPr>
          <p:spPr>
            <a:xfrm>
              <a:off x="4411413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15988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26363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95963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1300" y="3421700"/>
            <a:ext cx="23814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770150" y="125362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2_1_1">
    <p:bg>
      <p:bgPr>
        <a:solidFill>
          <a:schemeClr val="accent2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6"/>
          <p:cNvGrpSpPr/>
          <p:nvPr/>
        </p:nvGrpSpPr>
        <p:grpSpPr>
          <a:xfrm rot="10800000" flipH="1">
            <a:off x="7785137" y="-407243"/>
            <a:ext cx="1258993" cy="1313658"/>
            <a:chOff x="8085825" y="1477998"/>
            <a:chExt cx="1383661" cy="1443739"/>
          </a:xfrm>
        </p:grpSpPr>
        <p:sp>
          <p:nvSpPr>
            <p:cNvPr id="1188" name="Google Shape;1188;p5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" name="Google Shape;1192;p56"/>
          <p:cNvSpPr/>
          <p:nvPr/>
        </p:nvSpPr>
        <p:spPr>
          <a:xfrm rot="2482476">
            <a:off x="8209642" y="3884457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56"/>
          <p:cNvSpPr/>
          <p:nvPr/>
        </p:nvSpPr>
        <p:spPr>
          <a:xfrm rot="10800000">
            <a:off x="-361612" y="3844754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4" name="Google Shape;1194;p56"/>
          <p:cNvGrpSpPr/>
          <p:nvPr/>
        </p:nvGrpSpPr>
        <p:grpSpPr>
          <a:xfrm rot="5400000">
            <a:off x="7743839" y="3826833"/>
            <a:ext cx="1270599" cy="1053621"/>
            <a:chOff x="-142022" y="90588"/>
            <a:chExt cx="1270599" cy="1053621"/>
          </a:xfrm>
        </p:grpSpPr>
        <p:sp>
          <p:nvSpPr>
            <p:cNvPr id="1195" name="Google Shape;1195;p5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56"/>
          <p:cNvSpPr/>
          <p:nvPr/>
        </p:nvSpPr>
        <p:spPr>
          <a:xfrm rot="9704234">
            <a:off x="8352990" y="3258693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" name="Google Shape;1210;p56"/>
          <p:cNvGrpSpPr/>
          <p:nvPr/>
        </p:nvGrpSpPr>
        <p:grpSpPr>
          <a:xfrm rot="10800000">
            <a:off x="-50718" y="3767452"/>
            <a:ext cx="538722" cy="479299"/>
            <a:chOff x="5927389" y="663096"/>
            <a:chExt cx="595931" cy="530198"/>
          </a:xfrm>
        </p:grpSpPr>
        <p:sp>
          <p:nvSpPr>
            <p:cNvPr id="1211" name="Google Shape;1211;p5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56"/>
          <p:cNvSpPr/>
          <p:nvPr/>
        </p:nvSpPr>
        <p:spPr>
          <a:xfrm rot="10800000">
            <a:off x="8396768" y="643252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56"/>
          <p:cNvSpPr/>
          <p:nvPr/>
        </p:nvSpPr>
        <p:spPr>
          <a:xfrm rot="5085215" flipH="1">
            <a:off x="420106" y="-555111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56"/>
          <p:cNvSpPr/>
          <p:nvPr/>
        </p:nvSpPr>
        <p:spPr>
          <a:xfrm rot="6054828" flipH="1">
            <a:off x="269134" y="-182564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_1">
    <p:bg>
      <p:bgPr>
        <a:solidFill>
          <a:schemeClr val="accent4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"/>
          <p:cNvSpPr/>
          <p:nvPr/>
        </p:nvSpPr>
        <p:spPr>
          <a:xfrm rot="8586844">
            <a:off x="8284579" y="3711233"/>
            <a:ext cx="386635" cy="586327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8"/>
          <p:cNvSpPr/>
          <p:nvPr/>
        </p:nvSpPr>
        <p:spPr>
          <a:xfrm>
            <a:off x="5142900" y="4603650"/>
            <a:ext cx="445086" cy="471456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4089600" y="1749668"/>
            <a:ext cx="4342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23" name="Google Shape;623;p28"/>
          <p:cNvSpPr txBox="1">
            <a:spLocks noGrp="1"/>
          </p:cNvSpPr>
          <p:nvPr>
            <p:ph type="subTitle" idx="1"/>
          </p:nvPr>
        </p:nvSpPr>
        <p:spPr>
          <a:xfrm>
            <a:off x="4089600" y="2845132"/>
            <a:ext cx="4342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4" name="Google Shape;62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8"/>
          <p:cNvSpPr/>
          <p:nvPr/>
        </p:nvSpPr>
        <p:spPr>
          <a:xfrm rot="-8506666">
            <a:off x="8383814" y="-402675"/>
            <a:ext cx="1004153" cy="1024653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28"/>
          <p:cNvGrpSpPr/>
          <p:nvPr/>
        </p:nvGrpSpPr>
        <p:grpSpPr>
          <a:xfrm rot="-9849415">
            <a:off x="6706989" y="-293769"/>
            <a:ext cx="1270582" cy="1053607"/>
            <a:chOff x="-142022" y="90588"/>
            <a:chExt cx="1270599" cy="1053621"/>
          </a:xfrm>
        </p:grpSpPr>
        <p:sp>
          <p:nvSpPr>
            <p:cNvPr id="627" name="Google Shape;627;p28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28"/>
          <p:cNvSpPr/>
          <p:nvPr/>
        </p:nvSpPr>
        <p:spPr>
          <a:xfrm rot="-5400000" flipH="1">
            <a:off x="5025358" y="-533096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8"/>
          <p:cNvSpPr/>
          <p:nvPr/>
        </p:nvSpPr>
        <p:spPr>
          <a:xfrm rot="-466267">
            <a:off x="7691393" y="4522296"/>
            <a:ext cx="1951125" cy="1138104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5"/>
          <p:cNvSpPr txBox="1">
            <a:spLocks noGrp="1"/>
          </p:cNvSpPr>
          <p:nvPr>
            <p:ph type="title"/>
          </p:nvPr>
        </p:nvSpPr>
        <p:spPr>
          <a:xfrm flipH="1">
            <a:off x="4168210" y="3457767"/>
            <a:ext cx="347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41" name="Google Shape;741;p35"/>
          <p:cNvSpPr txBox="1">
            <a:spLocks noGrp="1"/>
          </p:cNvSpPr>
          <p:nvPr>
            <p:ph type="subTitle" idx="1"/>
          </p:nvPr>
        </p:nvSpPr>
        <p:spPr>
          <a:xfrm flipH="1">
            <a:off x="4168210" y="3823459"/>
            <a:ext cx="34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35"/>
          <p:cNvSpPr txBox="1">
            <a:spLocks noGrp="1"/>
          </p:cNvSpPr>
          <p:nvPr>
            <p:ph type="title" idx="2"/>
          </p:nvPr>
        </p:nvSpPr>
        <p:spPr>
          <a:xfrm flipH="1">
            <a:off x="4168210" y="2278552"/>
            <a:ext cx="347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3"/>
          </p:nvPr>
        </p:nvSpPr>
        <p:spPr>
          <a:xfrm flipH="1">
            <a:off x="4168210" y="2644406"/>
            <a:ext cx="34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35"/>
          <p:cNvSpPr txBox="1">
            <a:spLocks noGrp="1"/>
          </p:cNvSpPr>
          <p:nvPr>
            <p:ph type="title" idx="4"/>
          </p:nvPr>
        </p:nvSpPr>
        <p:spPr>
          <a:xfrm flipH="1">
            <a:off x="4168210" y="1099338"/>
            <a:ext cx="347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45" name="Google Shape;745;p35"/>
          <p:cNvSpPr txBox="1">
            <a:spLocks noGrp="1"/>
          </p:cNvSpPr>
          <p:nvPr>
            <p:ph type="subTitle" idx="5"/>
          </p:nvPr>
        </p:nvSpPr>
        <p:spPr>
          <a:xfrm flipH="1">
            <a:off x="4168210" y="1465029"/>
            <a:ext cx="34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title" idx="6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35"/>
          <p:cNvSpPr/>
          <p:nvPr/>
        </p:nvSpPr>
        <p:spPr>
          <a:xfrm>
            <a:off x="7735606" y="-75350"/>
            <a:ext cx="1678828" cy="97927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5"/>
          <p:cNvSpPr/>
          <p:nvPr/>
        </p:nvSpPr>
        <p:spPr>
          <a:xfrm>
            <a:off x="8124575" y="4786750"/>
            <a:ext cx="690058" cy="728219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35"/>
          <p:cNvGrpSpPr/>
          <p:nvPr/>
        </p:nvGrpSpPr>
        <p:grpSpPr>
          <a:xfrm>
            <a:off x="8166051" y="-75350"/>
            <a:ext cx="817916" cy="860208"/>
            <a:chOff x="8166051" y="-75350"/>
            <a:chExt cx="817916" cy="860208"/>
          </a:xfrm>
        </p:grpSpPr>
        <p:sp>
          <p:nvSpPr>
            <p:cNvPr id="750" name="Google Shape;750;p35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40"/>
          <p:cNvGrpSpPr/>
          <p:nvPr/>
        </p:nvGrpSpPr>
        <p:grpSpPr>
          <a:xfrm rot="-625890">
            <a:off x="342" y="-260895"/>
            <a:ext cx="1120539" cy="1136985"/>
            <a:chOff x="727288" y="3991176"/>
            <a:chExt cx="1219992" cy="1237898"/>
          </a:xfrm>
        </p:grpSpPr>
        <p:sp>
          <p:nvSpPr>
            <p:cNvPr id="863" name="Google Shape;863;p40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40"/>
          <p:cNvSpPr/>
          <p:nvPr/>
        </p:nvSpPr>
        <p:spPr>
          <a:xfrm>
            <a:off x="1106675" y="-241825"/>
            <a:ext cx="561557" cy="594887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40"/>
          <p:cNvGrpSpPr/>
          <p:nvPr/>
        </p:nvGrpSpPr>
        <p:grpSpPr>
          <a:xfrm rot="-742780">
            <a:off x="8273253" y="4497770"/>
            <a:ext cx="1035629" cy="687651"/>
            <a:chOff x="6571588" y="4504700"/>
            <a:chExt cx="1035575" cy="687615"/>
          </a:xfrm>
        </p:grpSpPr>
        <p:sp>
          <p:nvSpPr>
            <p:cNvPr id="869" name="Google Shape;869;p40"/>
            <p:cNvSpPr/>
            <p:nvPr/>
          </p:nvSpPr>
          <p:spPr>
            <a:xfrm>
              <a:off x="6896838" y="4807241"/>
              <a:ext cx="376730" cy="382673"/>
            </a:xfrm>
            <a:custGeom>
              <a:avLst/>
              <a:gdLst/>
              <a:ahLst/>
              <a:cxnLst/>
              <a:rect l="l" t="t" r="r" b="b"/>
              <a:pathLst>
                <a:path w="9572" h="9723" extrusionOk="0">
                  <a:moveTo>
                    <a:pt x="4285" y="0"/>
                  </a:moveTo>
                  <a:cubicBezTo>
                    <a:pt x="4163" y="31"/>
                    <a:pt x="4072" y="31"/>
                    <a:pt x="3950" y="31"/>
                  </a:cubicBezTo>
                  <a:lnTo>
                    <a:pt x="3798" y="91"/>
                  </a:lnTo>
                  <a:cubicBezTo>
                    <a:pt x="3677" y="91"/>
                    <a:pt x="3586" y="122"/>
                    <a:pt x="3495" y="152"/>
                  </a:cubicBezTo>
                  <a:cubicBezTo>
                    <a:pt x="3312" y="213"/>
                    <a:pt x="3130" y="274"/>
                    <a:pt x="2948" y="365"/>
                  </a:cubicBezTo>
                  <a:cubicBezTo>
                    <a:pt x="2674" y="486"/>
                    <a:pt x="2431" y="608"/>
                    <a:pt x="2219" y="790"/>
                  </a:cubicBezTo>
                  <a:cubicBezTo>
                    <a:pt x="2036" y="942"/>
                    <a:pt x="1854" y="1125"/>
                    <a:pt x="1702" y="1337"/>
                  </a:cubicBezTo>
                  <a:cubicBezTo>
                    <a:pt x="1550" y="1519"/>
                    <a:pt x="1429" y="1763"/>
                    <a:pt x="1307" y="1975"/>
                  </a:cubicBezTo>
                  <a:cubicBezTo>
                    <a:pt x="1185" y="2279"/>
                    <a:pt x="1064" y="2613"/>
                    <a:pt x="973" y="2917"/>
                  </a:cubicBezTo>
                  <a:cubicBezTo>
                    <a:pt x="942" y="3039"/>
                    <a:pt x="912" y="3130"/>
                    <a:pt x="851" y="3221"/>
                  </a:cubicBezTo>
                  <a:cubicBezTo>
                    <a:pt x="699" y="3677"/>
                    <a:pt x="578" y="4132"/>
                    <a:pt x="426" y="4619"/>
                  </a:cubicBezTo>
                  <a:cubicBezTo>
                    <a:pt x="335" y="5013"/>
                    <a:pt x="213" y="5469"/>
                    <a:pt x="122" y="5925"/>
                  </a:cubicBezTo>
                  <a:lnTo>
                    <a:pt x="92" y="6077"/>
                  </a:lnTo>
                  <a:cubicBezTo>
                    <a:pt x="61" y="6198"/>
                    <a:pt x="31" y="6350"/>
                    <a:pt x="31" y="6472"/>
                  </a:cubicBezTo>
                  <a:cubicBezTo>
                    <a:pt x="1" y="6624"/>
                    <a:pt x="1" y="6745"/>
                    <a:pt x="1" y="6897"/>
                  </a:cubicBezTo>
                  <a:cubicBezTo>
                    <a:pt x="1" y="6988"/>
                    <a:pt x="1" y="7110"/>
                    <a:pt x="31" y="7201"/>
                  </a:cubicBezTo>
                  <a:cubicBezTo>
                    <a:pt x="61" y="7353"/>
                    <a:pt x="92" y="7505"/>
                    <a:pt x="122" y="7657"/>
                  </a:cubicBezTo>
                  <a:cubicBezTo>
                    <a:pt x="152" y="7748"/>
                    <a:pt x="183" y="7839"/>
                    <a:pt x="244" y="7930"/>
                  </a:cubicBezTo>
                  <a:lnTo>
                    <a:pt x="244" y="7961"/>
                  </a:lnTo>
                  <a:cubicBezTo>
                    <a:pt x="274" y="8082"/>
                    <a:pt x="365" y="8234"/>
                    <a:pt x="456" y="8325"/>
                  </a:cubicBezTo>
                  <a:cubicBezTo>
                    <a:pt x="547" y="8447"/>
                    <a:pt x="639" y="8568"/>
                    <a:pt x="760" y="8659"/>
                  </a:cubicBezTo>
                  <a:cubicBezTo>
                    <a:pt x="912" y="8811"/>
                    <a:pt x="1064" y="8933"/>
                    <a:pt x="1277" y="9054"/>
                  </a:cubicBezTo>
                  <a:cubicBezTo>
                    <a:pt x="1489" y="9206"/>
                    <a:pt x="1732" y="9328"/>
                    <a:pt x="1975" y="9419"/>
                  </a:cubicBezTo>
                  <a:cubicBezTo>
                    <a:pt x="2188" y="9480"/>
                    <a:pt x="2401" y="9541"/>
                    <a:pt x="2644" y="9601"/>
                  </a:cubicBezTo>
                  <a:cubicBezTo>
                    <a:pt x="2887" y="9632"/>
                    <a:pt x="3130" y="9632"/>
                    <a:pt x="3312" y="9662"/>
                  </a:cubicBezTo>
                  <a:cubicBezTo>
                    <a:pt x="3555" y="9692"/>
                    <a:pt x="3829" y="9723"/>
                    <a:pt x="4102" y="9723"/>
                  </a:cubicBezTo>
                  <a:lnTo>
                    <a:pt x="4771" y="9723"/>
                  </a:lnTo>
                  <a:cubicBezTo>
                    <a:pt x="4923" y="9723"/>
                    <a:pt x="5105" y="9692"/>
                    <a:pt x="5257" y="9692"/>
                  </a:cubicBezTo>
                  <a:cubicBezTo>
                    <a:pt x="5409" y="9662"/>
                    <a:pt x="5591" y="9632"/>
                    <a:pt x="5743" y="9601"/>
                  </a:cubicBezTo>
                  <a:lnTo>
                    <a:pt x="5895" y="9571"/>
                  </a:lnTo>
                  <a:lnTo>
                    <a:pt x="6229" y="9510"/>
                  </a:lnTo>
                  <a:lnTo>
                    <a:pt x="6563" y="9449"/>
                  </a:lnTo>
                  <a:cubicBezTo>
                    <a:pt x="6685" y="9419"/>
                    <a:pt x="6806" y="9389"/>
                    <a:pt x="6989" y="9358"/>
                  </a:cubicBezTo>
                  <a:lnTo>
                    <a:pt x="7232" y="9297"/>
                  </a:lnTo>
                  <a:lnTo>
                    <a:pt x="7292" y="9297"/>
                  </a:lnTo>
                  <a:lnTo>
                    <a:pt x="7444" y="9267"/>
                  </a:lnTo>
                  <a:cubicBezTo>
                    <a:pt x="7839" y="9176"/>
                    <a:pt x="8174" y="9024"/>
                    <a:pt x="8508" y="8811"/>
                  </a:cubicBezTo>
                  <a:cubicBezTo>
                    <a:pt x="8690" y="8690"/>
                    <a:pt x="8842" y="8508"/>
                    <a:pt x="8994" y="8325"/>
                  </a:cubicBezTo>
                  <a:cubicBezTo>
                    <a:pt x="9085" y="8173"/>
                    <a:pt x="9207" y="7991"/>
                    <a:pt x="9298" y="7809"/>
                  </a:cubicBezTo>
                  <a:cubicBezTo>
                    <a:pt x="9450" y="7626"/>
                    <a:pt x="9541" y="7383"/>
                    <a:pt x="9541" y="7140"/>
                  </a:cubicBezTo>
                  <a:cubicBezTo>
                    <a:pt x="9571" y="6958"/>
                    <a:pt x="9541" y="6806"/>
                    <a:pt x="9510" y="6654"/>
                  </a:cubicBezTo>
                  <a:lnTo>
                    <a:pt x="9510" y="6563"/>
                  </a:lnTo>
                  <a:cubicBezTo>
                    <a:pt x="9480" y="6441"/>
                    <a:pt x="9450" y="6320"/>
                    <a:pt x="9419" y="6198"/>
                  </a:cubicBezTo>
                  <a:cubicBezTo>
                    <a:pt x="9328" y="5955"/>
                    <a:pt x="9237" y="5712"/>
                    <a:pt x="9146" y="5439"/>
                  </a:cubicBezTo>
                  <a:cubicBezTo>
                    <a:pt x="9085" y="5257"/>
                    <a:pt x="8994" y="5105"/>
                    <a:pt x="8933" y="4922"/>
                  </a:cubicBezTo>
                  <a:cubicBezTo>
                    <a:pt x="8903" y="4862"/>
                    <a:pt x="8872" y="4801"/>
                    <a:pt x="8842" y="4710"/>
                  </a:cubicBezTo>
                  <a:cubicBezTo>
                    <a:pt x="8781" y="4619"/>
                    <a:pt x="8720" y="4527"/>
                    <a:pt x="8629" y="4467"/>
                  </a:cubicBezTo>
                  <a:cubicBezTo>
                    <a:pt x="8508" y="4041"/>
                    <a:pt x="8325" y="3646"/>
                    <a:pt x="8143" y="3282"/>
                  </a:cubicBezTo>
                  <a:cubicBezTo>
                    <a:pt x="8022" y="3039"/>
                    <a:pt x="7900" y="2796"/>
                    <a:pt x="7718" y="2552"/>
                  </a:cubicBezTo>
                  <a:lnTo>
                    <a:pt x="7657" y="2431"/>
                  </a:lnTo>
                  <a:cubicBezTo>
                    <a:pt x="7566" y="2279"/>
                    <a:pt x="7475" y="2097"/>
                    <a:pt x="7353" y="1945"/>
                  </a:cubicBezTo>
                  <a:cubicBezTo>
                    <a:pt x="7232" y="1793"/>
                    <a:pt x="7080" y="1611"/>
                    <a:pt x="6958" y="1459"/>
                  </a:cubicBezTo>
                  <a:lnTo>
                    <a:pt x="6928" y="1428"/>
                  </a:lnTo>
                  <a:cubicBezTo>
                    <a:pt x="6776" y="1246"/>
                    <a:pt x="6594" y="1064"/>
                    <a:pt x="6442" y="912"/>
                  </a:cubicBezTo>
                  <a:cubicBezTo>
                    <a:pt x="6229" y="730"/>
                    <a:pt x="6016" y="578"/>
                    <a:pt x="5804" y="456"/>
                  </a:cubicBezTo>
                  <a:cubicBezTo>
                    <a:pt x="5621" y="365"/>
                    <a:pt x="5439" y="274"/>
                    <a:pt x="5226" y="213"/>
                  </a:cubicBezTo>
                  <a:cubicBezTo>
                    <a:pt x="4923" y="91"/>
                    <a:pt x="4619" y="0"/>
                    <a:pt x="4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6571588" y="4504700"/>
              <a:ext cx="1035575" cy="687615"/>
            </a:xfrm>
            <a:custGeom>
              <a:avLst/>
              <a:gdLst/>
              <a:ahLst/>
              <a:cxnLst/>
              <a:rect l="l" t="t" r="r" b="b"/>
              <a:pathLst>
                <a:path w="26312" h="17471" extrusionOk="0">
                  <a:moveTo>
                    <a:pt x="11424" y="0"/>
                  </a:moveTo>
                  <a:cubicBezTo>
                    <a:pt x="10969" y="0"/>
                    <a:pt x="10483" y="31"/>
                    <a:pt x="10027" y="92"/>
                  </a:cubicBezTo>
                  <a:cubicBezTo>
                    <a:pt x="9662" y="122"/>
                    <a:pt x="9328" y="183"/>
                    <a:pt x="8994" y="274"/>
                  </a:cubicBezTo>
                  <a:cubicBezTo>
                    <a:pt x="8811" y="304"/>
                    <a:pt x="8660" y="365"/>
                    <a:pt x="8508" y="395"/>
                  </a:cubicBezTo>
                  <a:cubicBezTo>
                    <a:pt x="8113" y="517"/>
                    <a:pt x="7687" y="699"/>
                    <a:pt x="7171" y="912"/>
                  </a:cubicBezTo>
                  <a:cubicBezTo>
                    <a:pt x="6290" y="1277"/>
                    <a:pt x="5439" y="1763"/>
                    <a:pt x="4710" y="2431"/>
                  </a:cubicBezTo>
                  <a:cubicBezTo>
                    <a:pt x="4345" y="2765"/>
                    <a:pt x="3981" y="3130"/>
                    <a:pt x="3646" y="3495"/>
                  </a:cubicBezTo>
                  <a:cubicBezTo>
                    <a:pt x="3464" y="3707"/>
                    <a:pt x="3312" y="3889"/>
                    <a:pt x="3191" y="4041"/>
                  </a:cubicBezTo>
                  <a:lnTo>
                    <a:pt x="3160" y="4102"/>
                  </a:lnTo>
                  <a:cubicBezTo>
                    <a:pt x="3039" y="4254"/>
                    <a:pt x="2917" y="4406"/>
                    <a:pt x="2796" y="4588"/>
                  </a:cubicBezTo>
                  <a:cubicBezTo>
                    <a:pt x="2522" y="5044"/>
                    <a:pt x="2279" y="5500"/>
                    <a:pt x="2036" y="5956"/>
                  </a:cubicBezTo>
                  <a:cubicBezTo>
                    <a:pt x="1854" y="6350"/>
                    <a:pt x="1671" y="6776"/>
                    <a:pt x="1520" y="7201"/>
                  </a:cubicBezTo>
                  <a:cubicBezTo>
                    <a:pt x="1428" y="7444"/>
                    <a:pt x="1337" y="7687"/>
                    <a:pt x="1277" y="7961"/>
                  </a:cubicBezTo>
                  <a:lnTo>
                    <a:pt x="1277" y="7991"/>
                  </a:lnTo>
                  <a:lnTo>
                    <a:pt x="1246" y="8113"/>
                  </a:lnTo>
                  <a:cubicBezTo>
                    <a:pt x="1185" y="8265"/>
                    <a:pt x="1125" y="8477"/>
                    <a:pt x="1094" y="8660"/>
                  </a:cubicBezTo>
                  <a:cubicBezTo>
                    <a:pt x="1033" y="8903"/>
                    <a:pt x="973" y="9176"/>
                    <a:pt x="882" y="9450"/>
                  </a:cubicBezTo>
                  <a:cubicBezTo>
                    <a:pt x="851" y="9601"/>
                    <a:pt x="790" y="9814"/>
                    <a:pt x="760" y="9996"/>
                  </a:cubicBezTo>
                  <a:cubicBezTo>
                    <a:pt x="730" y="10027"/>
                    <a:pt x="699" y="10088"/>
                    <a:pt x="699" y="10148"/>
                  </a:cubicBezTo>
                  <a:cubicBezTo>
                    <a:pt x="669" y="10300"/>
                    <a:pt x="638" y="10422"/>
                    <a:pt x="608" y="10634"/>
                  </a:cubicBezTo>
                  <a:cubicBezTo>
                    <a:pt x="547" y="10847"/>
                    <a:pt x="517" y="11090"/>
                    <a:pt x="487" y="11333"/>
                  </a:cubicBezTo>
                  <a:cubicBezTo>
                    <a:pt x="456" y="11485"/>
                    <a:pt x="426" y="11637"/>
                    <a:pt x="395" y="11789"/>
                  </a:cubicBezTo>
                  <a:cubicBezTo>
                    <a:pt x="335" y="12093"/>
                    <a:pt x="304" y="12397"/>
                    <a:pt x="274" y="12670"/>
                  </a:cubicBezTo>
                  <a:cubicBezTo>
                    <a:pt x="244" y="12913"/>
                    <a:pt x="183" y="13156"/>
                    <a:pt x="152" y="13339"/>
                  </a:cubicBezTo>
                  <a:cubicBezTo>
                    <a:pt x="152" y="13521"/>
                    <a:pt x="92" y="13764"/>
                    <a:pt x="92" y="13885"/>
                  </a:cubicBezTo>
                  <a:cubicBezTo>
                    <a:pt x="92" y="14007"/>
                    <a:pt x="61" y="14128"/>
                    <a:pt x="61" y="14250"/>
                  </a:cubicBezTo>
                  <a:lnTo>
                    <a:pt x="61" y="14432"/>
                  </a:lnTo>
                  <a:lnTo>
                    <a:pt x="61" y="14523"/>
                  </a:lnTo>
                  <a:cubicBezTo>
                    <a:pt x="31" y="14706"/>
                    <a:pt x="31" y="14858"/>
                    <a:pt x="31" y="15010"/>
                  </a:cubicBezTo>
                  <a:cubicBezTo>
                    <a:pt x="0" y="15253"/>
                    <a:pt x="0" y="15526"/>
                    <a:pt x="31" y="15769"/>
                  </a:cubicBezTo>
                  <a:cubicBezTo>
                    <a:pt x="92" y="15891"/>
                    <a:pt x="122" y="16043"/>
                    <a:pt x="183" y="16164"/>
                  </a:cubicBezTo>
                  <a:cubicBezTo>
                    <a:pt x="244" y="16286"/>
                    <a:pt x="304" y="16407"/>
                    <a:pt x="365" y="16498"/>
                  </a:cubicBezTo>
                  <a:lnTo>
                    <a:pt x="395" y="16559"/>
                  </a:lnTo>
                  <a:cubicBezTo>
                    <a:pt x="426" y="16650"/>
                    <a:pt x="487" y="16741"/>
                    <a:pt x="578" y="16802"/>
                  </a:cubicBezTo>
                  <a:cubicBezTo>
                    <a:pt x="638" y="16893"/>
                    <a:pt x="699" y="16954"/>
                    <a:pt x="790" y="17045"/>
                  </a:cubicBezTo>
                  <a:cubicBezTo>
                    <a:pt x="882" y="17106"/>
                    <a:pt x="973" y="17167"/>
                    <a:pt x="1064" y="17228"/>
                  </a:cubicBezTo>
                  <a:cubicBezTo>
                    <a:pt x="1185" y="17288"/>
                    <a:pt x="1307" y="17349"/>
                    <a:pt x="1459" y="17379"/>
                  </a:cubicBezTo>
                  <a:lnTo>
                    <a:pt x="1489" y="17379"/>
                  </a:lnTo>
                  <a:cubicBezTo>
                    <a:pt x="1580" y="17410"/>
                    <a:pt x="1671" y="17410"/>
                    <a:pt x="1763" y="17440"/>
                  </a:cubicBezTo>
                  <a:cubicBezTo>
                    <a:pt x="2036" y="17471"/>
                    <a:pt x="2279" y="17471"/>
                    <a:pt x="2522" y="17471"/>
                  </a:cubicBezTo>
                  <a:cubicBezTo>
                    <a:pt x="2644" y="17440"/>
                    <a:pt x="2765" y="17440"/>
                    <a:pt x="2856" y="17410"/>
                  </a:cubicBezTo>
                  <a:lnTo>
                    <a:pt x="2948" y="17410"/>
                  </a:lnTo>
                  <a:lnTo>
                    <a:pt x="3130" y="17379"/>
                  </a:lnTo>
                  <a:cubicBezTo>
                    <a:pt x="3191" y="17349"/>
                    <a:pt x="3251" y="17349"/>
                    <a:pt x="3312" y="17319"/>
                  </a:cubicBezTo>
                  <a:cubicBezTo>
                    <a:pt x="3494" y="17258"/>
                    <a:pt x="3707" y="17197"/>
                    <a:pt x="3889" y="17106"/>
                  </a:cubicBezTo>
                  <a:lnTo>
                    <a:pt x="3920" y="17106"/>
                  </a:lnTo>
                  <a:cubicBezTo>
                    <a:pt x="4133" y="17015"/>
                    <a:pt x="4345" y="16863"/>
                    <a:pt x="4527" y="16711"/>
                  </a:cubicBezTo>
                  <a:lnTo>
                    <a:pt x="4588" y="16681"/>
                  </a:lnTo>
                  <a:cubicBezTo>
                    <a:pt x="4679" y="16589"/>
                    <a:pt x="4771" y="16529"/>
                    <a:pt x="4831" y="16407"/>
                  </a:cubicBezTo>
                  <a:cubicBezTo>
                    <a:pt x="4922" y="16316"/>
                    <a:pt x="4983" y="16195"/>
                    <a:pt x="5044" y="16073"/>
                  </a:cubicBezTo>
                  <a:cubicBezTo>
                    <a:pt x="5166" y="15830"/>
                    <a:pt x="5226" y="15587"/>
                    <a:pt x="5257" y="15313"/>
                  </a:cubicBezTo>
                  <a:lnTo>
                    <a:pt x="5257" y="15253"/>
                  </a:lnTo>
                  <a:cubicBezTo>
                    <a:pt x="5317" y="14918"/>
                    <a:pt x="5378" y="14554"/>
                    <a:pt x="5439" y="14220"/>
                  </a:cubicBezTo>
                  <a:cubicBezTo>
                    <a:pt x="5500" y="13855"/>
                    <a:pt x="5591" y="13460"/>
                    <a:pt x="5712" y="12974"/>
                  </a:cubicBezTo>
                  <a:cubicBezTo>
                    <a:pt x="5773" y="12761"/>
                    <a:pt x="5804" y="12579"/>
                    <a:pt x="5864" y="12366"/>
                  </a:cubicBezTo>
                  <a:cubicBezTo>
                    <a:pt x="5895" y="12154"/>
                    <a:pt x="5925" y="11941"/>
                    <a:pt x="5986" y="11728"/>
                  </a:cubicBezTo>
                  <a:cubicBezTo>
                    <a:pt x="6138" y="11273"/>
                    <a:pt x="6290" y="10817"/>
                    <a:pt x="6442" y="10391"/>
                  </a:cubicBezTo>
                  <a:cubicBezTo>
                    <a:pt x="6472" y="10300"/>
                    <a:pt x="6502" y="10270"/>
                    <a:pt x="6533" y="10118"/>
                  </a:cubicBezTo>
                  <a:cubicBezTo>
                    <a:pt x="6594" y="9966"/>
                    <a:pt x="6654" y="9814"/>
                    <a:pt x="6715" y="9662"/>
                  </a:cubicBezTo>
                  <a:cubicBezTo>
                    <a:pt x="6806" y="9450"/>
                    <a:pt x="6897" y="9237"/>
                    <a:pt x="7019" y="9055"/>
                  </a:cubicBezTo>
                  <a:cubicBezTo>
                    <a:pt x="7171" y="8812"/>
                    <a:pt x="7353" y="8568"/>
                    <a:pt x="7505" y="8356"/>
                  </a:cubicBezTo>
                  <a:cubicBezTo>
                    <a:pt x="7657" y="8113"/>
                    <a:pt x="7839" y="7900"/>
                    <a:pt x="8052" y="7718"/>
                  </a:cubicBezTo>
                  <a:cubicBezTo>
                    <a:pt x="8477" y="7323"/>
                    <a:pt x="8933" y="6989"/>
                    <a:pt x="9449" y="6715"/>
                  </a:cubicBezTo>
                  <a:cubicBezTo>
                    <a:pt x="9723" y="6533"/>
                    <a:pt x="9966" y="6411"/>
                    <a:pt x="10239" y="6290"/>
                  </a:cubicBezTo>
                  <a:cubicBezTo>
                    <a:pt x="10513" y="6168"/>
                    <a:pt x="10786" y="6077"/>
                    <a:pt x="11090" y="6016"/>
                  </a:cubicBezTo>
                  <a:cubicBezTo>
                    <a:pt x="11394" y="5956"/>
                    <a:pt x="11698" y="5956"/>
                    <a:pt x="12002" y="5956"/>
                  </a:cubicBezTo>
                  <a:cubicBezTo>
                    <a:pt x="12488" y="5986"/>
                    <a:pt x="12944" y="6077"/>
                    <a:pt x="13399" y="6199"/>
                  </a:cubicBezTo>
                  <a:cubicBezTo>
                    <a:pt x="13673" y="6290"/>
                    <a:pt x="13916" y="6381"/>
                    <a:pt x="14159" y="6502"/>
                  </a:cubicBezTo>
                  <a:cubicBezTo>
                    <a:pt x="14432" y="6624"/>
                    <a:pt x="14675" y="6745"/>
                    <a:pt x="14918" y="6897"/>
                  </a:cubicBezTo>
                  <a:lnTo>
                    <a:pt x="15161" y="7049"/>
                  </a:lnTo>
                  <a:cubicBezTo>
                    <a:pt x="15313" y="7140"/>
                    <a:pt x="15465" y="7232"/>
                    <a:pt x="15617" y="7323"/>
                  </a:cubicBezTo>
                  <a:cubicBezTo>
                    <a:pt x="15799" y="7444"/>
                    <a:pt x="15982" y="7566"/>
                    <a:pt x="16164" y="7687"/>
                  </a:cubicBezTo>
                  <a:cubicBezTo>
                    <a:pt x="16346" y="7839"/>
                    <a:pt x="16498" y="7961"/>
                    <a:pt x="16650" y="8143"/>
                  </a:cubicBezTo>
                  <a:cubicBezTo>
                    <a:pt x="16863" y="8356"/>
                    <a:pt x="17076" y="8599"/>
                    <a:pt x="17288" y="8812"/>
                  </a:cubicBezTo>
                  <a:lnTo>
                    <a:pt x="17349" y="8903"/>
                  </a:lnTo>
                  <a:cubicBezTo>
                    <a:pt x="17622" y="9206"/>
                    <a:pt x="17866" y="9510"/>
                    <a:pt x="18109" y="9784"/>
                  </a:cubicBezTo>
                  <a:cubicBezTo>
                    <a:pt x="18321" y="10057"/>
                    <a:pt x="18564" y="10422"/>
                    <a:pt x="18777" y="10726"/>
                  </a:cubicBezTo>
                  <a:cubicBezTo>
                    <a:pt x="19020" y="11060"/>
                    <a:pt x="19202" y="11303"/>
                    <a:pt x="19324" y="11607"/>
                  </a:cubicBezTo>
                  <a:cubicBezTo>
                    <a:pt x="19476" y="11880"/>
                    <a:pt x="19597" y="12184"/>
                    <a:pt x="19719" y="12397"/>
                  </a:cubicBezTo>
                  <a:lnTo>
                    <a:pt x="19749" y="12488"/>
                  </a:lnTo>
                  <a:cubicBezTo>
                    <a:pt x="19871" y="12731"/>
                    <a:pt x="19992" y="13004"/>
                    <a:pt x="20114" y="13278"/>
                  </a:cubicBezTo>
                  <a:cubicBezTo>
                    <a:pt x="20144" y="13369"/>
                    <a:pt x="20175" y="13430"/>
                    <a:pt x="20205" y="13521"/>
                  </a:cubicBezTo>
                  <a:cubicBezTo>
                    <a:pt x="20144" y="13612"/>
                    <a:pt x="20144" y="13734"/>
                    <a:pt x="20144" y="13855"/>
                  </a:cubicBezTo>
                  <a:cubicBezTo>
                    <a:pt x="20175" y="13916"/>
                    <a:pt x="20175" y="13977"/>
                    <a:pt x="20175" y="14007"/>
                  </a:cubicBezTo>
                  <a:lnTo>
                    <a:pt x="20266" y="14280"/>
                  </a:lnTo>
                  <a:cubicBezTo>
                    <a:pt x="20266" y="14372"/>
                    <a:pt x="20296" y="14432"/>
                    <a:pt x="20296" y="14523"/>
                  </a:cubicBezTo>
                  <a:cubicBezTo>
                    <a:pt x="20387" y="15131"/>
                    <a:pt x="20661" y="15708"/>
                    <a:pt x="21025" y="16225"/>
                  </a:cubicBezTo>
                  <a:cubicBezTo>
                    <a:pt x="21177" y="16407"/>
                    <a:pt x="21329" y="16559"/>
                    <a:pt x="21511" y="16681"/>
                  </a:cubicBezTo>
                  <a:cubicBezTo>
                    <a:pt x="21663" y="16802"/>
                    <a:pt x="21846" y="16893"/>
                    <a:pt x="22058" y="16924"/>
                  </a:cubicBezTo>
                  <a:cubicBezTo>
                    <a:pt x="22119" y="16939"/>
                    <a:pt x="22187" y="16946"/>
                    <a:pt x="22260" y="16946"/>
                  </a:cubicBezTo>
                  <a:cubicBezTo>
                    <a:pt x="22332" y="16946"/>
                    <a:pt x="22408" y="16939"/>
                    <a:pt x="22484" y="16924"/>
                  </a:cubicBezTo>
                  <a:lnTo>
                    <a:pt x="22848" y="16833"/>
                  </a:lnTo>
                  <a:cubicBezTo>
                    <a:pt x="22970" y="16802"/>
                    <a:pt x="23091" y="16772"/>
                    <a:pt x="23182" y="16741"/>
                  </a:cubicBezTo>
                  <a:cubicBezTo>
                    <a:pt x="23638" y="16620"/>
                    <a:pt x="24033" y="16438"/>
                    <a:pt x="24428" y="16195"/>
                  </a:cubicBezTo>
                  <a:lnTo>
                    <a:pt x="24428" y="16195"/>
                  </a:lnTo>
                  <a:lnTo>
                    <a:pt x="24398" y="16225"/>
                  </a:lnTo>
                  <a:lnTo>
                    <a:pt x="24489" y="16164"/>
                  </a:lnTo>
                  <a:cubicBezTo>
                    <a:pt x="24702" y="16073"/>
                    <a:pt x="24884" y="15951"/>
                    <a:pt x="25097" y="15800"/>
                  </a:cubicBezTo>
                  <a:cubicBezTo>
                    <a:pt x="25279" y="15648"/>
                    <a:pt x="25431" y="15496"/>
                    <a:pt x="25583" y="15344"/>
                  </a:cubicBezTo>
                  <a:cubicBezTo>
                    <a:pt x="25644" y="15253"/>
                    <a:pt x="25704" y="15162"/>
                    <a:pt x="25765" y="15070"/>
                  </a:cubicBezTo>
                  <a:cubicBezTo>
                    <a:pt x="25856" y="14949"/>
                    <a:pt x="25917" y="14797"/>
                    <a:pt x="26008" y="14675"/>
                  </a:cubicBezTo>
                  <a:cubicBezTo>
                    <a:pt x="26099" y="14432"/>
                    <a:pt x="26190" y="14189"/>
                    <a:pt x="26221" y="13946"/>
                  </a:cubicBezTo>
                  <a:cubicBezTo>
                    <a:pt x="26282" y="13673"/>
                    <a:pt x="26312" y="13399"/>
                    <a:pt x="26312" y="13156"/>
                  </a:cubicBezTo>
                  <a:cubicBezTo>
                    <a:pt x="26312" y="12944"/>
                    <a:pt x="26282" y="12731"/>
                    <a:pt x="26251" y="12518"/>
                  </a:cubicBezTo>
                  <a:cubicBezTo>
                    <a:pt x="26190" y="12245"/>
                    <a:pt x="26130" y="12002"/>
                    <a:pt x="26038" y="11759"/>
                  </a:cubicBezTo>
                  <a:cubicBezTo>
                    <a:pt x="25947" y="11576"/>
                    <a:pt x="25856" y="11364"/>
                    <a:pt x="25765" y="11181"/>
                  </a:cubicBezTo>
                  <a:cubicBezTo>
                    <a:pt x="25583" y="10756"/>
                    <a:pt x="25340" y="10331"/>
                    <a:pt x="25157" y="9966"/>
                  </a:cubicBezTo>
                  <a:cubicBezTo>
                    <a:pt x="24884" y="9480"/>
                    <a:pt x="24610" y="8994"/>
                    <a:pt x="24367" y="8629"/>
                  </a:cubicBezTo>
                  <a:cubicBezTo>
                    <a:pt x="24124" y="8234"/>
                    <a:pt x="23881" y="7870"/>
                    <a:pt x="23577" y="7475"/>
                  </a:cubicBezTo>
                  <a:cubicBezTo>
                    <a:pt x="23274" y="7080"/>
                    <a:pt x="22970" y="6685"/>
                    <a:pt x="22696" y="6411"/>
                  </a:cubicBezTo>
                  <a:lnTo>
                    <a:pt x="22544" y="6229"/>
                  </a:lnTo>
                  <a:lnTo>
                    <a:pt x="22210" y="5834"/>
                  </a:lnTo>
                  <a:cubicBezTo>
                    <a:pt x="22058" y="5682"/>
                    <a:pt x="21906" y="5530"/>
                    <a:pt x="21755" y="5378"/>
                  </a:cubicBezTo>
                  <a:lnTo>
                    <a:pt x="21603" y="5226"/>
                  </a:lnTo>
                  <a:cubicBezTo>
                    <a:pt x="21238" y="4862"/>
                    <a:pt x="20904" y="4558"/>
                    <a:pt x="20539" y="4254"/>
                  </a:cubicBezTo>
                  <a:lnTo>
                    <a:pt x="19871" y="3707"/>
                  </a:lnTo>
                  <a:lnTo>
                    <a:pt x="19445" y="3373"/>
                  </a:lnTo>
                  <a:cubicBezTo>
                    <a:pt x="19111" y="3100"/>
                    <a:pt x="18716" y="2765"/>
                    <a:pt x="18321" y="2492"/>
                  </a:cubicBezTo>
                  <a:cubicBezTo>
                    <a:pt x="17896" y="2158"/>
                    <a:pt x="17471" y="1884"/>
                    <a:pt x="17045" y="1641"/>
                  </a:cubicBezTo>
                  <a:cubicBezTo>
                    <a:pt x="16620" y="1368"/>
                    <a:pt x="16194" y="1125"/>
                    <a:pt x="15739" y="942"/>
                  </a:cubicBezTo>
                  <a:cubicBezTo>
                    <a:pt x="15344" y="730"/>
                    <a:pt x="14918" y="578"/>
                    <a:pt x="14463" y="456"/>
                  </a:cubicBezTo>
                  <a:cubicBezTo>
                    <a:pt x="13977" y="304"/>
                    <a:pt x="13460" y="183"/>
                    <a:pt x="12944" y="122"/>
                  </a:cubicBezTo>
                  <a:cubicBezTo>
                    <a:pt x="12457" y="31"/>
                    <a:pt x="11941" y="0"/>
                    <a:pt x="11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40"/>
          <p:cNvSpPr/>
          <p:nvPr/>
        </p:nvSpPr>
        <p:spPr>
          <a:xfrm>
            <a:off x="7967500" y="-68450"/>
            <a:ext cx="1264725" cy="929600"/>
          </a:xfrm>
          <a:custGeom>
            <a:avLst/>
            <a:gdLst/>
            <a:ahLst/>
            <a:cxnLst/>
            <a:rect l="l" t="t" r="r" b="b"/>
            <a:pathLst>
              <a:path w="50589" h="37184" extrusionOk="0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" name="Google Shape;872;p40"/>
          <p:cNvGrpSpPr/>
          <p:nvPr/>
        </p:nvGrpSpPr>
        <p:grpSpPr>
          <a:xfrm>
            <a:off x="8664950" y="614425"/>
            <a:ext cx="252200" cy="279550"/>
            <a:chOff x="601188" y="4660625"/>
            <a:chExt cx="252200" cy="279550"/>
          </a:xfrm>
        </p:grpSpPr>
        <p:sp>
          <p:nvSpPr>
            <p:cNvPr id="873" name="Google Shape;873;p40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40"/>
          <p:cNvSpPr/>
          <p:nvPr/>
        </p:nvSpPr>
        <p:spPr>
          <a:xfrm rot="2513794">
            <a:off x="-147314" y="4447474"/>
            <a:ext cx="1118575" cy="312361"/>
          </a:xfrm>
          <a:custGeom>
            <a:avLst/>
            <a:gdLst/>
            <a:ahLst/>
            <a:cxnLst/>
            <a:rect l="l" t="t" r="r" b="b"/>
            <a:pathLst>
              <a:path w="37645" h="10513" extrusionOk="0">
                <a:moveTo>
                  <a:pt x="20813" y="0"/>
                </a:moveTo>
                <a:lnTo>
                  <a:pt x="19385" y="30"/>
                </a:lnTo>
                <a:lnTo>
                  <a:pt x="19172" y="30"/>
                </a:lnTo>
                <a:cubicBezTo>
                  <a:pt x="18777" y="30"/>
                  <a:pt x="18382" y="61"/>
                  <a:pt x="17957" y="61"/>
                </a:cubicBezTo>
                <a:lnTo>
                  <a:pt x="17045" y="152"/>
                </a:lnTo>
                <a:cubicBezTo>
                  <a:pt x="16438" y="182"/>
                  <a:pt x="15800" y="243"/>
                  <a:pt x="15162" y="273"/>
                </a:cubicBezTo>
                <a:cubicBezTo>
                  <a:pt x="14615" y="304"/>
                  <a:pt x="14159" y="334"/>
                  <a:pt x="13764" y="365"/>
                </a:cubicBezTo>
                <a:cubicBezTo>
                  <a:pt x="13400" y="395"/>
                  <a:pt x="13035" y="425"/>
                  <a:pt x="12701" y="456"/>
                </a:cubicBezTo>
                <a:lnTo>
                  <a:pt x="12306" y="486"/>
                </a:lnTo>
                <a:cubicBezTo>
                  <a:pt x="11820" y="517"/>
                  <a:pt x="11364" y="577"/>
                  <a:pt x="10908" y="638"/>
                </a:cubicBezTo>
                <a:cubicBezTo>
                  <a:pt x="10604" y="668"/>
                  <a:pt x="10300" y="699"/>
                  <a:pt x="9997" y="729"/>
                </a:cubicBezTo>
                <a:lnTo>
                  <a:pt x="9511" y="820"/>
                </a:lnTo>
                <a:lnTo>
                  <a:pt x="8994" y="881"/>
                </a:lnTo>
                <a:cubicBezTo>
                  <a:pt x="8204" y="972"/>
                  <a:pt x="7414" y="1094"/>
                  <a:pt x="6655" y="1215"/>
                </a:cubicBezTo>
                <a:cubicBezTo>
                  <a:pt x="6260" y="1307"/>
                  <a:pt x="5834" y="1337"/>
                  <a:pt x="5439" y="1398"/>
                </a:cubicBezTo>
                <a:lnTo>
                  <a:pt x="5409" y="1398"/>
                </a:lnTo>
                <a:cubicBezTo>
                  <a:pt x="4923" y="1458"/>
                  <a:pt x="4406" y="1550"/>
                  <a:pt x="4042" y="1641"/>
                </a:cubicBezTo>
                <a:cubicBezTo>
                  <a:pt x="3130" y="1762"/>
                  <a:pt x="2279" y="2066"/>
                  <a:pt x="1520" y="2552"/>
                </a:cubicBezTo>
                <a:cubicBezTo>
                  <a:pt x="1064" y="2856"/>
                  <a:pt x="700" y="3251"/>
                  <a:pt x="396" y="3707"/>
                </a:cubicBezTo>
                <a:cubicBezTo>
                  <a:pt x="92" y="4162"/>
                  <a:pt x="1" y="4709"/>
                  <a:pt x="92" y="5256"/>
                </a:cubicBezTo>
                <a:cubicBezTo>
                  <a:pt x="122" y="5530"/>
                  <a:pt x="213" y="5773"/>
                  <a:pt x="305" y="6046"/>
                </a:cubicBezTo>
                <a:cubicBezTo>
                  <a:pt x="396" y="6259"/>
                  <a:pt x="487" y="6472"/>
                  <a:pt x="639" y="6745"/>
                </a:cubicBezTo>
                <a:cubicBezTo>
                  <a:pt x="851" y="7140"/>
                  <a:pt x="1094" y="7535"/>
                  <a:pt x="1398" y="7869"/>
                </a:cubicBezTo>
                <a:cubicBezTo>
                  <a:pt x="1489" y="7991"/>
                  <a:pt x="1581" y="8112"/>
                  <a:pt x="1702" y="8234"/>
                </a:cubicBezTo>
                <a:lnTo>
                  <a:pt x="1793" y="8386"/>
                </a:lnTo>
                <a:cubicBezTo>
                  <a:pt x="1945" y="8598"/>
                  <a:pt x="2128" y="8781"/>
                  <a:pt x="2340" y="8963"/>
                </a:cubicBezTo>
                <a:cubicBezTo>
                  <a:pt x="2735" y="9297"/>
                  <a:pt x="3161" y="9571"/>
                  <a:pt x="3616" y="9783"/>
                </a:cubicBezTo>
                <a:cubicBezTo>
                  <a:pt x="3859" y="9905"/>
                  <a:pt x="4133" y="9996"/>
                  <a:pt x="4376" y="10087"/>
                </a:cubicBezTo>
                <a:cubicBezTo>
                  <a:pt x="4619" y="10148"/>
                  <a:pt x="4832" y="10209"/>
                  <a:pt x="5044" y="10239"/>
                </a:cubicBezTo>
                <a:cubicBezTo>
                  <a:pt x="5287" y="10300"/>
                  <a:pt x="5530" y="10330"/>
                  <a:pt x="5743" y="10361"/>
                </a:cubicBezTo>
                <a:lnTo>
                  <a:pt x="6381" y="10421"/>
                </a:lnTo>
                <a:lnTo>
                  <a:pt x="6503" y="10421"/>
                </a:lnTo>
                <a:cubicBezTo>
                  <a:pt x="6958" y="10482"/>
                  <a:pt x="7444" y="10512"/>
                  <a:pt x="7900" y="10512"/>
                </a:cubicBezTo>
                <a:lnTo>
                  <a:pt x="7991" y="10512"/>
                </a:lnTo>
                <a:cubicBezTo>
                  <a:pt x="8447" y="10512"/>
                  <a:pt x="8933" y="10482"/>
                  <a:pt x="9450" y="10452"/>
                </a:cubicBezTo>
                <a:cubicBezTo>
                  <a:pt x="9966" y="10421"/>
                  <a:pt x="10452" y="10361"/>
                  <a:pt x="10939" y="10361"/>
                </a:cubicBezTo>
                <a:lnTo>
                  <a:pt x="11455" y="10330"/>
                </a:lnTo>
                <a:cubicBezTo>
                  <a:pt x="11728" y="10300"/>
                  <a:pt x="12032" y="10300"/>
                  <a:pt x="12336" y="10300"/>
                </a:cubicBezTo>
                <a:lnTo>
                  <a:pt x="15253" y="10300"/>
                </a:lnTo>
                <a:cubicBezTo>
                  <a:pt x="15739" y="10269"/>
                  <a:pt x="16195" y="10239"/>
                  <a:pt x="16650" y="10239"/>
                </a:cubicBezTo>
                <a:lnTo>
                  <a:pt x="18230" y="10239"/>
                </a:lnTo>
                <a:cubicBezTo>
                  <a:pt x="18595" y="10209"/>
                  <a:pt x="18960" y="10178"/>
                  <a:pt x="19324" y="10178"/>
                </a:cubicBezTo>
                <a:cubicBezTo>
                  <a:pt x="19810" y="10148"/>
                  <a:pt x="20296" y="10148"/>
                  <a:pt x="20752" y="10148"/>
                </a:cubicBezTo>
                <a:lnTo>
                  <a:pt x="21846" y="10148"/>
                </a:lnTo>
                <a:lnTo>
                  <a:pt x="22697" y="10178"/>
                </a:lnTo>
                <a:cubicBezTo>
                  <a:pt x="23213" y="10209"/>
                  <a:pt x="23699" y="10239"/>
                  <a:pt x="24185" y="10239"/>
                </a:cubicBezTo>
                <a:lnTo>
                  <a:pt x="24945" y="10300"/>
                </a:lnTo>
                <a:lnTo>
                  <a:pt x="25583" y="10330"/>
                </a:lnTo>
                <a:cubicBezTo>
                  <a:pt x="26039" y="10391"/>
                  <a:pt x="26434" y="10391"/>
                  <a:pt x="26798" y="10391"/>
                </a:cubicBezTo>
                <a:lnTo>
                  <a:pt x="27102" y="10391"/>
                </a:lnTo>
                <a:lnTo>
                  <a:pt x="28014" y="10361"/>
                </a:lnTo>
                <a:lnTo>
                  <a:pt x="28530" y="10330"/>
                </a:lnTo>
                <a:lnTo>
                  <a:pt x="28682" y="10330"/>
                </a:lnTo>
                <a:cubicBezTo>
                  <a:pt x="28864" y="10330"/>
                  <a:pt x="29077" y="10300"/>
                  <a:pt x="29290" y="10300"/>
                </a:cubicBezTo>
                <a:lnTo>
                  <a:pt x="29654" y="10300"/>
                </a:lnTo>
                <a:lnTo>
                  <a:pt x="30080" y="10239"/>
                </a:lnTo>
                <a:cubicBezTo>
                  <a:pt x="30535" y="10209"/>
                  <a:pt x="31022" y="10178"/>
                  <a:pt x="31538" y="10178"/>
                </a:cubicBezTo>
                <a:cubicBezTo>
                  <a:pt x="31933" y="10148"/>
                  <a:pt x="32450" y="10148"/>
                  <a:pt x="32966" y="10118"/>
                </a:cubicBezTo>
                <a:cubicBezTo>
                  <a:pt x="33452" y="10057"/>
                  <a:pt x="33969" y="9996"/>
                  <a:pt x="34424" y="9844"/>
                </a:cubicBezTo>
                <a:cubicBezTo>
                  <a:pt x="34941" y="9723"/>
                  <a:pt x="35427" y="9540"/>
                  <a:pt x="35883" y="9267"/>
                </a:cubicBezTo>
                <a:cubicBezTo>
                  <a:pt x="36095" y="9145"/>
                  <a:pt x="36278" y="9024"/>
                  <a:pt x="36460" y="8872"/>
                </a:cubicBezTo>
                <a:lnTo>
                  <a:pt x="36551" y="8811"/>
                </a:lnTo>
                <a:cubicBezTo>
                  <a:pt x="36703" y="8690"/>
                  <a:pt x="36885" y="8538"/>
                  <a:pt x="37007" y="8355"/>
                </a:cubicBezTo>
                <a:lnTo>
                  <a:pt x="37007" y="8325"/>
                </a:lnTo>
                <a:cubicBezTo>
                  <a:pt x="37128" y="8173"/>
                  <a:pt x="37250" y="7991"/>
                  <a:pt x="37341" y="7808"/>
                </a:cubicBezTo>
                <a:cubicBezTo>
                  <a:pt x="37554" y="7292"/>
                  <a:pt x="37645" y="6775"/>
                  <a:pt x="37645" y="6229"/>
                </a:cubicBezTo>
                <a:lnTo>
                  <a:pt x="37645" y="6077"/>
                </a:lnTo>
                <a:lnTo>
                  <a:pt x="37645" y="5530"/>
                </a:lnTo>
                <a:lnTo>
                  <a:pt x="37645" y="5287"/>
                </a:lnTo>
                <a:cubicBezTo>
                  <a:pt x="37645" y="5135"/>
                  <a:pt x="37645" y="4983"/>
                  <a:pt x="37645" y="4831"/>
                </a:cubicBezTo>
                <a:lnTo>
                  <a:pt x="37645" y="4770"/>
                </a:lnTo>
                <a:cubicBezTo>
                  <a:pt x="37615" y="4314"/>
                  <a:pt x="37584" y="3828"/>
                  <a:pt x="37493" y="3373"/>
                </a:cubicBezTo>
                <a:cubicBezTo>
                  <a:pt x="37432" y="3129"/>
                  <a:pt x="37372" y="2917"/>
                  <a:pt x="37250" y="2704"/>
                </a:cubicBezTo>
                <a:cubicBezTo>
                  <a:pt x="37159" y="2583"/>
                  <a:pt x="37068" y="2461"/>
                  <a:pt x="36946" y="2340"/>
                </a:cubicBezTo>
                <a:cubicBezTo>
                  <a:pt x="36885" y="2248"/>
                  <a:pt x="36825" y="2188"/>
                  <a:pt x="36764" y="2127"/>
                </a:cubicBezTo>
                <a:cubicBezTo>
                  <a:pt x="36369" y="1853"/>
                  <a:pt x="35944" y="1610"/>
                  <a:pt x="35518" y="1458"/>
                </a:cubicBezTo>
                <a:cubicBezTo>
                  <a:pt x="35184" y="1337"/>
                  <a:pt x="34850" y="1215"/>
                  <a:pt x="34516" y="1094"/>
                </a:cubicBezTo>
                <a:cubicBezTo>
                  <a:pt x="34333" y="942"/>
                  <a:pt x="34151" y="820"/>
                  <a:pt x="33969" y="699"/>
                </a:cubicBezTo>
                <a:cubicBezTo>
                  <a:pt x="33726" y="577"/>
                  <a:pt x="33452" y="486"/>
                  <a:pt x="33209" y="456"/>
                </a:cubicBezTo>
                <a:cubicBezTo>
                  <a:pt x="32814" y="395"/>
                  <a:pt x="32389" y="334"/>
                  <a:pt x="31963" y="273"/>
                </a:cubicBezTo>
                <a:lnTo>
                  <a:pt x="31265" y="213"/>
                </a:lnTo>
                <a:lnTo>
                  <a:pt x="30687" y="122"/>
                </a:lnTo>
                <a:lnTo>
                  <a:pt x="30353" y="91"/>
                </a:lnTo>
                <a:lnTo>
                  <a:pt x="30019" y="61"/>
                </a:lnTo>
                <a:cubicBezTo>
                  <a:pt x="29776" y="61"/>
                  <a:pt x="29502" y="0"/>
                  <a:pt x="291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40"/>
          <p:cNvSpPr/>
          <p:nvPr/>
        </p:nvSpPr>
        <p:spPr>
          <a:xfrm rot="1885555">
            <a:off x="26415" y="4853380"/>
            <a:ext cx="1118566" cy="312378"/>
          </a:xfrm>
          <a:custGeom>
            <a:avLst/>
            <a:gdLst/>
            <a:ahLst/>
            <a:cxnLst/>
            <a:rect l="l" t="t" r="r" b="b"/>
            <a:pathLst>
              <a:path w="37645" h="10513" extrusionOk="0">
                <a:moveTo>
                  <a:pt x="20813" y="0"/>
                </a:moveTo>
                <a:lnTo>
                  <a:pt x="19385" y="30"/>
                </a:lnTo>
                <a:lnTo>
                  <a:pt x="19172" y="30"/>
                </a:lnTo>
                <a:cubicBezTo>
                  <a:pt x="18777" y="30"/>
                  <a:pt x="18382" y="61"/>
                  <a:pt x="17957" y="61"/>
                </a:cubicBezTo>
                <a:lnTo>
                  <a:pt x="17045" y="152"/>
                </a:lnTo>
                <a:cubicBezTo>
                  <a:pt x="16438" y="182"/>
                  <a:pt x="15800" y="243"/>
                  <a:pt x="15162" y="273"/>
                </a:cubicBezTo>
                <a:cubicBezTo>
                  <a:pt x="14615" y="304"/>
                  <a:pt x="14159" y="334"/>
                  <a:pt x="13764" y="365"/>
                </a:cubicBezTo>
                <a:cubicBezTo>
                  <a:pt x="13400" y="395"/>
                  <a:pt x="13035" y="425"/>
                  <a:pt x="12701" y="456"/>
                </a:cubicBezTo>
                <a:lnTo>
                  <a:pt x="12306" y="486"/>
                </a:lnTo>
                <a:cubicBezTo>
                  <a:pt x="11820" y="517"/>
                  <a:pt x="11364" y="577"/>
                  <a:pt x="10908" y="638"/>
                </a:cubicBezTo>
                <a:cubicBezTo>
                  <a:pt x="10604" y="668"/>
                  <a:pt x="10300" y="699"/>
                  <a:pt x="9997" y="729"/>
                </a:cubicBezTo>
                <a:lnTo>
                  <a:pt x="9511" y="820"/>
                </a:lnTo>
                <a:lnTo>
                  <a:pt x="8994" y="881"/>
                </a:lnTo>
                <a:cubicBezTo>
                  <a:pt x="8204" y="972"/>
                  <a:pt x="7414" y="1094"/>
                  <a:pt x="6655" y="1215"/>
                </a:cubicBezTo>
                <a:cubicBezTo>
                  <a:pt x="6260" y="1307"/>
                  <a:pt x="5834" y="1337"/>
                  <a:pt x="5439" y="1398"/>
                </a:cubicBezTo>
                <a:lnTo>
                  <a:pt x="5409" y="1398"/>
                </a:lnTo>
                <a:cubicBezTo>
                  <a:pt x="4923" y="1458"/>
                  <a:pt x="4406" y="1550"/>
                  <a:pt x="4042" y="1641"/>
                </a:cubicBezTo>
                <a:cubicBezTo>
                  <a:pt x="3130" y="1762"/>
                  <a:pt x="2279" y="2066"/>
                  <a:pt x="1520" y="2552"/>
                </a:cubicBezTo>
                <a:cubicBezTo>
                  <a:pt x="1064" y="2856"/>
                  <a:pt x="700" y="3251"/>
                  <a:pt x="396" y="3707"/>
                </a:cubicBezTo>
                <a:cubicBezTo>
                  <a:pt x="92" y="4162"/>
                  <a:pt x="1" y="4709"/>
                  <a:pt x="92" y="5256"/>
                </a:cubicBezTo>
                <a:cubicBezTo>
                  <a:pt x="122" y="5530"/>
                  <a:pt x="213" y="5773"/>
                  <a:pt x="305" y="6046"/>
                </a:cubicBezTo>
                <a:cubicBezTo>
                  <a:pt x="396" y="6259"/>
                  <a:pt x="487" y="6472"/>
                  <a:pt x="639" y="6745"/>
                </a:cubicBezTo>
                <a:cubicBezTo>
                  <a:pt x="851" y="7140"/>
                  <a:pt x="1094" y="7535"/>
                  <a:pt x="1398" y="7869"/>
                </a:cubicBezTo>
                <a:cubicBezTo>
                  <a:pt x="1489" y="7991"/>
                  <a:pt x="1581" y="8112"/>
                  <a:pt x="1702" y="8234"/>
                </a:cubicBezTo>
                <a:lnTo>
                  <a:pt x="1793" y="8386"/>
                </a:lnTo>
                <a:cubicBezTo>
                  <a:pt x="1945" y="8598"/>
                  <a:pt x="2128" y="8781"/>
                  <a:pt x="2340" y="8963"/>
                </a:cubicBezTo>
                <a:cubicBezTo>
                  <a:pt x="2735" y="9297"/>
                  <a:pt x="3161" y="9571"/>
                  <a:pt x="3616" y="9783"/>
                </a:cubicBezTo>
                <a:cubicBezTo>
                  <a:pt x="3859" y="9905"/>
                  <a:pt x="4133" y="9996"/>
                  <a:pt x="4376" y="10087"/>
                </a:cubicBezTo>
                <a:cubicBezTo>
                  <a:pt x="4619" y="10148"/>
                  <a:pt x="4832" y="10209"/>
                  <a:pt x="5044" y="10239"/>
                </a:cubicBezTo>
                <a:cubicBezTo>
                  <a:pt x="5287" y="10300"/>
                  <a:pt x="5530" y="10330"/>
                  <a:pt x="5743" y="10361"/>
                </a:cubicBezTo>
                <a:lnTo>
                  <a:pt x="6381" y="10421"/>
                </a:lnTo>
                <a:lnTo>
                  <a:pt x="6503" y="10421"/>
                </a:lnTo>
                <a:cubicBezTo>
                  <a:pt x="6958" y="10482"/>
                  <a:pt x="7444" y="10512"/>
                  <a:pt x="7900" y="10512"/>
                </a:cubicBezTo>
                <a:lnTo>
                  <a:pt x="7991" y="10512"/>
                </a:lnTo>
                <a:cubicBezTo>
                  <a:pt x="8447" y="10512"/>
                  <a:pt x="8933" y="10482"/>
                  <a:pt x="9450" y="10452"/>
                </a:cubicBezTo>
                <a:cubicBezTo>
                  <a:pt x="9966" y="10421"/>
                  <a:pt x="10452" y="10361"/>
                  <a:pt x="10939" y="10361"/>
                </a:cubicBezTo>
                <a:lnTo>
                  <a:pt x="11455" y="10330"/>
                </a:lnTo>
                <a:cubicBezTo>
                  <a:pt x="11728" y="10300"/>
                  <a:pt x="12032" y="10300"/>
                  <a:pt x="12336" y="10300"/>
                </a:cubicBezTo>
                <a:lnTo>
                  <a:pt x="15253" y="10300"/>
                </a:lnTo>
                <a:cubicBezTo>
                  <a:pt x="15739" y="10269"/>
                  <a:pt x="16195" y="10239"/>
                  <a:pt x="16650" y="10239"/>
                </a:cubicBezTo>
                <a:lnTo>
                  <a:pt x="18230" y="10239"/>
                </a:lnTo>
                <a:cubicBezTo>
                  <a:pt x="18595" y="10209"/>
                  <a:pt x="18960" y="10178"/>
                  <a:pt x="19324" y="10178"/>
                </a:cubicBezTo>
                <a:cubicBezTo>
                  <a:pt x="19810" y="10148"/>
                  <a:pt x="20296" y="10148"/>
                  <a:pt x="20752" y="10148"/>
                </a:cubicBezTo>
                <a:lnTo>
                  <a:pt x="21846" y="10148"/>
                </a:lnTo>
                <a:lnTo>
                  <a:pt x="22697" y="10178"/>
                </a:lnTo>
                <a:cubicBezTo>
                  <a:pt x="23213" y="10209"/>
                  <a:pt x="23699" y="10239"/>
                  <a:pt x="24185" y="10239"/>
                </a:cubicBezTo>
                <a:lnTo>
                  <a:pt x="24945" y="10300"/>
                </a:lnTo>
                <a:lnTo>
                  <a:pt x="25583" y="10330"/>
                </a:lnTo>
                <a:cubicBezTo>
                  <a:pt x="26039" y="10391"/>
                  <a:pt x="26434" y="10391"/>
                  <a:pt x="26798" y="10391"/>
                </a:cubicBezTo>
                <a:lnTo>
                  <a:pt x="27102" y="10391"/>
                </a:lnTo>
                <a:lnTo>
                  <a:pt x="28014" y="10361"/>
                </a:lnTo>
                <a:lnTo>
                  <a:pt x="28530" y="10330"/>
                </a:lnTo>
                <a:lnTo>
                  <a:pt x="28682" y="10330"/>
                </a:lnTo>
                <a:cubicBezTo>
                  <a:pt x="28864" y="10330"/>
                  <a:pt x="29077" y="10300"/>
                  <a:pt x="29290" y="10300"/>
                </a:cubicBezTo>
                <a:lnTo>
                  <a:pt x="29654" y="10300"/>
                </a:lnTo>
                <a:lnTo>
                  <a:pt x="30080" y="10239"/>
                </a:lnTo>
                <a:cubicBezTo>
                  <a:pt x="30535" y="10209"/>
                  <a:pt x="31022" y="10178"/>
                  <a:pt x="31538" y="10178"/>
                </a:cubicBezTo>
                <a:cubicBezTo>
                  <a:pt x="31933" y="10148"/>
                  <a:pt x="32450" y="10148"/>
                  <a:pt x="32966" y="10118"/>
                </a:cubicBezTo>
                <a:cubicBezTo>
                  <a:pt x="33452" y="10057"/>
                  <a:pt x="33969" y="9996"/>
                  <a:pt x="34424" y="9844"/>
                </a:cubicBezTo>
                <a:cubicBezTo>
                  <a:pt x="34941" y="9723"/>
                  <a:pt x="35427" y="9540"/>
                  <a:pt x="35883" y="9267"/>
                </a:cubicBezTo>
                <a:cubicBezTo>
                  <a:pt x="36095" y="9145"/>
                  <a:pt x="36278" y="9024"/>
                  <a:pt x="36460" y="8872"/>
                </a:cubicBezTo>
                <a:lnTo>
                  <a:pt x="36551" y="8811"/>
                </a:lnTo>
                <a:cubicBezTo>
                  <a:pt x="36703" y="8690"/>
                  <a:pt x="36885" y="8538"/>
                  <a:pt x="37007" y="8355"/>
                </a:cubicBezTo>
                <a:lnTo>
                  <a:pt x="37007" y="8325"/>
                </a:lnTo>
                <a:cubicBezTo>
                  <a:pt x="37128" y="8173"/>
                  <a:pt x="37250" y="7991"/>
                  <a:pt x="37341" y="7808"/>
                </a:cubicBezTo>
                <a:cubicBezTo>
                  <a:pt x="37554" y="7292"/>
                  <a:pt x="37645" y="6775"/>
                  <a:pt x="37645" y="6229"/>
                </a:cubicBezTo>
                <a:lnTo>
                  <a:pt x="37645" y="6077"/>
                </a:lnTo>
                <a:lnTo>
                  <a:pt x="37645" y="5530"/>
                </a:lnTo>
                <a:lnTo>
                  <a:pt x="37645" y="5287"/>
                </a:lnTo>
                <a:cubicBezTo>
                  <a:pt x="37645" y="5135"/>
                  <a:pt x="37645" y="4983"/>
                  <a:pt x="37645" y="4831"/>
                </a:cubicBezTo>
                <a:lnTo>
                  <a:pt x="37645" y="4770"/>
                </a:lnTo>
                <a:cubicBezTo>
                  <a:pt x="37615" y="4314"/>
                  <a:pt x="37584" y="3828"/>
                  <a:pt x="37493" y="3373"/>
                </a:cubicBezTo>
                <a:cubicBezTo>
                  <a:pt x="37432" y="3129"/>
                  <a:pt x="37372" y="2917"/>
                  <a:pt x="37250" y="2704"/>
                </a:cubicBezTo>
                <a:cubicBezTo>
                  <a:pt x="37159" y="2583"/>
                  <a:pt x="37068" y="2461"/>
                  <a:pt x="36946" y="2340"/>
                </a:cubicBezTo>
                <a:cubicBezTo>
                  <a:pt x="36885" y="2248"/>
                  <a:pt x="36825" y="2188"/>
                  <a:pt x="36764" y="2127"/>
                </a:cubicBezTo>
                <a:cubicBezTo>
                  <a:pt x="36369" y="1853"/>
                  <a:pt x="35944" y="1610"/>
                  <a:pt x="35518" y="1458"/>
                </a:cubicBezTo>
                <a:cubicBezTo>
                  <a:pt x="35184" y="1337"/>
                  <a:pt x="34850" y="1215"/>
                  <a:pt x="34516" y="1094"/>
                </a:cubicBezTo>
                <a:cubicBezTo>
                  <a:pt x="34333" y="942"/>
                  <a:pt x="34151" y="820"/>
                  <a:pt x="33969" y="699"/>
                </a:cubicBezTo>
                <a:cubicBezTo>
                  <a:pt x="33726" y="577"/>
                  <a:pt x="33452" y="486"/>
                  <a:pt x="33209" y="456"/>
                </a:cubicBezTo>
                <a:cubicBezTo>
                  <a:pt x="32814" y="395"/>
                  <a:pt x="32389" y="334"/>
                  <a:pt x="31963" y="273"/>
                </a:cubicBezTo>
                <a:lnTo>
                  <a:pt x="31265" y="213"/>
                </a:lnTo>
                <a:lnTo>
                  <a:pt x="30687" y="122"/>
                </a:lnTo>
                <a:lnTo>
                  <a:pt x="30353" y="91"/>
                </a:lnTo>
                <a:lnTo>
                  <a:pt x="30019" y="61"/>
                </a:lnTo>
                <a:cubicBezTo>
                  <a:pt x="29776" y="61"/>
                  <a:pt x="29502" y="0"/>
                  <a:pt x="29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40"/>
          <p:cNvSpPr txBox="1">
            <a:spLocks noGrp="1"/>
          </p:cNvSpPr>
          <p:nvPr>
            <p:ph type="title"/>
          </p:nvPr>
        </p:nvSpPr>
        <p:spPr>
          <a:xfrm>
            <a:off x="2210729" y="1113503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0" name="Google Shape;880;p40"/>
          <p:cNvSpPr txBox="1">
            <a:spLocks noGrp="1"/>
          </p:cNvSpPr>
          <p:nvPr>
            <p:ph type="subTitle" idx="1"/>
          </p:nvPr>
        </p:nvSpPr>
        <p:spPr>
          <a:xfrm>
            <a:off x="2210729" y="1479203"/>
            <a:ext cx="2195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40"/>
          <p:cNvSpPr txBox="1">
            <a:spLocks noGrp="1"/>
          </p:cNvSpPr>
          <p:nvPr>
            <p:ph type="title" idx="2"/>
          </p:nvPr>
        </p:nvSpPr>
        <p:spPr>
          <a:xfrm>
            <a:off x="5590090" y="1113503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2" name="Google Shape;882;p40"/>
          <p:cNvSpPr txBox="1">
            <a:spLocks noGrp="1"/>
          </p:cNvSpPr>
          <p:nvPr>
            <p:ph type="subTitle" idx="3"/>
          </p:nvPr>
        </p:nvSpPr>
        <p:spPr>
          <a:xfrm>
            <a:off x="5590156" y="1479203"/>
            <a:ext cx="2195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40"/>
          <p:cNvSpPr txBox="1">
            <a:spLocks noGrp="1"/>
          </p:cNvSpPr>
          <p:nvPr>
            <p:ph type="title" idx="4"/>
          </p:nvPr>
        </p:nvSpPr>
        <p:spPr>
          <a:xfrm>
            <a:off x="2210729" y="2300768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4" name="Google Shape;884;p40"/>
          <p:cNvSpPr txBox="1">
            <a:spLocks noGrp="1"/>
          </p:cNvSpPr>
          <p:nvPr>
            <p:ph type="subTitle" idx="5"/>
          </p:nvPr>
        </p:nvSpPr>
        <p:spPr>
          <a:xfrm>
            <a:off x="2210729" y="2666465"/>
            <a:ext cx="2195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40"/>
          <p:cNvSpPr txBox="1">
            <a:spLocks noGrp="1"/>
          </p:cNvSpPr>
          <p:nvPr>
            <p:ph type="title" idx="6"/>
          </p:nvPr>
        </p:nvSpPr>
        <p:spPr>
          <a:xfrm>
            <a:off x="5590165" y="2300766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6" name="Google Shape;886;p40"/>
          <p:cNvSpPr txBox="1">
            <a:spLocks noGrp="1"/>
          </p:cNvSpPr>
          <p:nvPr>
            <p:ph type="subTitle" idx="7"/>
          </p:nvPr>
        </p:nvSpPr>
        <p:spPr>
          <a:xfrm>
            <a:off x="5590102" y="2666465"/>
            <a:ext cx="2195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40"/>
          <p:cNvSpPr txBox="1">
            <a:spLocks noGrp="1"/>
          </p:cNvSpPr>
          <p:nvPr>
            <p:ph type="title" idx="8"/>
          </p:nvPr>
        </p:nvSpPr>
        <p:spPr>
          <a:xfrm>
            <a:off x="2210729" y="3488032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8" name="Google Shape;888;p40"/>
          <p:cNvSpPr txBox="1">
            <a:spLocks noGrp="1"/>
          </p:cNvSpPr>
          <p:nvPr>
            <p:ph type="subTitle" idx="9"/>
          </p:nvPr>
        </p:nvSpPr>
        <p:spPr>
          <a:xfrm>
            <a:off x="2210729" y="3853732"/>
            <a:ext cx="2195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40"/>
          <p:cNvSpPr txBox="1">
            <a:spLocks noGrp="1"/>
          </p:cNvSpPr>
          <p:nvPr>
            <p:ph type="title" idx="13"/>
          </p:nvPr>
        </p:nvSpPr>
        <p:spPr>
          <a:xfrm>
            <a:off x="5590078" y="3488029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0" name="Google Shape;890;p40"/>
          <p:cNvSpPr txBox="1">
            <a:spLocks noGrp="1"/>
          </p:cNvSpPr>
          <p:nvPr>
            <p:ph type="subTitle" idx="14"/>
          </p:nvPr>
        </p:nvSpPr>
        <p:spPr>
          <a:xfrm>
            <a:off x="5590015" y="3853729"/>
            <a:ext cx="2195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40"/>
          <p:cNvSpPr txBox="1">
            <a:spLocks noGrp="1"/>
          </p:cNvSpPr>
          <p:nvPr>
            <p:ph type="title" idx="15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45"/>
          <p:cNvGrpSpPr/>
          <p:nvPr/>
        </p:nvGrpSpPr>
        <p:grpSpPr>
          <a:xfrm>
            <a:off x="993538" y="60549"/>
            <a:ext cx="538722" cy="479299"/>
            <a:chOff x="5927389" y="663096"/>
            <a:chExt cx="595931" cy="530198"/>
          </a:xfrm>
        </p:grpSpPr>
        <p:sp>
          <p:nvSpPr>
            <p:cNvPr id="968" name="Google Shape;968;p45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5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45"/>
          <p:cNvSpPr/>
          <p:nvPr/>
        </p:nvSpPr>
        <p:spPr>
          <a:xfrm rot="8586889">
            <a:off x="33663" y="10220"/>
            <a:ext cx="608757" cy="923173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5"/>
          <p:cNvSpPr/>
          <p:nvPr/>
        </p:nvSpPr>
        <p:spPr>
          <a:xfrm rot="-4784350" flipH="1">
            <a:off x="8275484" y="-199297"/>
            <a:ext cx="393115" cy="13527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5"/>
          <p:cNvSpPr/>
          <p:nvPr/>
        </p:nvSpPr>
        <p:spPr>
          <a:xfrm rot="-3814725" flipH="1">
            <a:off x="8565319" y="-283460"/>
            <a:ext cx="326969" cy="1106037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45"/>
          <p:cNvGrpSpPr/>
          <p:nvPr/>
        </p:nvGrpSpPr>
        <p:grpSpPr>
          <a:xfrm>
            <a:off x="8037812" y="4298785"/>
            <a:ext cx="1258993" cy="1313658"/>
            <a:chOff x="8085825" y="1477998"/>
            <a:chExt cx="1383661" cy="1443739"/>
          </a:xfrm>
        </p:grpSpPr>
        <p:sp>
          <p:nvSpPr>
            <p:cNvPr id="974" name="Google Shape;974;p45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5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5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5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45"/>
          <p:cNvSpPr/>
          <p:nvPr/>
        </p:nvSpPr>
        <p:spPr>
          <a:xfrm>
            <a:off x="1507725" y="4881250"/>
            <a:ext cx="370700" cy="391200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45"/>
          <p:cNvSpPr/>
          <p:nvPr/>
        </p:nvSpPr>
        <p:spPr>
          <a:xfrm rot="728967">
            <a:off x="8690892" y="3783596"/>
            <a:ext cx="273784" cy="466428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" name="Google Shape;980;p45"/>
          <p:cNvGrpSpPr/>
          <p:nvPr/>
        </p:nvGrpSpPr>
        <p:grpSpPr>
          <a:xfrm>
            <a:off x="85962" y="661922"/>
            <a:ext cx="334518" cy="370795"/>
            <a:chOff x="601188" y="4660625"/>
            <a:chExt cx="252200" cy="279550"/>
          </a:xfrm>
        </p:grpSpPr>
        <p:sp>
          <p:nvSpPr>
            <p:cNvPr id="981" name="Google Shape;981;p45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45"/>
          <p:cNvSpPr/>
          <p:nvPr/>
        </p:nvSpPr>
        <p:spPr>
          <a:xfrm rot="9150926">
            <a:off x="-172562" y="4378800"/>
            <a:ext cx="1395690" cy="1025862"/>
          </a:xfrm>
          <a:custGeom>
            <a:avLst/>
            <a:gdLst/>
            <a:ahLst/>
            <a:cxnLst/>
            <a:rect l="l" t="t" r="r" b="b"/>
            <a:pathLst>
              <a:path w="50589" h="37184" extrusionOk="0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5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53"/>
          <p:cNvSpPr/>
          <p:nvPr/>
        </p:nvSpPr>
        <p:spPr>
          <a:xfrm>
            <a:off x="247700" y="36652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53"/>
          <p:cNvSpPr/>
          <p:nvPr/>
        </p:nvSpPr>
        <p:spPr>
          <a:xfrm>
            <a:off x="7735606" y="-75350"/>
            <a:ext cx="1678828" cy="97927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53"/>
          <p:cNvGrpSpPr/>
          <p:nvPr/>
        </p:nvGrpSpPr>
        <p:grpSpPr>
          <a:xfrm>
            <a:off x="8166051" y="-75350"/>
            <a:ext cx="817916" cy="860208"/>
            <a:chOff x="8166051" y="-75350"/>
            <a:chExt cx="817916" cy="860208"/>
          </a:xfrm>
        </p:grpSpPr>
        <p:sp>
          <p:nvSpPr>
            <p:cNvPr id="1112" name="Google Shape;1112;p53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3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3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" name="Google Shape;1115;p53"/>
          <p:cNvSpPr/>
          <p:nvPr/>
        </p:nvSpPr>
        <p:spPr>
          <a:xfrm rot="7589800">
            <a:off x="73851" y="4029016"/>
            <a:ext cx="373546" cy="1285450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53"/>
          <p:cNvGrpSpPr/>
          <p:nvPr/>
        </p:nvGrpSpPr>
        <p:grpSpPr>
          <a:xfrm>
            <a:off x="601188" y="4660625"/>
            <a:ext cx="252200" cy="279550"/>
            <a:chOff x="601188" y="4660625"/>
            <a:chExt cx="252200" cy="279550"/>
          </a:xfrm>
        </p:grpSpPr>
        <p:sp>
          <p:nvSpPr>
            <p:cNvPr id="1117" name="Google Shape;1117;p53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3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3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3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53"/>
          <p:cNvSpPr/>
          <p:nvPr/>
        </p:nvSpPr>
        <p:spPr>
          <a:xfrm>
            <a:off x="7852913" y="4063500"/>
            <a:ext cx="1444204" cy="1473790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53"/>
          <p:cNvSpPr/>
          <p:nvPr/>
        </p:nvSpPr>
        <p:spPr>
          <a:xfrm rot="-767104">
            <a:off x="-163503" y="-490454"/>
            <a:ext cx="1866306" cy="155140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53"/>
          <p:cNvSpPr/>
          <p:nvPr/>
        </p:nvSpPr>
        <p:spPr>
          <a:xfrm rot="448387">
            <a:off x="8368575" y="4079324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53"/>
          <p:cNvSpPr/>
          <p:nvPr/>
        </p:nvSpPr>
        <p:spPr>
          <a:xfrm rot="831327">
            <a:off x="270368" y="974629"/>
            <a:ext cx="219837" cy="393416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53"/>
          <p:cNvSpPr/>
          <p:nvPr/>
        </p:nvSpPr>
        <p:spPr>
          <a:xfrm>
            <a:off x="1379388" y="255888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54"/>
          <p:cNvGrpSpPr/>
          <p:nvPr/>
        </p:nvGrpSpPr>
        <p:grpSpPr>
          <a:xfrm flipH="1">
            <a:off x="-55863" y="4082535"/>
            <a:ext cx="1258993" cy="1313658"/>
            <a:chOff x="8085825" y="1477998"/>
            <a:chExt cx="1383661" cy="1443739"/>
          </a:xfrm>
        </p:grpSpPr>
        <p:sp>
          <p:nvSpPr>
            <p:cNvPr id="1128" name="Google Shape;1128;p54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4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4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4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" name="Google Shape;1132;p54"/>
          <p:cNvSpPr/>
          <p:nvPr/>
        </p:nvSpPr>
        <p:spPr>
          <a:xfrm rot="-8317524">
            <a:off x="-49803" y="-151808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54"/>
          <p:cNvSpPr/>
          <p:nvPr/>
        </p:nvSpPr>
        <p:spPr>
          <a:xfrm>
            <a:off x="7483525" y="-407243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54"/>
          <p:cNvGrpSpPr/>
          <p:nvPr/>
        </p:nvGrpSpPr>
        <p:grpSpPr>
          <a:xfrm rot="-5400000">
            <a:off x="-26172" y="108496"/>
            <a:ext cx="1270599" cy="1053621"/>
            <a:chOff x="-142022" y="90588"/>
            <a:chExt cx="1270599" cy="1053621"/>
          </a:xfrm>
        </p:grpSpPr>
        <p:sp>
          <p:nvSpPr>
            <p:cNvPr id="1135" name="Google Shape;1135;p54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4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4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4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4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4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4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4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4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4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4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4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4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54"/>
          <p:cNvSpPr/>
          <p:nvPr/>
        </p:nvSpPr>
        <p:spPr>
          <a:xfrm rot="-1095766">
            <a:off x="319644" y="1388632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" name="Google Shape;1150;p54"/>
          <p:cNvGrpSpPr/>
          <p:nvPr/>
        </p:nvGrpSpPr>
        <p:grpSpPr>
          <a:xfrm>
            <a:off x="8500263" y="742199"/>
            <a:ext cx="538722" cy="479299"/>
            <a:chOff x="5927389" y="663096"/>
            <a:chExt cx="595931" cy="530198"/>
          </a:xfrm>
        </p:grpSpPr>
        <p:sp>
          <p:nvSpPr>
            <p:cNvPr id="1151" name="Google Shape;1151;p54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" name="Google Shape;1153;p54"/>
          <p:cNvSpPr/>
          <p:nvPr/>
        </p:nvSpPr>
        <p:spPr>
          <a:xfrm>
            <a:off x="137317" y="3866400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54"/>
          <p:cNvSpPr/>
          <p:nvPr/>
        </p:nvSpPr>
        <p:spPr>
          <a:xfrm rot="-5714785" flipH="1">
            <a:off x="8194575" y="4258475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4"/>
          <p:cNvSpPr/>
          <p:nvPr/>
        </p:nvSpPr>
        <p:spPr>
          <a:xfrm rot="-4745172" flipH="1">
            <a:off x="8408408" y="4120426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">
    <p:bg>
      <p:bgPr>
        <a:solidFill>
          <a:schemeClr val="accent4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55"/>
          <p:cNvGrpSpPr/>
          <p:nvPr/>
        </p:nvGrpSpPr>
        <p:grpSpPr>
          <a:xfrm>
            <a:off x="7785137" y="4082535"/>
            <a:ext cx="1258993" cy="1313658"/>
            <a:chOff x="8085825" y="1477998"/>
            <a:chExt cx="1383661" cy="1443739"/>
          </a:xfrm>
        </p:grpSpPr>
        <p:sp>
          <p:nvSpPr>
            <p:cNvPr id="1158" name="Google Shape;1158;p55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5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5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5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55"/>
          <p:cNvSpPr/>
          <p:nvPr/>
        </p:nvSpPr>
        <p:spPr>
          <a:xfrm rot="8317524" flipH="1">
            <a:off x="8209642" y="-151808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5"/>
          <p:cNvSpPr/>
          <p:nvPr/>
        </p:nvSpPr>
        <p:spPr>
          <a:xfrm flipH="1">
            <a:off x="-361612" y="-407243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" name="Google Shape;1164;p55"/>
          <p:cNvGrpSpPr/>
          <p:nvPr/>
        </p:nvGrpSpPr>
        <p:grpSpPr>
          <a:xfrm rot="5400000" flipH="1">
            <a:off x="7743839" y="108496"/>
            <a:ext cx="1270599" cy="1053621"/>
            <a:chOff x="-142022" y="90588"/>
            <a:chExt cx="1270599" cy="1053621"/>
          </a:xfrm>
        </p:grpSpPr>
        <p:sp>
          <p:nvSpPr>
            <p:cNvPr id="1165" name="Google Shape;1165;p55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5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5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5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5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5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5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5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5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5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5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5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5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5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9" name="Google Shape;1179;p55"/>
          <p:cNvSpPr/>
          <p:nvPr/>
        </p:nvSpPr>
        <p:spPr>
          <a:xfrm rot="1095766" flipH="1">
            <a:off x="8352990" y="1388632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" name="Google Shape;1180;p55"/>
          <p:cNvGrpSpPr/>
          <p:nvPr/>
        </p:nvGrpSpPr>
        <p:grpSpPr>
          <a:xfrm flipH="1">
            <a:off x="-50718" y="742199"/>
            <a:ext cx="538722" cy="479299"/>
            <a:chOff x="5927389" y="663096"/>
            <a:chExt cx="595931" cy="530198"/>
          </a:xfrm>
        </p:grpSpPr>
        <p:sp>
          <p:nvSpPr>
            <p:cNvPr id="1181" name="Google Shape;1181;p55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5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55"/>
          <p:cNvSpPr/>
          <p:nvPr/>
        </p:nvSpPr>
        <p:spPr>
          <a:xfrm flipH="1">
            <a:off x="8396768" y="3866400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55"/>
          <p:cNvSpPr/>
          <p:nvPr/>
        </p:nvSpPr>
        <p:spPr>
          <a:xfrm rot="5714785">
            <a:off x="420106" y="4258475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55"/>
          <p:cNvSpPr/>
          <p:nvPr/>
        </p:nvSpPr>
        <p:spPr>
          <a:xfrm rot="4745172">
            <a:off x="269134" y="4120426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7350" y="539850"/>
            <a:ext cx="7689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300" y="1440276"/>
            <a:ext cx="76893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4" r:id="rId2"/>
    <p:sldLayoutId id="2147483681" r:id="rId3"/>
    <p:sldLayoutId id="2147483686" r:id="rId4"/>
    <p:sldLayoutId id="2147483691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youtube.com/watch?v=kgRcCyey1h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hyperlink" Target="https://youtu.be/r2S1I_ien6A?list=RDEMK6h5Z4DC-52XIq8JWEhg4A&amp;t=1" TargetMode="External"/><Relationship Id="rId10" Type="http://schemas.openxmlformats.org/officeDocument/2006/relationships/hyperlink" Target="https://www.youtube.com/watch?v=_CI-0E_jses&amp;list=RDEMK6h5Z4DC-52XIq8JWEhg4A&amp;index=3" TargetMode="External"/><Relationship Id="rId4" Type="http://schemas.openxmlformats.org/officeDocument/2006/relationships/hyperlink" Target="https://www.youtube.com/watch?v=VqhCQZaH4Vs" TargetMode="Externa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9"/>
          <p:cNvSpPr/>
          <p:nvPr/>
        </p:nvSpPr>
        <p:spPr>
          <a:xfrm rot="5873752">
            <a:off x="4113228" y="2647315"/>
            <a:ext cx="917559" cy="1934007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9"/>
          <p:cNvSpPr txBox="1">
            <a:spLocks noGrp="1"/>
          </p:cNvSpPr>
          <p:nvPr>
            <p:ph type="subTitle" idx="1"/>
          </p:nvPr>
        </p:nvSpPr>
        <p:spPr>
          <a:xfrm>
            <a:off x="3381300" y="3421700"/>
            <a:ext cx="23814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6" name="Google Shape;1226;p59"/>
          <p:cNvSpPr txBox="1">
            <a:spLocks noGrp="1"/>
          </p:cNvSpPr>
          <p:nvPr>
            <p:ph type="ctrTitle"/>
          </p:nvPr>
        </p:nvSpPr>
        <p:spPr>
          <a:xfrm>
            <a:off x="1770150" y="125362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JAZZ</a:t>
            </a:r>
            <a:endParaRPr dirty="0"/>
          </a:p>
        </p:txBody>
      </p:sp>
      <p:sp>
        <p:nvSpPr>
          <p:cNvPr id="1227" name="Google Shape;1227;p59"/>
          <p:cNvSpPr txBox="1">
            <a:spLocks noGrp="1"/>
          </p:cNvSpPr>
          <p:nvPr>
            <p:ph type="subTitle" idx="1"/>
          </p:nvPr>
        </p:nvSpPr>
        <p:spPr>
          <a:xfrm>
            <a:off x="5762025" y="539850"/>
            <a:ext cx="26547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900" b="1" dirty="0">
                <a:latin typeface="Poppins"/>
                <a:ea typeface="Poppins"/>
                <a:cs typeface="Poppins"/>
                <a:sym typeface="Poppins"/>
              </a:rPr>
              <a:t>6. Razred</a:t>
            </a:r>
          </a:p>
        </p:txBody>
      </p:sp>
      <p:grpSp>
        <p:nvGrpSpPr>
          <p:cNvPr id="1228" name="Google Shape;1228;p59"/>
          <p:cNvGrpSpPr/>
          <p:nvPr/>
        </p:nvGrpSpPr>
        <p:grpSpPr>
          <a:xfrm>
            <a:off x="1101247" y="2741467"/>
            <a:ext cx="483086" cy="429802"/>
            <a:chOff x="1101247" y="2686592"/>
            <a:chExt cx="483086" cy="429802"/>
          </a:xfrm>
        </p:grpSpPr>
        <p:sp>
          <p:nvSpPr>
            <p:cNvPr id="1229" name="Google Shape;1229;p59"/>
            <p:cNvSpPr/>
            <p:nvPr/>
          </p:nvSpPr>
          <p:spPr>
            <a:xfrm rot="1519952">
              <a:off x="1231484" y="2733604"/>
              <a:ext cx="295208" cy="335779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9"/>
            <p:cNvSpPr/>
            <p:nvPr/>
          </p:nvSpPr>
          <p:spPr>
            <a:xfrm rot="1519952">
              <a:off x="1167917" y="2713725"/>
              <a:ext cx="147269" cy="344734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1" name="Google Shape;1231;p59"/>
          <p:cNvSpPr/>
          <p:nvPr/>
        </p:nvSpPr>
        <p:spPr>
          <a:xfrm>
            <a:off x="4383650" y="574051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59"/>
          <p:cNvSpPr/>
          <p:nvPr/>
        </p:nvSpPr>
        <p:spPr>
          <a:xfrm rot="-492499">
            <a:off x="2535160" y="3997410"/>
            <a:ext cx="219844" cy="393429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9"/>
          <p:cNvSpPr/>
          <p:nvPr/>
        </p:nvSpPr>
        <p:spPr>
          <a:xfrm rot="448387">
            <a:off x="7375575" y="293944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9"/>
          <p:cNvSpPr/>
          <p:nvPr/>
        </p:nvSpPr>
        <p:spPr>
          <a:xfrm>
            <a:off x="7951500" y="4201616"/>
            <a:ext cx="376717" cy="309228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9"/>
          <p:cNvSpPr/>
          <p:nvPr/>
        </p:nvSpPr>
        <p:spPr>
          <a:xfrm rot="1800062">
            <a:off x="6066414" y="3664493"/>
            <a:ext cx="348558" cy="910239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59"/>
          <p:cNvSpPr txBox="1">
            <a:spLocks noGrp="1"/>
          </p:cNvSpPr>
          <p:nvPr>
            <p:ph type="ctrTitle"/>
          </p:nvPr>
        </p:nvSpPr>
        <p:spPr>
          <a:xfrm>
            <a:off x="3702244" y="4267550"/>
            <a:ext cx="1357800" cy="2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1237" name="Google Shape;1237;p59">
            <a:hlinkClick r:id="" action="ppaction://hlinkshowjump?jump=nextslide"/>
          </p:cNvPr>
          <p:cNvSpPr/>
          <p:nvPr/>
        </p:nvSpPr>
        <p:spPr>
          <a:xfrm rot="181403">
            <a:off x="4914172" y="4296885"/>
            <a:ext cx="523584" cy="165493"/>
          </a:xfrm>
          <a:custGeom>
            <a:avLst/>
            <a:gdLst/>
            <a:ahLst/>
            <a:cxnLst/>
            <a:rect l="l" t="t" r="r" b="b"/>
            <a:pathLst>
              <a:path w="122736" h="38794" extrusionOk="0">
                <a:moveTo>
                  <a:pt x="87991" y="18141"/>
                </a:moveTo>
                <a:lnTo>
                  <a:pt x="91219" y="18192"/>
                </a:lnTo>
                <a:lnTo>
                  <a:pt x="92756" y="18910"/>
                </a:lnTo>
                <a:lnTo>
                  <a:pt x="93013" y="19012"/>
                </a:lnTo>
                <a:lnTo>
                  <a:pt x="93218" y="19064"/>
                </a:lnTo>
                <a:lnTo>
                  <a:pt x="93423" y="19115"/>
                </a:lnTo>
                <a:lnTo>
                  <a:pt x="93679" y="19064"/>
                </a:lnTo>
                <a:lnTo>
                  <a:pt x="94038" y="18961"/>
                </a:lnTo>
                <a:lnTo>
                  <a:pt x="94396" y="18756"/>
                </a:lnTo>
                <a:lnTo>
                  <a:pt x="92346" y="20755"/>
                </a:lnTo>
                <a:lnTo>
                  <a:pt x="84659" y="20293"/>
                </a:lnTo>
                <a:lnTo>
                  <a:pt x="76973" y="19884"/>
                </a:lnTo>
                <a:lnTo>
                  <a:pt x="69286" y="19576"/>
                </a:lnTo>
                <a:lnTo>
                  <a:pt x="61599" y="19371"/>
                </a:lnTo>
                <a:lnTo>
                  <a:pt x="65083" y="19012"/>
                </a:lnTo>
                <a:lnTo>
                  <a:pt x="71592" y="18602"/>
                </a:lnTo>
                <a:lnTo>
                  <a:pt x="74871" y="18449"/>
                </a:lnTo>
                <a:lnTo>
                  <a:pt x="78151" y="18346"/>
                </a:lnTo>
                <a:lnTo>
                  <a:pt x="81431" y="18244"/>
                </a:lnTo>
                <a:lnTo>
                  <a:pt x="84711" y="18192"/>
                </a:lnTo>
                <a:lnTo>
                  <a:pt x="87991" y="18141"/>
                </a:lnTo>
                <a:close/>
                <a:moveTo>
                  <a:pt x="102237" y="18500"/>
                </a:moveTo>
                <a:lnTo>
                  <a:pt x="103313" y="18551"/>
                </a:lnTo>
                <a:lnTo>
                  <a:pt x="107003" y="19781"/>
                </a:lnTo>
                <a:lnTo>
                  <a:pt x="106029" y="20191"/>
                </a:lnTo>
                <a:lnTo>
                  <a:pt x="105671" y="20089"/>
                </a:lnTo>
                <a:lnTo>
                  <a:pt x="105312" y="20037"/>
                </a:lnTo>
                <a:lnTo>
                  <a:pt x="104902" y="20089"/>
                </a:lnTo>
                <a:lnTo>
                  <a:pt x="104492" y="20242"/>
                </a:lnTo>
                <a:lnTo>
                  <a:pt x="102288" y="21472"/>
                </a:lnTo>
                <a:lnTo>
                  <a:pt x="102237" y="21472"/>
                </a:lnTo>
                <a:lnTo>
                  <a:pt x="100238" y="21318"/>
                </a:lnTo>
                <a:lnTo>
                  <a:pt x="102237" y="18500"/>
                </a:lnTo>
                <a:close/>
                <a:moveTo>
                  <a:pt x="110231" y="20755"/>
                </a:moveTo>
                <a:lnTo>
                  <a:pt x="113409" y="21677"/>
                </a:lnTo>
                <a:lnTo>
                  <a:pt x="111871" y="22190"/>
                </a:lnTo>
                <a:lnTo>
                  <a:pt x="109616" y="21985"/>
                </a:lnTo>
                <a:lnTo>
                  <a:pt x="109924" y="21728"/>
                </a:lnTo>
                <a:lnTo>
                  <a:pt x="110078" y="21421"/>
                </a:lnTo>
                <a:lnTo>
                  <a:pt x="110180" y="21113"/>
                </a:lnTo>
                <a:lnTo>
                  <a:pt x="110231" y="20755"/>
                </a:lnTo>
                <a:close/>
                <a:moveTo>
                  <a:pt x="72873" y="0"/>
                </a:moveTo>
                <a:lnTo>
                  <a:pt x="72565" y="51"/>
                </a:lnTo>
                <a:lnTo>
                  <a:pt x="72258" y="154"/>
                </a:lnTo>
                <a:lnTo>
                  <a:pt x="72002" y="256"/>
                </a:lnTo>
                <a:lnTo>
                  <a:pt x="71797" y="461"/>
                </a:lnTo>
                <a:lnTo>
                  <a:pt x="71643" y="666"/>
                </a:lnTo>
                <a:lnTo>
                  <a:pt x="71489" y="922"/>
                </a:lnTo>
                <a:lnTo>
                  <a:pt x="71335" y="1179"/>
                </a:lnTo>
                <a:lnTo>
                  <a:pt x="71233" y="1435"/>
                </a:lnTo>
                <a:lnTo>
                  <a:pt x="71182" y="1691"/>
                </a:lnTo>
                <a:lnTo>
                  <a:pt x="71182" y="1999"/>
                </a:lnTo>
                <a:lnTo>
                  <a:pt x="71182" y="2255"/>
                </a:lnTo>
                <a:lnTo>
                  <a:pt x="71284" y="2511"/>
                </a:lnTo>
                <a:lnTo>
                  <a:pt x="71438" y="2767"/>
                </a:lnTo>
                <a:lnTo>
                  <a:pt x="71643" y="3024"/>
                </a:lnTo>
                <a:lnTo>
                  <a:pt x="74359" y="5432"/>
                </a:lnTo>
                <a:lnTo>
                  <a:pt x="77178" y="7738"/>
                </a:lnTo>
                <a:lnTo>
                  <a:pt x="79996" y="9993"/>
                </a:lnTo>
                <a:lnTo>
                  <a:pt x="82866" y="12197"/>
                </a:lnTo>
                <a:lnTo>
                  <a:pt x="84250" y="13478"/>
                </a:lnTo>
                <a:lnTo>
                  <a:pt x="85684" y="14656"/>
                </a:lnTo>
                <a:lnTo>
                  <a:pt x="78664" y="15425"/>
                </a:lnTo>
                <a:lnTo>
                  <a:pt x="75230" y="15528"/>
                </a:lnTo>
                <a:lnTo>
                  <a:pt x="71797" y="15681"/>
                </a:lnTo>
                <a:lnTo>
                  <a:pt x="68363" y="15886"/>
                </a:lnTo>
                <a:lnTo>
                  <a:pt x="64981" y="16091"/>
                </a:lnTo>
                <a:lnTo>
                  <a:pt x="58114" y="16604"/>
                </a:lnTo>
                <a:lnTo>
                  <a:pt x="51247" y="17219"/>
                </a:lnTo>
                <a:lnTo>
                  <a:pt x="44431" y="17987"/>
                </a:lnTo>
                <a:lnTo>
                  <a:pt x="37615" y="18756"/>
                </a:lnTo>
                <a:lnTo>
                  <a:pt x="30800" y="19627"/>
                </a:lnTo>
                <a:lnTo>
                  <a:pt x="23984" y="20550"/>
                </a:lnTo>
                <a:lnTo>
                  <a:pt x="18295" y="21165"/>
                </a:lnTo>
                <a:lnTo>
                  <a:pt x="15477" y="21472"/>
                </a:lnTo>
                <a:lnTo>
                  <a:pt x="12658" y="21831"/>
                </a:lnTo>
                <a:lnTo>
                  <a:pt x="9840" y="22241"/>
                </a:lnTo>
                <a:lnTo>
                  <a:pt x="7021" y="22651"/>
                </a:lnTo>
                <a:lnTo>
                  <a:pt x="4203" y="23112"/>
                </a:lnTo>
                <a:lnTo>
                  <a:pt x="1384" y="23624"/>
                </a:lnTo>
                <a:lnTo>
                  <a:pt x="1025" y="23727"/>
                </a:lnTo>
                <a:lnTo>
                  <a:pt x="718" y="23932"/>
                </a:lnTo>
                <a:lnTo>
                  <a:pt x="513" y="24188"/>
                </a:lnTo>
                <a:lnTo>
                  <a:pt x="359" y="24444"/>
                </a:lnTo>
                <a:lnTo>
                  <a:pt x="103" y="24803"/>
                </a:lnTo>
                <a:lnTo>
                  <a:pt x="0" y="25213"/>
                </a:lnTo>
                <a:lnTo>
                  <a:pt x="0" y="25623"/>
                </a:lnTo>
                <a:lnTo>
                  <a:pt x="52" y="26033"/>
                </a:lnTo>
                <a:lnTo>
                  <a:pt x="257" y="26392"/>
                </a:lnTo>
                <a:lnTo>
                  <a:pt x="410" y="26494"/>
                </a:lnTo>
                <a:lnTo>
                  <a:pt x="564" y="26648"/>
                </a:lnTo>
                <a:lnTo>
                  <a:pt x="769" y="26751"/>
                </a:lnTo>
                <a:lnTo>
                  <a:pt x="974" y="26802"/>
                </a:lnTo>
                <a:lnTo>
                  <a:pt x="1435" y="26802"/>
                </a:lnTo>
                <a:lnTo>
                  <a:pt x="6919" y="26187"/>
                </a:lnTo>
                <a:lnTo>
                  <a:pt x="12402" y="25674"/>
                </a:lnTo>
                <a:lnTo>
                  <a:pt x="17937" y="25162"/>
                </a:lnTo>
                <a:lnTo>
                  <a:pt x="23420" y="24701"/>
                </a:lnTo>
                <a:lnTo>
                  <a:pt x="28903" y="24342"/>
                </a:lnTo>
                <a:lnTo>
                  <a:pt x="34438" y="23983"/>
                </a:lnTo>
                <a:lnTo>
                  <a:pt x="39921" y="23727"/>
                </a:lnTo>
                <a:lnTo>
                  <a:pt x="45405" y="23471"/>
                </a:lnTo>
                <a:lnTo>
                  <a:pt x="50939" y="23317"/>
                </a:lnTo>
                <a:lnTo>
                  <a:pt x="56423" y="23215"/>
                </a:lnTo>
                <a:lnTo>
                  <a:pt x="61957" y="23112"/>
                </a:lnTo>
                <a:lnTo>
                  <a:pt x="67441" y="23112"/>
                </a:lnTo>
                <a:lnTo>
                  <a:pt x="72975" y="23163"/>
                </a:lnTo>
                <a:lnTo>
                  <a:pt x="78459" y="23266"/>
                </a:lnTo>
                <a:lnTo>
                  <a:pt x="83993" y="23420"/>
                </a:lnTo>
                <a:lnTo>
                  <a:pt x="89477" y="23624"/>
                </a:lnTo>
                <a:lnTo>
                  <a:pt x="83635" y="29415"/>
                </a:lnTo>
                <a:lnTo>
                  <a:pt x="79484" y="32541"/>
                </a:lnTo>
                <a:lnTo>
                  <a:pt x="77382" y="34079"/>
                </a:lnTo>
                <a:lnTo>
                  <a:pt x="75281" y="35616"/>
                </a:lnTo>
                <a:lnTo>
                  <a:pt x="75025" y="35821"/>
                </a:lnTo>
                <a:lnTo>
                  <a:pt x="74871" y="36026"/>
                </a:lnTo>
                <a:lnTo>
                  <a:pt x="74718" y="36282"/>
                </a:lnTo>
                <a:lnTo>
                  <a:pt x="74666" y="36539"/>
                </a:lnTo>
                <a:lnTo>
                  <a:pt x="74615" y="36795"/>
                </a:lnTo>
                <a:lnTo>
                  <a:pt x="74666" y="37102"/>
                </a:lnTo>
                <a:lnTo>
                  <a:pt x="74718" y="37358"/>
                </a:lnTo>
                <a:lnTo>
                  <a:pt x="74769" y="37615"/>
                </a:lnTo>
                <a:lnTo>
                  <a:pt x="74923" y="37820"/>
                </a:lnTo>
                <a:lnTo>
                  <a:pt x="75076" y="38025"/>
                </a:lnTo>
                <a:lnTo>
                  <a:pt x="75281" y="38230"/>
                </a:lnTo>
                <a:lnTo>
                  <a:pt x="75486" y="38332"/>
                </a:lnTo>
                <a:lnTo>
                  <a:pt x="75743" y="38435"/>
                </a:lnTo>
                <a:lnTo>
                  <a:pt x="76050" y="38486"/>
                </a:lnTo>
                <a:lnTo>
                  <a:pt x="76306" y="38486"/>
                </a:lnTo>
                <a:lnTo>
                  <a:pt x="76614" y="38383"/>
                </a:lnTo>
                <a:lnTo>
                  <a:pt x="77690" y="38025"/>
                </a:lnTo>
                <a:lnTo>
                  <a:pt x="77844" y="38230"/>
                </a:lnTo>
                <a:lnTo>
                  <a:pt x="77997" y="38383"/>
                </a:lnTo>
                <a:lnTo>
                  <a:pt x="78202" y="38588"/>
                </a:lnTo>
                <a:lnTo>
                  <a:pt x="78407" y="38691"/>
                </a:lnTo>
                <a:lnTo>
                  <a:pt x="78664" y="38793"/>
                </a:lnTo>
                <a:lnTo>
                  <a:pt x="79227" y="38793"/>
                </a:lnTo>
                <a:lnTo>
                  <a:pt x="79535" y="38691"/>
                </a:lnTo>
                <a:lnTo>
                  <a:pt x="85787" y="36334"/>
                </a:lnTo>
                <a:lnTo>
                  <a:pt x="85889" y="36590"/>
                </a:lnTo>
                <a:lnTo>
                  <a:pt x="86094" y="36846"/>
                </a:lnTo>
                <a:lnTo>
                  <a:pt x="86299" y="37102"/>
                </a:lnTo>
                <a:lnTo>
                  <a:pt x="86504" y="37256"/>
                </a:lnTo>
                <a:lnTo>
                  <a:pt x="86812" y="37410"/>
                </a:lnTo>
                <a:lnTo>
                  <a:pt x="87119" y="37461"/>
                </a:lnTo>
                <a:lnTo>
                  <a:pt x="87427" y="37461"/>
                </a:lnTo>
                <a:lnTo>
                  <a:pt x="87786" y="37358"/>
                </a:lnTo>
                <a:lnTo>
                  <a:pt x="91373" y="35975"/>
                </a:lnTo>
                <a:lnTo>
                  <a:pt x="94960" y="34540"/>
                </a:lnTo>
                <a:lnTo>
                  <a:pt x="98496" y="33105"/>
                </a:lnTo>
                <a:lnTo>
                  <a:pt x="102083" y="31619"/>
                </a:lnTo>
                <a:lnTo>
                  <a:pt x="105568" y="30082"/>
                </a:lnTo>
                <a:lnTo>
                  <a:pt x="109104" y="28544"/>
                </a:lnTo>
                <a:lnTo>
                  <a:pt x="112640" y="26955"/>
                </a:lnTo>
                <a:lnTo>
                  <a:pt x="116125" y="25367"/>
                </a:lnTo>
                <a:lnTo>
                  <a:pt x="116842" y="25367"/>
                </a:lnTo>
                <a:lnTo>
                  <a:pt x="117098" y="25316"/>
                </a:lnTo>
                <a:lnTo>
                  <a:pt x="117303" y="25264"/>
                </a:lnTo>
                <a:lnTo>
                  <a:pt x="117508" y="25111"/>
                </a:lnTo>
                <a:lnTo>
                  <a:pt x="117713" y="25008"/>
                </a:lnTo>
                <a:lnTo>
                  <a:pt x="117867" y="24803"/>
                </a:lnTo>
                <a:lnTo>
                  <a:pt x="118072" y="24393"/>
                </a:lnTo>
                <a:lnTo>
                  <a:pt x="121711" y="22702"/>
                </a:lnTo>
                <a:lnTo>
                  <a:pt x="122018" y="22548"/>
                </a:lnTo>
                <a:lnTo>
                  <a:pt x="122223" y="22343"/>
                </a:lnTo>
                <a:lnTo>
                  <a:pt x="122428" y="22138"/>
                </a:lnTo>
                <a:lnTo>
                  <a:pt x="122531" y="21882"/>
                </a:lnTo>
                <a:lnTo>
                  <a:pt x="122633" y="21626"/>
                </a:lnTo>
                <a:lnTo>
                  <a:pt x="122684" y="21370"/>
                </a:lnTo>
                <a:lnTo>
                  <a:pt x="122736" y="21113"/>
                </a:lnTo>
                <a:lnTo>
                  <a:pt x="122684" y="20857"/>
                </a:lnTo>
                <a:lnTo>
                  <a:pt x="122633" y="20601"/>
                </a:lnTo>
                <a:lnTo>
                  <a:pt x="122531" y="20345"/>
                </a:lnTo>
                <a:lnTo>
                  <a:pt x="122428" y="20140"/>
                </a:lnTo>
                <a:lnTo>
                  <a:pt x="122274" y="19935"/>
                </a:lnTo>
                <a:lnTo>
                  <a:pt x="122069" y="19781"/>
                </a:lnTo>
                <a:lnTo>
                  <a:pt x="121864" y="19679"/>
                </a:lnTo>
                <a:lnTo>
                  <a:pt x="121659" y="19576"/>
                </a:lnTo>
                <a:lnTo>
                  <a:pt x="121352" y="19525"/>
                </a:lnTo>
                <a:lnTo>
                  <a:pt x="121301" y="19320"/>
                </a:lnTo>
                <a:lnTo>
                  <a:pt x="121198" y="19064"/>
                </a:lnTo>
                <a:lnTo>
                  <a:pt x="121044" y="18859"/>
                </a:lnTo>
                <a:lnTo>
                  <a:pt x="120788" y="18654"/>
                </a:lnTo>
                <a:lnTo>
                  <a:pt x="120839" y="18397"/>
                </a:lnTo>
                <a:lnTo>
                  <a:pt x="120788" y="18192"/>
                </a:lnTo>
                <a:lnTo>
                  <a:pt x="120737" y="17936"/>
                </a:lnTo>
                <a:lnTo>
                  <a:pt x="120634" y="17731"/>
                </a:lnTo>
                <a:lnTo>
                  <a:pt x="120481" y="17526"/>
                </a:lnTo>
                <a:lnTo>
                  <a:pt x="120276" y="17321"/>
                </a:lnTo>
                <a:lnTo>
                  <a:pt x="120020" y="17219"/>
                </a:lnTo>
                <a:lnTo>
                  <a:pt x="119712" y="17116"/>
                </a:lnTo>
                <a:lnTo>
                  <a:pt x="117508" y="16655"/>
                </a:lnTo>
                <a:lnTo>
                  <a:pt x="115254" y="16143"/>
                </a:lnTo>
                <a:lnTo>
                  <a:pt x="109924" y="13836"/>
                </a:lnTo>
                <a:lnTo>
                  <a:pt x="110078" y="13734"/>
                </a:lnTo>
                <a:lnTo>
                  <a:pt x="110180" y="13631"/>
                </a:lnTo>
                <a:lnTo>
                  <a:pt x="110385" y="13426"/>
                </a:lnTo>
                <a:lnTo>
                  <a:pt x="110436" y="13119"/>
                </a:lnTo>
                <a:lnTo>
                  <a:pt x="110436" y="12812"/>
                </a:lnTo>
                <a:lnTo>
                  <a:pt x="110385" y="12555"/>
                </a:lnTo>
                <a:lnTo>
                  <a:pt x="110180" y="12299"/>
                </a:lnTo>
                <a:lnTo>
                  <a:pt x="110078" y="12197"/>
                </a:lnTo>
                <a:lnTo>
                  <a:pt x="109924" y="12145"/>
                </a:lnTo>
                <a:lnTo>
                  <a:pt x="109565" y="12145"/>
                </a:lnTo>
                <a:lnTo>
                  <a:pt x="106542" y="12453"/>
                </a:lnTo>
                <a:lnTo>
                  <a:pt x="100597" y="10095"/>
                </a:lnTo>
                <a:lnTo>
                  <a:pt x="94550" y="7789"/>
                </a:lnTo>
                <a:lnTo>
                  <a:pt x="88503" y="5637"/>
                </a:lnTo>
                <a:lnTo>
                  <a:pt x="82405" y="3587"/>
                </a:lnTo>
                <a:lnTo>
                  <a:pt x="73488" y="102"/>
                </a:lnTo>
                <a:lnTo>
                  <a:pt x="731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" name="Google Shape;1333;p64"/>
          <p:cNvPicPr preferRelativeResize="0"/>
          <p:nvPr/>
        </p:nvPicPr>
        <p:blipFill rotWithShape="1">
          <a:blip r:embed="rId3">
            <a:alphaModFix/>
          </a:blip>
          <a:srcRect l="13077" r="24320"/>
          <a:stretch/>
        </p:blipFill>
        <p:spPr>
          <a:xfrm>
            <a:off x="0" y="0"/>
            <a:ext cx="36522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64"/>
          <p:cNvPicPr preferRelativeResize="0"/>
          <p:nvPr/>
        </p:nvPicPr>
        <p:blipFill rotWithShape="1">
          <a:blip r:embed="rId4">
            <a:alphaModFix/>
          </a:blip>
          <a:srcRect t="189" r="1127" b="189"/>
          <a:stretch/>
        </p:blipFill>
        <p:spPr>
          <a:xfrm>
            <a:off x="0" y="0"/>
            <a:ext cx="3753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64"/>
          <p:cNvSpPr txBox="1">
            <a:spLocks noGrp="1"/>
          </p:cNvSpPr>
          <p:nvPr>
            <p:ph type="title"/>
          </p:nvPr>
        </p:nvSpPr>
        <p:spPr>
          <a:xfrm>
            <a:off x="4077450" y="984748"/>
            <a:ext cx="1518244" cy="457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/>
              <a:t>Jazz</a:t>
            </a:r>
            <a:endParaRPr sz="3600" dirty="0"/>
          </a:p>
        </p:txBody>
      </p:sp>
      <p:sp>
        <p:nvSpPr>
          <p:cNvPr id="1336" name="Google Shape;1336;p64"/>
          <p:cNvSpPr txBox="1">
            <a:spLocks noGrp="1"/>
          </p:cNvSpPr>
          <p:nvPr>
            <p:ph type="subTitle" idx="1"/>
          </p:nvPr>
        </p:nvSpPr>
        <p:spPr>
          <a:xfrm>
            <a:off x="4408343" y="1683237"/>
            <a:ext cx="4340025" cy="17542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sl-SI" sz="1800" dirty="0"/>
              <a:t>Jazz se je razvil na začetku 20. stoletja,</a:t>
            </a:r>
          </a:p>
          <a:p>
            <a:pPr algn="l"/>
            <a:r>
              <a:rPr lang="sl-SI" sz="1800" dirty="0"/>
              <a:t>pred približno 120 leti v Združenih</a:t>
            </a:r>
          </a:p>
          <a:p>
            <a:pPr algn="l"/>
            <a:r>
              <a:rPr lang="sl-SI" sz="1800" dirty="0"/>
              <a:t>državah Amerike iz evropske in</a:t>
            </a:r>
          </a:p>
          <a:p>
            <a:pPr algn="l"/>
            <a:r>
              <a:rPr lang="sl-SI" sz="1800" dirty="0"/>
              <a:t>afroameriške glasbe.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1337" name="Google Shape;1337;p64"/>
          <p:cNvGrpSpPr/>
          <p:nvPr/>
        </p:nvGrpSpPr>
        <p:grpSpPr>
          <a:xfrm>
            <a:off x="6950694" y="3172432"/>
            <a:ext cx="595931" cy="530198"/>
            <a:chOff x="5927389" y="663096"/>
            <a:chExt cx="595931" cy="530198"/>
          </a:xfrm>
        </p:grpSpPr>
        <p:sp>
          <p:nvSpPr>
            <p:cNvPr id="1338" name="Google Shape;1338;p64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4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0" name="Google Shape;1340;p64"/>
          <p:cNvSpPr/>
          <p:nvPr/>
        </p:nvSpPr>
        <p:spPr>
          <a:xfrm rot="154496">
            <a:off x="3912973" y="2908213"/>
            <a:ext cx="295317" cy="528437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64"/>
          <p:cNvSpPr/>
          <p:nvPr/>
        </p:nvSpPr>
        <p:spPr>
          <a:xfrm rot="223243">
            <a:off x="1921090" y="3602591"/>
            <a:ext cx="307702" cy="803606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2" name="Google Shape;1342;p64"/>
          <p:cNvGrpSpPr/>
          <p:nvPr/>
        </p:nvGrpSpPr>
        <p:grpSpPr>
          <a:xfrm rot="241536">
            <a:off x="2262182" y="3714779"/>
            <a:ext cx="1693954" cy="1690759"/>
            <a:chOff x="3852037" y="492948"/>
            <a:chExt cx="1694009" cy="1690815"/>
          </a:xfrm>
        </p:grpSpPr>
        <p:sp>
          <p:nvSpPr>
            <p:cNvPr id="1343" name="Google Shape;1343;p64"/>
            <p:cNvSpPr/>
            <p:nvPr/>
          </p:nvSpPr>
          <p:spPr>
            <a:xfrm rot="3428099">
              <a:off x="4089754" y="723581"/>
              <a:ext cx="1218576" cy="1229549"/>
            </a:xfrm>
            <a:custGeom>
              <a:avLst/>
              <a:gdLst/>
              <a:ahLst/>
              <a:cxnLst/>
              <a:rect l="l" t="t" r="r" b="b"/>
              <a:pathLst>
                <a:path w="22943" h="23149" extrusionOk="0">
                  <a:moveTo>
                    <a:pt x="18207" y="4207"/>
                  </a:moveTo>
                  <a:cubicBezTo>
                    <a:pt x="18297" y="4207"/>
                    <a:pt x="18385" y="4233"/>
                    <a:pt x="18459" y="4288"/>
                  </a:cubicBezTo>
                  <a:cubicBezTo>
                    <a:pt x="18692" y="4429"/>
                    <a:pt x="18763" y="4755"/>
                    <a:pt x="18599" y="4966"/>
                  </a:cubicBezTo>
                  <a:cubicBezTo>
                    <a:pt x="18319" y="5503"/>
                    <a:pt x="18015" y="6017"/>
                    <a:pt x="17688" y="6507"/>
                  </a:cubicBezTo>
                  <a:cubicBezTo>
                    <a:pt x="17175" y="7161"/>
                    <a:pt x="16614" y="7791"/>
                    <a:pt x="16030" y="8375"/>
                  </a:cubicBezTo>
                  <a:cubicBezTo>
                    <a:pt x="15586" y="8842"/>
                    <a:pt x="15096" y="9216"/>
                    <a:pt x="14606" y="9706"/>
                  </a:cubicBezTo>
                  <a:cubicBezTo>
                    <a:pt x="14139" y="10197"/>
                    <a:pt x="13742" y="10711"/>
                    <a:pt x="13275" y="11201"/>
                  </a:cubicBezTo>
                  <a:cubicBezTo>
                    <a:pt x="12737" y="11738"/>
                    <a:pt x="12154" y="12252"/>
                    <a:pt x="11593" y="12766"/>
                  </a:cubicBezTo>
                  <a:cubicBezTo>
                    <a:pt x="11313" y="13023"/>
                    <a:pt x="11033" y="13279"/>
                    <a:pt x="10776" y="13560"/>
                  </a:cubicBezTo>
                  <a:cubicBezTo>
                    <a:pt x="9655" y="14657"/>
                    <a:pt x="8581" y="15802"/>
                    <a:pt x="7413" y="16876"/>
                  </a:cubicBezTo>
                  <a:cubicBezTo>
                    <a:pt x="6782" y="17436"/>
                    <a:pt x="6082" y="17950"/>
                    <a:pt x="5358" y="18394"/>
                  </a:cubicBezTo>
                  <a:cubicBezTo>
                    <a:pt x="5177" y="18515"/>
                    <a:pt x="5021" y="18570"/>
                    <a:pt x="4874" y="18570"/>
                  </a:cubicBezTo>
                  <a:cubicBezTo>
                    <a:pt x="4679" y="18570"/>
                    <a:pt x="4496" y="18473"/>
                    <a:pt x="4284" y="18300"/>
                  </a:cubicBezTo>
                  <a:cubicBezTo>
                    <a:pt x="3957" y="18043"/>
                    <a:pt x="3840" y="17600"/>
                    <a:pt x="4027" y="17249"/>
                  </a:cubicBezTo>
                  <a:cubicBezTo>
                    <a:pt x="4213" y="16712"/>
                    <a:pt x="4400" y="16175"/>
                    <a:pt x="4891" y="15988"/>
                  </a:cubicBezTo>
                  <a:lnTo>
                    <a:pt x="4914" y="15988"/>
                  </a:lnTo>
                  <a:cubicBezTo>
                    <a:pt x="5078" y="16175"/>
                    <a:pt x="5194" y="16315"/>
                    <a:pt x="5288" y="16455"/>
                  </a:cubicBezTo>
                  <a:lnTo>
                    <a:pt x="4937" y="17343"/>
                  </a:lnTo>
                  <a:cubicBezTo>
                    <a:pt x="5311" y="17343"/>
                    <a:pt x="5685" y="17156"/>
                    <a:pt x="5942" y="16852"/>
                  </a:cubicBezTo>
                  <a:cubicBezTo>
                    <a:pt x="7506" y="15358"/>
                    <a:pt x="9024" y="13817"/>
                    <a:pt x="10566" y="12322"/>
                  </a:cubicBezTo>
                  <a:cubicBezTo>
                    <a:pt x="11710" y="11271"/>
                    <a:pt x="12784" y="10173"/>
                    <a:pt x="13788" y="9029"/>
                  </a:cubicBezTo>
                  <a:cubicBezTo>
                    <a:pt x="14162" y="8585"/>
                    <a:pt x="14582" y="8188"/>
                    <a:pt x="15049" y="7815"/>
                  </a:cubicBezTo>
                  <a:cubicBezTo>
                    <a:pt x="16077" y="6951"/>
                    <a:pt x="16754" y="5830"/>
                    <a:pt x="17548" y="4755"/>
                  </a:cubicBezTo>
                  <a:cubicBezTo>
                    <a:pt x="17618" y="4639"/>
                    <a:pt x="17712" y="4499"/>
                    <a:pt x="17828" y="4382"/>
                  </a:cubicBezTo>
                  <a:cubicBezTo>
                    <a:pt x="17927" y="4269"/>
                    <a:pt x="18069" y="4207"/>
                    <a:pt x="18207" y="4207"/>
                  </a:cubicBezTo>
                  <a:close/>
                  <a:moveTo>
                    <a:pt x="21755" y="1"/>
                  </a:moveTo>
                  <a:cubicBezTo>
                    <a:pt x="21584" y="1"/>
                    <a:pt x="21390" y="53"/>
                    <a:pt x="21145" y="155"/>
                  </a:cubicBezTo>
                  <a:cubicBezTo>
                    <a:pt x="20631" y="365"/>
                    <a:pt x="20187" y="669"/>
                    <a:pt x="19720" y="902"/>
                  </a:cubicBezTo>
                  <a:cubicBezTo>
                    <a:pt x="19323" y="1089"/>
                    <a:pt x="18926" y="1276"/>
                    <a:pt x="18552" y="1509"/>
                  </a:cubicBezTo>
                  <a:cubicBezTo>
                    <a:pt x="17104" y="2560"/>
                    <a:pt x="15680" y="3611"/>
                    <a:pt x="14232" y="4685"/>
                  </a:cubicBezTo>
                  <a:cubicBezTo>
                    <a:pt x="13204" y="5456"/>
                    <a:pt x="12247" y="6344"/>
                    <a:pt x="11383" y="7324"/>
                  </a:cubicBezTo>
                  <a:cubicBezTo>
                    <a:pt x="10939" y="7768"/>
                    <a:pt x="10449" y="8188"/>
                    <a:pt x="9958" y="8562"/>
                  </a:cubicBezTo>
                  <a:cubicBezTo>
                    <a:pt x="9071" y="8048"/>
                    <a:pt x="9071" y="8048"/>
                    <a:pt x="8487" y="7231"/>
                  </a:cubicBezTo>
                  <a:cubicBezTo>
                    <a:pt x="8394" y="7114"/>
                    <a:pt x="8300" y="7021"/>
                    <a:pt x="8184" y="6951"/>
                  </a:cubicBezTo>
                  <a:cubicBezTo>
                    <a:pt x="7949" y="6808"/>
                    <a:pt x="7687" y="6736"/>
                    <a:pt x="7427" y="6736"/>
                  </a:cubicBezTo>
                  <a:cubicBezTo>
                    <a:pt x="7094" y="6736"/>
                    <a:pt x="6765" y="6854"/>
                    <a:pt x="6502" y="7091"/>
                  </a:cubicBezTo>
                  <a:cubicBezTo>
                    <a:pt x="6058" y="7558"/>
                    <a:pt x="5942" y="8235"/>
                    <a:pt x="6175" y="8842"/>
                  </a:cubicBezTo>
                  <a:cubicBezTo>
                    <a:pt x="6432" y="9356"/>
                    <a:pt x="6666" y="9893"/>
                    <a:pt x="7156" y="10243"/>
                  </a:cubicBezTo>
                  <a:cubicBezTo>
                    <a:pt x="7390" y="10454"/>
                    <a:pt x="7623" y="10687"/>
                    <a:pt x="7810" y="10921"/>
                  </a:cubicBezTo>
                  <a:cubicBezTo>
                    <a:pt x="7156" y="11738"/>
                    <a:pt x="6549" y="12415"/>
                    <a:pt x="5965" y="13163"/>
                  </a:cubicBezTo>
                  <a:cubicBezTo>
                    <a:pt x="5311" y="13957"/>
                    <a:pt x="4634" y="14727"/>
                    <a:pt x="4003" y="15545"/>
                  </a:cubicBezTo>
                  <a:cubicBezTo>
                    <a:pt x="3723" y="15918"/>
                    <a:pt x="3490" y="16362"/>
                    <a:pt x="3209" y="16736"/>
                  </a:cubicBezTo>
                  <a:cubicBezTo>
                    <a:pt x="2509" y="17600"/>
                    <a:pt x="1691" y="18347"/>
                    <a:pt x="1388" y="19445"/>
                  </a:cubicBezTo>
                  <a:cubicBezTo>
                    <a:pt x="1341" y="19538"/>
                    <a:pt x="1248" y="19631"/>
                    <a:pt x="1201" y="19725"/>
                  </a:cubicBezTo>
                  <a:cubicBezTo>
                    <a:pt x="804" y="20519"/>
                    <a:pt x="290" y="21243"/>
                    <a:pt x="127" y="22130"/>
                  </a:cubicBezTo>
                  <a:cubicBezTo>
                    <a:pt x="1" y="22781"/>
                    <a:pt x="214" y="23149"/>
                    <a:pt x="784" y="23149"/>
                  </a:cubicBezTo>
                  <a:cubicBezTo>
                    <a:pt x="849" y="23149"/>
                    <a:pt x="917" y="23144"/>
                    <a:pt x="991" y="23134"/>
                  </a:cubicBezTo>
                  <a:cubicBezTo>
                    <a:pt x="1248" y="23088"/>
                    <a:pt x="1481" y="22994"/>
                    <a:pt x="1668" y="22854"/>
                  </a:cubicBezTo>
                  <a:cubicBezTo>
                    <a:pt x="2252" y="22434"/>
                    <a:pt x="2742" y="22037"/>
                    <a:pt x="3349" y="21593"/>
                  </a:cubicBezTo>
                  <a:cubicBezTo>
                    <a:pt x="3957" y="21126"/>
                    <a:pt x="4540" y="20706"/>
                    <a:pt x="5124" y="20262"/>
                  </a:cubicBezTo>
                  <a:cubicBezTo>
                    <a:pt x="5475" y="19958"/>
                    <a:pt x="5801" y="19631"/>
                    <a:pt x="6152" y="19328"/>
                  </a:cubicBezTo>
                  <a:cubicBezTo>
                    <a:pt x="7436" y="18160"/>
                    <a:pt x="8744" y="17039"/>
                    <a:pt x="9982" y="15872"/>
                  </a:cubicBezTo>
                  <a:cubicBezTo>
                    <a:pt x="10799" y="15101"/>
                    <a:pt x="11546" y="14284"/>
                    <a:pt x="12317" y="13490"/>
                  </a:cubicBezTo>
                  <a:cubicBezTo>
                    <a:pt x="12527" y="13256"/>
                    <a:pt x="12784" y="13093"/>
                    <a:pt x="13018" y="12882"/>
                  </a:cubicBezTo>
                  <a:cubicBezTo>
                    <a:pt x="13601" y="12322"/>
                    <a:pt x="14302" y="11855"/>
                    <a:pt x="14769" y="11201"/>
                  </a:cubicBezTo>
                  <a:cubicBezTo>
                    <a:pt x="15563" y="10103"/>
                    <a:pt x="16684" y="9333"/>
                    <a:pt x="17408" y="8188"/>
                  </a:cubicBezTo>
                  <a:cubicBezTo>
                    <a:pt x="18179" y="7815"/>
                    <a:pt x="18482" y="7067"/>
                    <a:pt x="18949" y="6437"/>
                  </a:cubicBezTo>
                  <a:cubicBezTo>
                    <a:pt x="19136" y="6180"/>
                    <a:pt x="19393" y="5947"/>
                    <a:pt x="19603" y="5713"/>
                  </a:cubicBezTo>
                  <a:cubicBezTo>
                    <a:pt x="20047" y="5223"/>
                    <a:pt x="20514" y="4732"/>
                    <a:pt x="20934" y="4195"/>
                  </a:cubicBezTo>
                  <a:cubicBezTo>
                    <a:pt x="21215" y="3775"/>
                    <a:pt x="21495" y="3354"/>
                    <a:pt x="21752" y="2911"/>
                  </a:cubicBezTo>
                  <a:cubicBezTo>
                    <a:pt x="22079" y="2373"/>
                    <a:pt x="22429" y="1836"/>
                    <a:pt x="22756" y="1299"/>
                  </a:cubicBezTo>
                  <a:cubicBezTo>
                    <a:pt x="22943" y="1042"/>
                    <a:pt x="22873" y="692"/>
                    <a:pt x="22616" y="505"/>
                  </a:cubicBezTo>
                  <a:cubicBezTo>
                    <a:pt x="22288" y="163"/>
                    <a:pt x="22056" y="1"/>
                    <a:pt x="2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4"/>
            <p:cNvSpPr/>
            <p:nvPr/>
          </p:nvSpPr>
          <p:spPr>
            <a:xfrm rot="3428099">
              <a:off x="4306070" y="945447"/>
              <a:ext cx="792608" cy="762937"/>
            </a:xfrm>
            <a:custGeom>
              <a:avLst/>
              <a:gdLst/>
              <a:ahLst/>
              <a:cxnLst/>
              <a:rect l="l" t="t" r="r" b="b"/>
              <a:pathLst>
                <a:path w="14923" h="14364" extrusionOk="0">
                  <a:moveTo>
                    <a:pt x="14353" y="0"/>
                  </a:moveTo>
                  <a:cubicBezTo>
                    <a:pt x="14219" y="0"/>
                    <a:pt x="14084" y="59"/>
                    <a:pt x="13989" y="182"/>
                  </a:cubicBezTo>
                  <a:cubicBezTo>
                    <a:pt x="13872" y="299"/>
                    <a:pt x="13779" y="416"/>
                    <a:pt x="13685" y="556"/>
                  </a:cubicBezTo>
                  <a:cubicBezTo>
                    <a:pt x="12915" y="1607"/>
                    <a:pt x="12214" y="2728"/>
                    <a:pt x="11210" y="3615"/>
                  </a:cubicBezTo>
                  <a:cubicBezTo>
                    <a:pt x="10743" y="3965"/>
                    <a:pt x="10322" y="4362"/>
                    <a:pt x="9949" y="4806"/>
                  </a:cubicBezTo>
                  <a:cubicBezTo>
                    <a:pt x="8944" y="5974"/>
                    <a:pt x="7870" y="7071"/>
                    <a:pt x="6726" y="8099"/>
                  </a:cubicBezTo>
                  <a:cubicBezTo>
                    <a:pt x="5185" y="9617"/>
                    <a:pt x="3643" y="11135"/>
                    <a:pt x="2102" y="12653"/>
                  </a:cubicBezTo>
                  <a:cubicBezTo>
                    <a:pt x="1845" y="12956"/>
                    <a:pt x="1471" y="13120"/>
                    <a:pt x="1074" y="13120"/>
                  </a:cubicBezTo>
                  <a:lnTo>
                    <a:pt x="1448" y="12256"/>
                  </a:lnTo>
                  <a:cubicBezTo>
                    <a:pt x="1308" y="12092"/>
                    <a:pt x="1215" y="11952"/>
                    <a:pt x="1051" y="11765"/>
                  </a:cubicBezTo>
                  <a:cubicBezTo>
                    <a:pt x="537" y="11952"/>
                    <a:pt x="374" y="12489"/>
                    <a:pt x="187" y="13026"/>
                  </a:cubicBezTo>
                  <a:cubicBezTo>
                    <a:pt x="0" y="13400"/>
                    <a:pt x="117" y="13844"/>
                    <a:pt x="444" y="14101"/>
                  </a:cubicBezTo>
                  <a:cubicBezTo>
                    <a:pt x="661" y="14264"/>
                    <a:pt x="847" y="14363"/>
                    <a:pt x="1047" y="14363"/>
                  </a:cubicBezTo>
                  <a:cubicBezTo>
                    <a:pt x="1191" y="14363"/>
                    <a:pt x="1342" y="14311"/>
                    <a:pt x="1518" y="14194"/>
                  </a:cubicBezTo>
                  <a:cubicBezTo>
                    <a:pt x="2242" y="13727"/>
                    <a:pt x="2943" y="13237"/>
                    <a:pt x="3573" y="12676"/>
                  </a:cubicBezTo>
                  <a:cubicBezTo>
                    <a:pt x="4741" y="11602"/>
                    <a:pt x="5815" y="10458"/>
                    <a:pt x="6913" y="9337"/>
                  </a:cubicBezTo>
                  <a:cubicBezTo>
                    <a:pt x="7193" y="9080"/>
                    <a:pt x="7473" y="8823"/>
                    <a:pt x="7753" y="8566"/>
                  </a:cubicBezTo>
                  <a:cubicBezTo>
                    <a:pt x="8314" y="8029"/>
                    <a:pt x="8874" y="7538"/>
                    <a:pt x="9412" y="6978"/>
                  </a:cubicBezTo>
                  <a:cubicBezTo>
                    <a:pt x="9902" y="6511"/>
                    <a:pt x="10322" y="5950"/>
                    <a:pt x="10766" y="5507"/>
                  </a:cubicBezTo>
                  <a:cubicBezTo>
                    <a:pt x="11233" y="5040"/>
                    <a:pt x="11747" y="4643"/>
                    <a:pt x="12191" y="4176"/>
                  </a:cubicBezTo>
                  <a:cubicBezTo>
                    <a:pt x="12774" y="3568"/>
                    <a:pt x="13312" y="2961"/>
                    <a:pt x="13825" y="2307"/>
                  </a:cubicBezTo>
                  <a:cubicBezTo>
                    <a:pt x="14176" y="1817"/>
                    <a:pt x="14479" y="1303"/>
                    <a:pt x="14759" y="766"/>
                  </a:cubicBezTo>
                  <a:cubicBezTo>
                    <a:pt x="14923" y="532"/>
                    <a:pt x="14853" y="229"/>
                    <a:pt x="14619" y="89"/>
                  </a:cubicBezTo>
                  <a:cubicBezTo>
                    <a:pt x="14542" y="30"/>
                    <a:pt x="14448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64"/>
          <p:cNvGrpSpPr/>
          <p:nvPr/>
        </p:nvGrpSpPr>
        <p:grpSpPr>
          <a:xfrm>
            <a:off x="103225" y="423726"/>
            <a:ext cx="1219992" cy="1237898"/>
            <a:chOff x="727288" y="3991176"/>
            <a:chExt cx="1219992" cy="1237898"/>
          </a:xfrm>
        </p:grpSpPr>
        <p:sp>
          <p:nvSpPr>
            <p:cNvPr id="1346" name="Google Shape;1346;p64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4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4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4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64"/>
          <p:cNvSpPr/>
          <p:nvPr/>
        </p:nvSpPr>
        <p:spPr>
          <a:xfrm rot="-5665102" flipH="1">
            <a:off x="-58682" y="4088577"/>
            <a:ext cx="373565" cy="128551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64"/>
          <p:cNvSpPr/>
          <p:nvPr/>
        </p:nvSpPr>
        <p:spPr>
          <a:xfrm rot="7898116">
            <a:off x="2544731" y="-182011"/>
            <a:ext cx="1395719" cy="1025883"/>
          </a:xfrm>
          <a:custGeom>
            <a:avLst/>
            <a:gdLst/>
            <a:ahLst/>
            <a:cxnLst/>
            <a:rect l="l" t="t" r="r" b="b"/>
            <a:pathLst>
              <a:path w="50589" h="37184" extrusionOk="0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64"/>
          <p:cNvSpPr/>
          <p:nvPr/>
        </p:nvSpPr>
        <p:spPr>
          <a:xfrm rot="-3975368" flipH="1">
            <a:off x="20503" y="4386451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64">
            <a:hlinkClick r:id="" action="ppaction://hlinkshowjump?jump=nextslide"/>
          </p:cNvPr>
          <p:cNvSpPr/>
          <p:nvPr/>
        </p:nvSpPr>
        <p:spPr>
          <a:xfrm rot="293707">
            <a:off x="5175300" y="4805781"/>
            <a:ext cx="377563" cy="119339"/>
          </a:xfrm>
          <a:custGeom>
            <a:avLst/>
            <a:gdLst/>
            <a:ahLst/>
            <a:cxnLst/>
            <a:rect l="l" t="t" r="r" b="b"/>
            <a:pathLst>
              <a:path w="122736" h="38794" extrusionOk="0">
                <a:moveTo>
                  <a:pt x="87991" y="18141"/>
                </a:moveTo>
                <a:lnTo>
                  <a:pt x="91219" y="18192"/>
                </a:lnTo>
                <a:lnTo>
                  <a:pt x="92756" y="18910"/>
                </a:lnTo>
                <a:lnTo>
                  <a:pt x="93013" y="19012"/>
                </a:lnTo>
                <a:lnTo>
                  <a:pt x="93218" y="19064"/>
                </a:lnTo>
                <a:lnTo>
                  <a:pt x="93423" y="19115"/>
                </a:lnTo>
                <a:lnTo>
                  <a:pt x="93679" y="19064"/>
                </a:lnTo>
                <a:lnTo>
                  <a:pt x="94038" y="18961"/>
                </a:lnTo>
                <a:lnTo>
                  <a:pt x="94396" y="18756"/>
                </a:lnTo>
                <a:lnTo>
                  <a:pt x="92346" y="20755"/>
                </a:lnTo>
                <a:lnTo>
                  <a:pt x="84659" y="20293"/>
                </a:lnTo>
                <a:lnTo>
                  <a:pt x="76973" y="19884"/>
                </a:lnTo>
                <a:lnTo>
                  <a:pt x="69286" y="19576"/>
                </a:lnTo>
                <a:lnTo>
                  <a:pt x="61599" y="19371"/>
                </a:lnTo>
                <a:lnTo>
                  <a:pt x="65083" y="19012"/>
                </a:lnTo>
                <a:lnTo>
                  <a:pt x="71592" y="18602"/>
                </a:lnTo>
                <a:lnTo>
                  <a:pt x="74871" y="18449"/>
                </a:lnTo>
                <a:lnTo>
                  <a:pt x="78151" y="18346"/>
                </a:lnTo>
                <a:lnTo>
                  <a:pt x="81431" y="18244"/>
                </a:lnTo>
                <a:lnTo>
                  <a:pt x="84711" y="18192"/>
                </a:lnTo>
                <a:lnTo>
                  <a:pt x="87991" y="18141"/>
                </a:lnTo>
                <a:close/>
                <a:moveTo>
                  <a:pt x="102237" y="18500"/>
                </a:moveTo>
                <a:lnTo>
                  <a:pt x="103313" y="18551"/>
                </a:lnTo>
                <a:lnTo>
                  <a:pt x="107003" y="19781"/>
                </a:lnTo>
                <a:lnTo>
                  <a:pt x="106029" y="20191"/>
                </a:lnTo>
                <a:lnTo>
                  <a:pt x="105671" y="20089"/>
                </a:lnTo>
                <a:lnTo>
                  <a:pt x="105312" y="20037"/>
                </a:lnTo>
                <a:lnTo>
                  <a:pt x="104902" y="20089"/>
                </a:lnTo>
                <a:lnTo>
                  <a:pt x="104492" y="20242"/>
                </a:lnTo>
                <a:lnTo>
                  <a:pt x="102288" y="21472"/>
                </a:lnTo>
                <a:lnTo>
                  <a:pt x="102237" y="21472"/>
                </a:lnTo>
                <a:lnTo>
                  <a:pt x="100238" y="21318"/>
                </a:lnTo>
                <a:lnTo>
                  <a:pt x="102237" y="18500"/>
                </a:lnTo>
                <a:close/>
                <a:moveTo>
                  <a:pt x="110231" y="20755"/>
                </a:moveTo>
                <a:lnTo>
                  <a:pt x="113409" y="21677"/>
                </a:lnTo>
                <a:lnTo>
                  <a:pt x="111871" y="22190"/>
                </a:lnTo>
                <a:lnTo>
                  <a:pt x="109616" y="21985"/>
                </a:lnTo>
                <a:lnTo>
                  <a:pt x="109924" y="21728"/>
                </a:lnTo>
                <a:lnTo>
                  <a:pt x="110078" y="21421"/>
                </a:lnTo>
                <a:lnTo>
                  <a:pt x="110180" y="21113"/>
                </a:lnTo>
                <a:lnTo>
                  <a:pt x="110231" y="20755"/>
                </a:lnTo>
                <a:close/>
                <a:moveTo>
                  <a:pt x="72873" y="0"/>
                </a:moveTo>
                <a:lnTo>
                  <a:pt x="72565" y="51"/>
                </a:lnTo>
                <a:lnTo>
                  <a:pt x="72258" y="154"/>
                </a:lnTo>
                <a:lnTo>
                  <a:pt x="72002" y="256"/>
                </a:lnTo>
                <a:lnTo>
                  <a:pt x="71797" y="461"/>
                </a:lnTo>
                <a:lnTo>
                  <a:pt x="71643" y="666"/>
                </a:lnTo>
                <a:lnTo>
                  <a:pt x="71489" y="922"/>
                </a:lnTo>
                <a:lnTo>
                  <a:pt x="71335" y="1179"/>
                </a:lnTo>
                <a:lnTo>
                  <a:pt x="71233" y="1435"/>
                </a:lnTo>
                <a:lnTo>
                  <a:pt x="71182" y="1691"/>
                </a:lnTo>
                <a:lnTo>
                  <a:pt x="71182" y="1999"/>
                </a:lnTo>
                <a:lnTo>
                  <a:pt x="71182" y="2255"/>
                </a:lnTo>
                <a:lnTo>
                  <a:pt x="71284" y="2511"/>
                </a:lnTo>
                <a:lnTo>
                  <a:pt x="71438" y="2767"/>
                </a:lnTo>
                <a:lnTo>
                  <a:pt x="71643" y="3024"/>
                </a:lnTo>
                <a:lnTo>
                  <a:pt x="74359" y="5432"/>
                </a:lnTo>
                <a:lnTo>
                  <a:pt x="77178" y="7738"/>
                </a:lnTo>
                <a:lnTo>
                  <a:pt x="79996" y="9993"/>
                </a:lnTo>
                <a:lnTo>
                  <a:pt x="82866" y="12197"/>
                </a:lnTo>
                <a:lnTo>
                  <a:pt x="84250" y="13478"/>
                </a:lnTo>
                <a:lnTo>
                  <a:pt x="85684" y="14656"/>
                </a:lnTo>
                <a:lnTo>
                  <a:pt x="78664" y="15425"/>
                </a:lnTo>
                <a:lnTo>
                  <a:pt x="75230" y="15528"/>
                </a:lnTo>
                <a:lnTo>
                  <a:pt x="71797" y="15681"/>
                </a:lnTo>
                <a:lnTo>
                  <a:pt x="68363" y="15886"/>
                </a:lnTo>
                <a:lnTo>
                  <a:pt x="64981" y="16091"/>
                </a:lnTo>
                <a:lnTo>
                  <a:pt x="58114" y="16604"/>
                </a:lnTo>
                <a:lnTo>
                  <a:pt x="51247" y="17219"/>
                </a:lnTo>
                <a:lnTo>
                  <a:pt x="44431" y="17987"/>
                </a:lnTo>
                <a:lnTo>
                  <a:pt x="37615" y="18756"/>
                </a:lnTo>
                <a:lnTo>
                  <a:pt x="30800" y="19627"/>
                </a:lnTo>
                <a:lnTo>
                  <a:pt x="23984" y="20550"/>
                </a:lnTo>
                <a:lnTo>
                  <a:pt x="18295" y="21165"/>
                </a:lnTo>
                <a:lnTo>
                  <a:pt x="15477" y="21472"/>
                </a:lnTo>
                <a:lnTo>
                  <a:pt x="12658" y="21831"/>
                </a:lnTo>
                <a:lnTo>
                  <a:pt x="9840" y="22241"/>
                </a:lnTo>
                <a:lnTo>
                  <a:pt x="7021" y="22651"/>
                </a:lnTo>
                <a:lnTo>
                  <a:pt x="4203" y="23112"/>
                </a:lnTo>
                <a:lnTo>
                  <a:pt x="1384" y="23624"/>
                </a:lnTo>
                <a:lnTo>
                  <a:pt x="1025" y="23727"/>
                </a:lnTo>
                <a:lnTo>
                  <a:pt x="718" y="23932"/>
                </a:lnTo>
                <a:lnTo>
                  <a:pt x="513" y="24188"/>
                </a:lnTo>
                <a:lnTo>
                  <a:pt x="359" y="24444"/>
                </a:lnTo>
                <a:lnTo>
                  <a:pt x="103" y="24803"/>
                </a:lnTo>
                <a:lnTo>
                  <a:pt x="0" y="25213"/>
                </a:lnTo>
                <a:lnTo>
                  <a:pt x="0" y="25623"/>
                </a:lnTo>
                <a:lnTo>
                  <a:pt x="52" y="26033"/>
                </a:lnTo>
                <a:lnTo>
                  <a:pt x="257" y="26392"/>
                </a:lnTo>
                <a:lnTo>
                  <a:pt x="410" y="26494"/>
                </a:lnTo>
                <a:lnTo>
                  <a:pt x="564" y="26648"/>
                </a:lnTo>
                <a:lnTo>
                  <a:pt x="769" y="26751"/>
                </a:lnTo>
                <a:lnTo>
                  <a:pt x="974" y="26802"/>
                </a:lnTo>
                <a:lnTo>
                  <a:pt x="1435" y="26802"/>
                </a:lnTo>
                <a:lnTo>
                  <a:pt x="6919" y="26187"/>
                </a:lnTo>
                <a:lnTo>
                  <a:pt x="12402" y="25674"/>
                </a:lnTo>
                <a:lnTo>
                  <a:pt x="17937" y="25162"/>
                </a:lnTo>
                <a:lnTo>
                  <a:pt x="23420" y="24701"/>
                </a:lnTo>
                <a:lnTo>
                  <a:pt x="28903" y="24342"/>
                </a:lnTo>
                <a:lnTo>
                  <a:pt x="34438" y="23983"/>
                </a:lnTo>
                <a:lnTo>
                  <a:pt x="39921" y="23727"/>
                </a:lnTo>
                <a:lnTo>
                  <a:pt x="45405" y="23471"/>
                </a:lnTo>
                <a:lnTo>
                  <a:pt x="50939" y="23317"/>
                </a:lnTo>
                <a:lnTo>
                  <a:pt x="56423" y="23215"/>
                </a:lnTo>
                <a:lnTo>
                  <a:pt x="61957" y="23112"/>
                </a:lnTo>
                <a:lnTo>
                  <a:pt x="67441" y="23112"/>
                </a:lnTo>
                <a:lnTo>
                  <a:pt x="72975" y="23163"/>
                </a:lnTo>
                <a:lnTo>
                  <a:pt x="78459" y="23266"/>
                </a:lnTo>
                <a:lnTo>
                  <a:pt x="83993" y="23420"/>
                </a:lnTo>
                <a:lnTo>
                  <a:pt x="89477" y="23624"/>
                </a:lnTo>
                <a:lnTo>
                  <a:pt x="83635" y="29415"/>
                </a:lnTo>
                <a:lnTo>
                  <a:pt x="79484" y="32541"/>
                </a:lnTo>
                <a:lnTo>
                  <a:pt x="77382" y="34079"/>
                </a:lnTo>
                <a:lnTo>
                  <a:pt x="75281" y="35616"/>
                </a:lnTo>
                <a:lnTo>
                  <a:pt x="75025" y="35821"/>
                </a:lnTo>
                <a:lnTo>
                  <a:pt x="74871" y="36026"/>
                </a:lnTo>
                <a:lnTo>
                  <a:pt x="74718" y="36282"/>
                </a:lnTo>
                <a:lnTo>
                  <a:pt x="74666" y="36539"/>
                </a:lnTo>
                <a:lnTo>
                  <a:pt x="74615" y="36795"/>
                </a:lnTo>
                <a:lnTo>
                  <a:pt x="74666" y="37102"/>
                </a:lnTo>
                <a:lnTo>
                  <a:pt x="74718" y="37358"/>
                </a:lnTo>
                <a:lnTo>
                  <a:pt x="74769" y="37615"/>
                </a:lnTo>
                <a:lnTo>
                  <a:pt x="74923" y="37820"/>
                </a:lnTo>
                <a:lnTo>
                  <a:pt x="75076" y="38025"/>
                </a:lnTo>
                <a:lnTo>
                  <a:pt x="75281" y="38230"/>
                </a:lnTo>
                <a:lnTo>
                  <a:pt x="75486" y="38332"/>
                </a:lnTo>
                <a:lnTo>
                  <a:pt x="75743" y="38435"/>
                </a:lnTo>
                <a:lnTo>
                  <a:pt x="76050" y="38486"/>
                </a:lnTo>
                <a:lnTo>
                  <a:pt x="76306" y="38486"/>
                </a:lnTo>
                <a:lnTo>
                  <a:pt x="76614" y="38383"/>
                </a:lnTo>
                <a:lnTo>
                  <a:pt x="77690" y="38025"/>
                </a:lnTo>
                <a:lnTo>
                  <a:pt x="77844" y="38230"/>
                </a:lnTo>
                <a:lnTo>
                  <a:pt x="77997" y="38383"/>
                </a:lnTo>
                <a:lnTo>
                  <a:pt x="78202" y="38588"/>
                </a:lnTo>
                <a:lnTo>
                  <a:pt x="78407" y="38691"/>
                </a:lnTo>
                <a:lnTo>
                  <a:pt x="78664" y="38793"/>
                </a:lnTo>
                <a:lnTo>
                  <a:pt x="79227" y="38793"/>
                </a:lnTo>
                <a:lnTo>
                  <a:pt x="79535" y="38691"/>
                </a:lnTo>
                <a:lnTo>
                  <a:pt x="85787" y="36334"/>
                </a:lnTo>
                <a:lnTo>
                  <a:pt x="85889" y="36590"/>
                </a:lnTo>
                <a:lnTo>
                  <a:pt x="86094" y="36846"/>
                </a:lnTo>
                <a:lnTo>
                  <a:pt x="86299" y="37102"/>
                </a:lnTo>
                <a:lnTo>
                  <a:pt x="86504" y="37256"/>
                </a:lnTo>
                <a:lnTo>
                  <a:pt x="86812" y="37410"/>
                </a:lnTo>
                <a:lnTo>
                  <a:pt x="87119" y="37461"/>
                </a:lnTo>
                <a:lnTo>
                  <a:pt x="87427" y="37461"/>
                </a:lnTo>
                <a:lnTo>
                  <a:pt x="87786" y="37358"/>
                </a:lnTo>
                <a:lnTo>
                  <a:pt x="91373" y="35975"/>
                </a:lnTo>
                <a:lnTo>
                  <a:pt x="94960" y="34540"/>
                </a:lnTo>
                <a:lnTo>
                  <a:pt x="98496" y="33105"/>
                </a:lnTo>
                <a:lnTo>
                  <a:pt x="102083" y="31619"/>
                </a:lnTo>
                <a:lnTo>
                  <a:pt x="105568" y="30082"/>
                </a:lnTo>
                <a:lnTo>
                  <a:pt x="109104" y="28544"/>
                </a:lnTo>
                <a:lnTo>
                  <a:pt x="112640" y="26955"/>
                </a:lnTo>
                <a:lnTo>
                  <a:pt x="116125" y="25367"/>
                </a:lnTo>
                <a:lnTo>
                  <a:pt x="116842" y="25367"/>
                </a:lnTo>
                <a:lnTo>
                  <a:pt x="117098" y="25316"/>
                </a:lnTo>
                <a:lnTo>
                  <a:pt x="117303" y="25264"/>
                </a:lnTo>
                <a:lnTo>
                  <a:pt x="117508" y="25111"/>
                </a:lnTo>
                <a:lnTo>
                  <a:pt x="117713" y="25008"/>
                </a:lnTo>
                <a:lnTo>
                  <a:pt x="117867" y="24803"/>
                </a:lnTo>
                <a:lnTo>
                  <a:pt x="118072" y="24393"/>
                </a:lnTo>
                <a:lnTo>
                  <a:pt x="121711" y="22702"/>
                </a:lnTo>
                <a:lnTo>
                  <a:pt x="122018" y="22548"/>
                </a:lnTo>
                <a:lnTo>
                  <a:pt x="122223" y="22343"/>
                </a:lnTo>
                <a:lnTo>
                  <a:pt x="122428" y="22138"/>
                </a:lnTo>
                <a:lnTo>
                  <a:pt x="122531" y="21882"/>
                </a:lnTo>
                <a:lnTo>
                  <a:pt x="122633" y="21626"/>
                </a:lnTo>
                <a:lnTo>
                  <a:pt x="122684" y="21370"/>
                </a:lnTo>
                <a:lnTo>
                  <a:pt x="122736" y="21113"/>
                </a:lnTo>
                <a:lnTo>
                  <a:pt x="122684" y="20857"/>
                </a:lnTo>
                <a:lnTo>
                  <a:pt x="122633" y="20601"/>
                </a:lnTo>
                <a:lnTo>
                  <a:pt x="122531" y="20345"/>
                </a:lnTo>
                <a:lnTo>
                  <a:pt x="122428" y="20140"/>
                </a:lnTo>
                <a:lnTo>
                  <a:pt x="122274" y="19935"/>
                </a:lnTo>
                <a:lnTo>
                  <a:pt x="122069" y="19781"/>
                </a:lnTo>
                <a:lnTo>
                  <a:pt x="121864" y="19679"/>
                </a:lnTo>
                <a:lnTo>
                  <a:pt x="121659" y="19576"/>
                </a:lnTo>
                <a:lnTo>
                  <a:pt x="121352" y="19525"/>
                </a:lnTo>
                <a:lnTo>
                  <a:pt x="121301" y="19320"/>
                </a:lnTo>
                <a:lnTo>
                  <a:pt x="121198" y="19064"/>
                </a:lnTo>
                <a:lnTo>
                  <a:pt x="121044" y="18859"/>
                </a:lnTo>
                <a:lnTo>
                  <a:pt x="120788" y="18654"/>
                </a:lnTo>
                <a:lnTo>
                  <a:pt x="120839" y="18397"/>
                </a:lnTo>
                <a:lnTo>
                  <a:pt x="120788" y="18192"/>
                </a:lnTo>
                <a:lnTo>
                  <a:pt x="120737" y="17936"/>
                </a:lnTo>
                <a:lnTo>
                  <a:pt x="120634" y="17731"/>
                </a:lnTo>
                <a:lnTo>
                  <a:pt x="120481" y="17526"/>
                </a:lnTo>
                <a:lnTo>
                  <a:pt x="120276" y="17321"/>
                </a:lnTo>
                <a:lnTo>
                  <a:pt x="120020" y="17219"/>
                </a:lnTo>
                <a:lnTo>
                  <a:pt x="119712" y="17116"/>
                </a:lnTo>
                <a:lnTo>
                  <a:pt x="117508" y="16655"/>
                </a:lnTo>
                <a:lnTo>
                  <a:pt x="115254" y="16143"/>
                </a:lnTo>
                <a:lnTo>
                  <a:pt x="109924" y="13836"/>
                </a:lnTo>
                <a:lnTo>
                  <a:pt x="110078" y="13734"/>
                </a:lnTo>
                <a:lnTo>
                  <a:pt x="110180" y="13631"/>
                </a:lnTo>
                <a:lnTo>
                  <a:pt x="110385" y="13426"/>
                </a:lnTo>
                <a:lnTo>
                  <a:pt x="110436" y="13119"/>
                </a:lnTo>
                <a:lnTo>
                  <a:pt x="110436" y="12812"/>
                </a:lnTo>
                <a:lnTo>
                  <a:pt x="110385" y="12555"/>
                </a:lnTo>
                <a:lnTo>
                  <a:pt x="110180" y="12299"/>
                </a:lnTo>
                <a:lnTo>
                  <a:pt x="110078" y="12197"/>
                </a:lnTo>
                <a:lnTo>
                  <a:pt x="109924" y="12145"/>
                </a:lnTo>
                <a:lnTo>
                  <a:pt x="109565" y="12145"/>
                </a:lnTo>
                <a:lnTo>
                  <a:pt x="106542" y="12453"/>
                </a:lnTo>
                <a:lnTo>
                  <a:pt x="100597" y="10095"/>
                </a:lnTo>
                <a:lnTo>
                  <a:pt x="94550" y="7789"/>
                </a:lnTo>
                <a:lnTo>
                  <a:pt x="88503" y="5637"/>
                </a:lnTo>
                <a:lnTo>
                  <a:pt x="82405" y="3587"/>
                </a:lnTo>
                <a:lnTo>
                  <a:pt x="73488" y="102"/>
                </a:lnTo>
                <a:lnTo>
                  <a:pt x="731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64">
            <a:hlinkClick r:id="" action="ppaction://hlinkshowjump?jump=nextslide"/>
          </p:cNvPr>
          <p:cNvSpPr/>
          <p:nvPr/>
        </p:nvSpPr>
        <p:spPr>
          <a:xfrm rot="293707">
            <a:off x="5113387" y="4881981"/>
            <a:ext cx="377563" cy="119339"/>
          </a:xfrm>
          <a:custGeom>
            <a:avLst/>
            <a:gdLst/>
            <a:ahLst/>
            <a:cxnLst/>
            <a:rect l="l" t="t" r="r" b="b"/>
            <a:pathLst>
              <a:path w="122736" h="38794" extrusionOk="0">
                <a:moveTo>
                  <a:pt x="87991" y="18141"/>
                </a:moveTo>
                <a:lnTo>
                  <a:pt x="91219" y="18192"/>
                </a:lnTo>
                <a:lnTo>
                  <a:pt x="92756" y="18910"/>
                </a:lnTo>
                <a:lnTo>
                  <a:pt x="93013" y="19012"/>
                </a:lnTo>
                <a:lnTo>
                  <a:pt x="93218" y="19064"/>
                </a:lnTo>
                <a:lnTo>
                  <a:pt x="93423" y="19115"/>
                </a:lnTo>
                <a:lnTo>
                  <a:pt x="93679" y="19064"/>
                </a:lnTo>
                <a:lnTo>
                  <a:pt x="94038" y="18961"/>
                </a:lnTo>
                <a:lnTo>
                  <a:pt x="94396" y="18756"/>
                </a:lnTo>
                <a:lnTo>
                  <a:pt x="92346" y="20755"/>
                </a:lnTo>
                <a:lnTo>
                  <a:pt x="84659" y="20293"/>
                </a:lnTo>
                <a:lnTo>
                  <a:pt x="76973" y="19884"/>
                </a:lnTo>
                <a:lnTo>
                  <a:pt x="69286" y="19576"/>
                </a:lnTo>
                <a:lnTo>
                  <a:pt x="61599" y="19371"/>
                </a:lnTo>
                <a:lnTo>
                  <a:pt x="65083" y="19012"/>
                </a:lnTo>
                <a:lnTo>
                  <a:pt x="71592" y="18602"/>
                </a:lnTo>
                <a:lnTo>
                  <a:pt x="74871" y="18449"/>
                </a:lnTo>
                <a:lnTo>
                  <a:pt x="78151" y="18346"/>
                </a:lnTo>
                <a:lnTo>
                  <a:pt x="81431" y="18244"/>
                </a:lnTo>
                <a:lnTo>
                  <a:pt x="84711" y="18192"/>
                </a:lnTo>
                <a:lnTo>
                  <a:pt x="87991" y="18141"/>
                </a:lnTo>
                <a:close/>
                <a:moveTo>
                  <a:pt x="102237" y="18500"/>
                </a:moveTo>
                <a:lnTo>
                  <a:pt x="103313" y="18551"/>
                </a:lnTo>
                <a:lnTo>
                  <a:pt x="107003" y="19781"/>
                </a:lnTo>
                <a:lnTo>
                  <a:pt x="106029" y="20191"/>
                </a:lnTo>
                <a:lnTo>
                  <a:pt x="105671" y="20089"/>
                </a:lnTo>
                <a:lnTo>
                  <a:pt x="105312" y="20037"/>
                </a:lnTo>
                <a:lnTo>
                  <a:pt x="104902" y="20089"/>
                </a:lnTo>
                <a:lnTo>
                  <a:pt x="104492" y="20242"/>
                </a:lnTo>
                <a:lnTo>
                  <a:pt x="102288" y="21472"/>
                </a:lnTo>
                <a:lnTo>
                  <a:pt x="102237" y="21472"/>
                </a:lnTo>
                <a:lnTo>
                  <a:pt x="100238" y="21318"/>
                </a:lnTo>
                <a:lnTo>
                  <a:pt x="102237" y="18500"/>
                </a:lnTo>
                <a:close/>
                <a:moveTo>
                  <a:pt x="110231" y="20755"/>
                </a:moveTo>
                <a:lnTo>
                  <a:pt x="113409" y="21677"/>
                </a:lnTo>
                <a:lnTo>
                  <a:pt x="111871" y="22190"/>
                </a:lnTo>
                <a:lnTo>
                  <a:pt x="109616" y="21985"/>
                </a:lnTo>
                <a:lnTo>
                  <a:pt x="109924" y="21728"/>
                </a:lnTo>
                <a:lnTo>
                  <a:pt x="110078" y="21421"/>
                </a:lnTo>
                <a:lnTo>
                  <a:pt x="110180" y="21113"/>
                </a:lnTo>
                <a:lnTo>
                  <a:pt x="110231" y="20755"/>
                </a:lnTo>
                <a:close/>
                <a:moveTo>
                  <a:pt x="72873" y="0"/>
                </a:moveTo>
                <a:lnTo>
                  <a:pt x="72565" y="51"/>
                </a:lnTo>
                <a:lnTo>
                  <a:pt x="72258" y="154"/>
                </a:lnTo>
                <a:lnTo>
                  <a:pt x="72002" y="256"/>
                </a:lnTo>
                <a:lnTo>
                  <a:pt x="71797" y="461"/>
                </a:lnTo>
                <a:lnTo>
                  <a:pt x="71643" y="666"/>
                </a:lnTo>
                <a:lnTo>
                  <a:pt x="71489" y="922"/>
                </a:lnTo>
                <a:lnTo>
                  <a:pt x="71335" y="1179"/>
                </a:lnTo>
                <a:lnTo>
                  <a:pt x="71233" y="1435"/>
                </a:lnTo>
                <a:lnTo>
                  <a:pt x="71182" y="1691"/>
                </a:lnTo>
                <a:lnTo>
                  <a:pt x="71182" y="1999"/>
                </a:lnTo>
                <a:lnTo>
                  <a:pt x="71182" y="2255"/>
                </a:lnTo>
                <a:lnTo>
                  <a:pt x="71284" y="2511"/>
                </a:lnTo>
                <a:lnTo>
                  <a:pt x="71438" y="2767"/>
                </a:lnTo>
                <a:lnTo>
                  <a:pt x="71643" y="3024"/>
                </a:lnTo>
                <a:lnTo>
                  <a:pt x="74359" y="5432"/>
                </a:lnTo>
                <a:lnTo>
                  <a:pt x="77178" y="7738"/>
                </a:lnTo>
                <a:lnTo>
                  <a:pt x="79996" y="9993"/>
                </a:lnTo>
                <a:lnTo>
                  <a:pt x="82866" y="12197"/>
                </a:lnTo>
                <a:lnTo>
                  <a:pt x="84250" y="13478"/>
                </a:lnTo>
                <a:lnTo>
                  <a:pt x="85684" y="14656"/>
                </a:lnTo>
                <a:lnTo>
                  <a:pt x="78664" y="15425"/>
                </a:lnTo>
                <a:lnTo>
                  <a:pt x="75230" y="15528"/>
                </a:lnTo>
                <a:lnTo>
                  <a:pt x="71797" y="15681"/>
                </a:lnTo>
                <a:lnTo>
                  <a:pt x="68363" y="15886"/>
                </a:lnTo>
                <a:lnTo>
                  <a:pt x="64981" y="16091"/>
                </a:lnTo>
                <a:lnTo>
                  <a:pt x="58114" y="16604"/>
                </a:lnTo>
                <a:lnTo>
                  <a:pt x="51247" y="17219"/>
                </a:lnTo>
                <a:lnTo>
                  <a:pt x="44431" y="17987"/>
                </a:lnTo>
                <a:lnTo>
                  <a:pt x="37615" y="18756"/>
                </a:lnTo>
                <a:lnTo>
                  <a:pt x="30800" y="19627"/>
                </a:lnTo>
                <a:lnTo>
                  <a:pt x="23984" y="20550"/>
                </a:lnTo>
                <a:lnTo>
                  <a:pt x="18295" y="21165"/>
                </a:lnTo>
                <a:lnTo>
                  <a:pt x="15477" y="21472"/>
                </a:lnTo>
                <a:lnTo>
                  <a:pt x="12658" y="21831"/>
                </a:lnTo>
                <a:lnTo>
                  <a:pt x="9840" y="22241"/>
                </a:lnTo>
                <a:lnTo>
                  <a:pt x="7021" y="22651"/>
                </a:lnTo>
                <a:lnTo>
                  <a:pt x="4203" y="23112"/>
                </a:lnTo>
                <a:lnTo>
                  <a:pt x="1384" y="23624"/>
                </a:lnTo>
                <a:lnTo>
                  <a:pt x="1025" y="23727"/>
                </a:lnTo>
                <a:lnTo>
                  <a:pt x="718" y="23932"/>
                </a:lnTo>
                <a:lnTo>
                  <a:pt x="513" y="24188"/>
                </a:lnTo>
                <a:lnTo>
                  <a:pt x="359" y="24444"/>
                </a:lnTo>
                <a:lnTo>
                  <a:pt x="103" y="24803"/>
                </a:lnTo>
                <a:lnTo>
                  <a:pt x="0" y="25213"/>
                </a:lnTo>
                <a:lnTo>
                  <a:pt x="0" y="25623"/>
                </a:lnTo>
                <a:lnTo>
                  <a:pt x="52" y="26033"/>
                </a:lnTo>
                <a:lnTo>
                  <a:pt x="257" y="26392"/>
                </a:lnTo>
                <a:lnTo>
                  <a:pt x="410" y="26494"/>
                </a:lnTo>
                <a:lnTo>
                  <a:pt x="564" y="26648"/>
                </a:lnTo>
                <a:lnTo>
                  <a:pt x="769" y="26751"/>
                </a:lnTo>
                <a:lnTo>
                  <a:pt x="974" y="26802"/>
                </a:lnTo>
                <a:lnTo>
                  <a:pt x="1435" y="26802"/>
                </a:lnTo>
                <a:lnTo>
                  <a:pt x="6919" y="26187"/>
                </a:lnTo>
                <a:lnTo>
                  <a:pt x="12402" y="25674"/>
                </a:lnTo>
                <a:lnTo>
                  <a:pt x="17937" y="25162"/>
                </a:lnTo>
                <a:lnTo>
                  <a:pt x="23420" y="24701"/>
                </a:lnTo>
                <a:lnTo>
                  <a:pt x="28903" y="24342"/>
                </a:lnTo>
                <a:lnTo>
                  <a:pt x="34438" y="23983"/>
                </a:lnTo>
                <a:lnTo>
                  <a:pt x="39921" y="23727"/>
                </a:lnTo>
                <a:lnTo>
                  <a:pt x="45405" y="23471"/>
                </a:lnTo>
                <a:lnTo>
                  <a:pt x="50939" y="23317"/>
                </a:lnTo>
                <a:lnTo>
                  <a:pt x="56423" y="23215"/>
                </a:lnTo>
                <a:lnTo>
                  <a:pt x="61957" y="23112"/>
                </a:lnTo>
                <a:lnTo>
                  <a:pt x="67441" y="23112"/>
                </a:lnTo>
                <a:lnTo>
                  <a:pt x="72975" y="23163"/>
                </a:lnTo>
                <a:lnTo>
                  <a:pt x="78459" y="23266"/>
                </a:lnTo>
                <a:lnTo>
                  <a:pt x="83993" y="23420"/>
                </a:lnTo>
                <a:lnTo>
                  <a:pt x="89477" y="23624"/>
                </a:lnTo>
                <a:lnTo>
                  <a:pt x="83635" y="29415"/>
                </a:lnTo>
                <a:lnTo>
                  <a:pt x="79484" y="32541"/>
                </a:lnTo>
                <a:lnTo>
                  <a:pt x="77382" y="34079"/>
                </a:lnTo>
                <a:lnTo>
                  <a:pt x="75281" y="35616"/>
                </a:lnTo>
                <a:lnTo>
                  <a:pt x="75025" y="35821"/>
                </a:lnTo>
                <a:lnTo>
                  <a:pt x="74871" y="36026"/>
                </a:lnTo>
                <a:lnTo>
                  <a:pt x="74718" y="36282"/>
                </a:lnTo>
                <a:lnTo>
                  <a:pt x="74666" y="36539"/>
                </a:lnTo>
                <a:lnTo>
                  <a:pt x="74615" y="36795"/>
                </a:lnTo>
                <a:lnTo>
                  <a:pt x="74666" y="37102"/>
                </a:lnTo>
                <a:lnTo>
                  <a:pt x="74718" y="37358"/>
                </a:lnTo>
                <a:lnTo>
                  <a:pt x="74769" y="37615"/>
                </a:lnTo>
                <a:lnTo>
                  <a:pt x="74923" y="37820"/>
                </a:lnTo>
                <a:lnTo>
                  <a:pt x="75076" y="38025"/>
                </a:lnTo>
                <a:lnTo>
                  <a:pt x="75281" y="38230"/>
                </a:lnTo>
                <a:lnTo>
                  <a:pt x="75486" y="38332"/>
                </a:lnTo>
                <a:lnTo>
                  <a:pt x="75743" y="38435"/>
                </a:lnTo>
                <a:lnTo>
                  <a:pt x="76050" y="38486"/>
                </a:lnTo>
                <a:lnTo>
                  <a:pt x="76306" y="38486"/>
                </a:lnTo>
                <a:lnTo>
                  <a:pt x="76614" y="38383"/>
                </a:lnTo>
                <a:lnTo>
                  <a:pt x="77690" y="38025"/>
                </a:lnTo>
                <a:lnTo>
                  <a:pt x="77844" y="38230"/>
                </a:lnTo>
                <a:lnTo>
                  <a:pt x="77997" y="38383"/>
                </a:lnTo>
                <a:lnTo>
                  <a:pt x="78202" y="38588"/>
                </a:lnTo>
                <a:lnTo>
                  <a:pt x="78407" y="38691"/>
                </a:lnTo>
                <a:lnTo>
                  <a:pt x="78664" y="38793"/>
                </a:lnTo>
                <a:lnTo>
                  <a:pt x="79227" y="38793"/>
                </a:lnTo>
                <a:lnTo>
                  <a:pt x="79535" y="38691"/>
                </a:lnTo>
                <a:lnTo>
                  <a:pt x="85787" y="36334"/>
                </a:lnTo>
                <a:lnTo>
                  <a:pt x="85889" y="36590"/>
                </a:lnTo>
                <a:lnTo>
                  <a:pt x="86094" y="36846"/>
                </a:lnTo>
                <a:lnTo>
                  <a:pt x="86299" y="37102"/>
                </a:lnTo>
                <a:lnTo>
                  <a:pt x="86504" y="37256"/>
                </a:lnTo>
                <a:lnTo>
                  <a:pt x="86812" y="37410"/>
                </a:lnTo>
                <a:lnTo>
                  <a:pt x="87119" y="37461"/>
                </a:lnTo>
                <a:lnTo>
                  <a:pt x="87427" y="37461"/>
                </a:lnTo>
                <a:lnTo>
                  <a:pt x="87786" y="37358"/>
                </a:lnTo>
                <a:lnTo>
                  <a:pt x="91373" y="35975"/>
                </a:lnTo>
                <a:lnTo>
                  <a:pt x="94960" y="34540"/>
                </a:lnTo>
                <a:lnTo>
                  <a:pt x="98496" y="33105"/>
                </a:lnTo>
                <a:lnTo>
                  <a:pt x="102083" y="31619"/>
                </a:lnTo>
                <a:lnTo>
                  <a:pt x="105568" y="30082"/>
                </a:lnTo>
                <a:lnTo>
                  <a:pt x="109104" y="28544"/>
                </a:lnTo>
                <a:lnTo>
                  <a:pt x="112640" y="26955"/>
                </a:lnTo>
                <a:lnTo>
                  <a:pt x="116125" y="25367"/>
                </a:lnTo>
                <a:lnTo>
                  <a:pt x="116842" y="25367"/>
                </a:lnTo>
                <a:lnTo>
                  <a:pt x="117098" y="25316"/>
                </a:lnTo>
                <a:lnTo>
                  <a:pt x="117303" y="25264"/>
                </a:lnTo>
                <a:lnTo>
                  <a:pt x="117508" y="25111"/>
                </a:lnTo>
                <a:lnTo>
                  <a:pt x="117713" y="25008"/>
                </a:lnTo>
                <a:lnTo>
                  <a:pt x="117867" y="24803"/>
                </a:lnTo>
                <a:lnTo>
                  <a:pt x="118072" y="24393"/>
                </a:lnTo>
                <a:lnTo>
                  <a:pt x="121711" y="22702"/>
                </a:lnTo>
                <a:lnTo>
                  <a:pt x="122018" y="22548"/>
                </a:lnTo>
                <a:lnTo>
                  <a:pt x="122223" y="22343"/>
                </a:lnTo>
                <a:lnTo>
                  <a:pt x="122428" y="22138"/>
                </a:lnTo>
                <a:lnTo>
                  <a:pt x="122531" y="21882"/>
                </a:lnTo>
                <a:lnTo>
                  <a:pt x="122633" y="21626"/>
                </a:lnTo>
                <a:lnTo>
                  <a:pt x="122684" y="21370"/>
                </a:lnTo>
                <a:lnTo>
                  <a:pt x="122736" y="21113"/>
                </a:lnTo>
                <a:lnTo>
                  <a:pt x="122684" y="20857"/>
                </a:lnTo>
                <a:lnTo>
                  <a:pt x="122633" y="20601"/>
                </a:lnTo>
                <a:lnTo>
                  <a:pt x="122531" y="20345"/>
                </a:lnTo>
                <a:lnTo>
                  <a:pt x="122428" y="20140"/>
                </a:lnTo>
                <a:lnTo>
                  <a:pt x="122274" y="19935"/>
                </a:lnTo>
                <a:lnTo>
                  <a:pt x="122069" y="19781"/>
                </a:lnTo>
                <a:lnTo>
                  <a:pt x="121864" y="19679"/>
                </a:lnTo>
                <a:lnTo>
                  <a:pt x="121659" y="19576"/>
                </a:lnTo>
                <a:lnTo>
                  <a:pt x="121352" y="19525"/>
                </a:lnTo>
                <a:lnTo>
                  <a:pt x="121301" y="19320"/>
                </a:lnTo>
                <a:lnTo>
                  <a:pt x="121198" y="19064"/>
                </a:lnTo>
                <a:lnTo>
                  <a:pt x="121044" y="18859"/>
                </a:lnTo>
                <a:lnTo>
                  <a:pt x="120788" y="18654"/>
                </a:lnTo>
                <a:lnTo>
                  <a:pt x="120839" y="18397"/>
                </a:lnTo>
                <a:lnTo>
                  <a:pt x="120788" y="18192"/>
                </a:lnTo>
                <a:lnTo>
                  <a:pt x="120737" y="17936"/>
                </a:lnTo>
                <a:lnTo>
                  <a:pt x="120634" y="17731"/>
                </a:lnTo>
                <a:lnTo>
                  <a:pt x="120481" y="17526"/>
                </a:lnTo>
                <a:lnTo>
                  <a:pt x="120276" y="17321"/>
                </a:lnTo>
                <a:lnTo>
                  <a:pt x="120020" y="17219"/>
                </a:lnTo>
                <a:lnTo>
                  <a:pt x="119712" y="17116"/>
                </a:lnTo>
                <a:lnTo>
                  <a:pt x="117508" y="16655"/>
                </a:lnTo>
                <a:lnTo>
                  <a:pt x="115254" y="16143"/>
                </a:lnTo>
                <a:lnTo>
                  <a:pt x="109924" y="13836"/>
                </a:lnTo>
                <a:lnTo>
                  <a:pt x="110078" y="13734"/>
                </a:lnTo>
                <a:lnTo>
                  <a:pt x="110180" y="13631"/>
                </a:lnTo>
                <a:lnTo>
                  <a:pt x="110385" y="13426"/>
                </a:lnTo>
                <a:lnTo>
                  <a:pt x="110436" y="13119"/>
                </a:lnTo>
                <a:lnTo>
                  <a:pt x="110436" y="12812"/>
                </a:lnTo>
                <a:lnTo>
                  <a:pt x="110385" y="12555"/>
                </a:lnTo>
                <a:lnTo>
                  <a:pt x="110180" y="12299"/>
                </a:lnTo>
                <a:lnTo>
                  <a:pt x="110078" y="12197"/>
                </a:lnTo>
                <a:lnTo>
                  <a:pt x="109924" y="12145"/>
                </a:lnTo>
                <a:lnTo>
                  <a:pt x="109565" y="12145"/>
                </a:lnTo>
                <a:lnTo>
                  <a:pt x="106542" y="12453"/>
                </a:lnTo>
                <a:lnTo>
                  <a:pt x="100597" y="10095"/>
                </a:lnTo>
                <a:lnTo>
                  <a:pt x="94550" y="7789"/>
                </a:lnTo>
                <a:lnTo>
                  <a:pt x="88503" y="5637"/>
                </a:lnTo>
                <a:lnTo>
                  <a:pt x="82405" y="3587"/>
                </a:lnTo>
                <a:lnTo>
                  <a:pt x="73488" y="102"/>
                </a:lnTo>
                <a:lnTo>
                  <a:pt x="731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0" name="Google Shape;1790;p75"/>
          <p:cNvCxnSpPr>
            <a:stCxn id="1791" idx="0"/>
            <a:endCxn id="1792" idx="0"/>
          </p:cNvCxnSpPr>
          <p:nvPr/>
        </p:nvCxnSpPr>
        <p:spPr>
          <a:xfrm rot="-5400000" flipH="1">
            <a:off x="2642225" y="1150858"/>
            <a:ext cx="600" cy="1929300"/>
          </a:xfrm>
          <a:prstGeom prst="curvedConnector3">
            <a:avLst>
              <a:gd name="adj1" fmla="val -90597120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93" name="Google Shape;1793;p75"/>
          <p:cNvCxnSpPr>
            <a:stCxn id="1792" idx="0"/>
            <a:endCxn id="1794" idx="0"/>
          </p:cNvCxnSpPr>
          <p:nvPr/>
        </p:nvCxnSpPr>
        <p:spPr>
          <a:xfrm rot="-5400000" flipH="1">
            <a:off x="4571613" y="1150858"/>
            <a:ext cx="600" cy="1929300"/>
          </a:xfrm>
          <a:prstGeom prst="curvedConnector3">
            <a:avLst>
              <a:gd name="adj1" fmla="val -95359620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95" name="Google Shape;1795;p75"/>
          <p:cNvCxnSpPr>
            <a:stCxn id="1794" idx="0"/>
            <a:endCxn id="1796" idx="0"/>
          </p:cNvCxnSpPr>
          <p:nvPr/>
        </p:nvCxnSpPr>
        <p:spPr>
          <a:xfrm rot="-5400000" flipH="1">
            <a:off x="6501000" y="1150858"/>
            <a:ext cx="600" cy="1929300"/>
          </a:xfrm>
          <a:prstGeom prst="curvedConnector3">
            <a:avLst>
              <a:gd name="adj1" fmla="val -89801287"/>
            </a:avLst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97" name="Google Shape;1797;p75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Značilnosti jazza</a:t>
            </a:r>
            <a:endParaRPr dirty="0"/>
          </a:p>
        </p:txBody>
      </p:sp>
      <p:sp>
        <p:nvSpPr>
          <p:cNvPr id="1798" name="Google Shape;1798;p75"/>
          <p:cNvSpPr txBox="1"/>
          <p:nvPr/>
        </p:nvSpPr>
        <p:spPr>
          <a:xfrm>
            <a:off x="737181" y="2907700"/>
            <a:ext cx="1929300" cy="82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l-SI" sz="2000" dirty="0"/>
              <a:t>enakomeren ritmični utrip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0" name="Google Shape;1800;p75"/>
          <p:cNvSpPr txBox="1"/>
          <p:nvPr/>
        </p:nvSpPr>
        <p:spPr>
          <a:xfrm>
            <a:off x="2654239" y="2976120"/>
            <a:ext cx="1929300" cy="61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l-SI" sz="2000" dirty="0"/>
              <a:t>uporaba </a:t>
            </a:r>
            <a:r>
              <a:rPr lang="sl-SI" sz="2000" b="1" dirty="0"/>
              <a:t>sinkop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2" name="Google Shape;1802;p75"/>
          <p:cNvSpPr txBox="1"/>
          <p:nvPr/>
        </p:nvSpPr>
        <p:spPr>
          <a:xfrm>
            <a:off x="4571913" y="2954411"/>
            <a:ext cx="1929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l-SI" sz="2000" dirty="0"/>
              <a:t>improvizacija</a:t>
            </a:r>
            <a:endParaRPr sz="20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4" name="Google Shape;1804;p75"/>
          <p:cNvSpPr txBox="1"/>
          <p:nvPr/>
        </p:nvSpPr>
        <p:spPr>
          <a:xfrm>
            <a:off x="6570803" y="2907700"/>
            <a:ext cx="1929300" cy="103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2000" dirty="0" err="1"/>
              <a:t>Bluesovska</a:t>
            </a:r>
            <a:br>
              <a:rPr lang="sl-SI" sz="2000" dirty="0"/>
            </a:br>
            <a:r>
              <a:rPr lang="sl-SI" sz="2000" dirty="0"/>
              <a:t>lestvica (zveni otožno)</a:t>
            </a:r>
          </a:p>
        </p:txBody>
      </p:sp>
      <p:grpSp>
        <p:nvGrpSpPr>
          <p:cNvPr id="1806" name="Google Shape;1806;p75"/>
          <p:cNvGrpSpPr/>
          <p:nvPr/>
        </p:nvGrpSpPr>
        <p:grpSpPr>
          <a:xfrm>
            <a:off x="3259784" y="2023809"/>
            <a:ext cx="694958" cy="731498"/>
            <a:chOff x="3235398" y="1852359"/>
            <a:chExt cx="694958" cy="731498"/>
          </a:xfrm>
        </p:grpSpPr>
        <p:sp>
          <p:nvSpPr>
            <p:cNvPr id="1807" name="Google Shape;1807;p75"/>
            <p:cNvSpPr/>
            <p:nvPr/>
          </p:nvSpPr>
          <p:spPr>
            <a:xfrm>
              <a:off x="3235398" y="1852359"/>
              <a:ext cx="694958" cy="731498"/>
            </a:xfrm>
            <a:custGeom>
              <a:avLst/>
              <a:gdLst/>
              <a:ahLst/>
              <a:cxnLst/>
              <a:rect l="l" t="t" r="r" b="b"/>
              <a:pathLst>
                <a:path w="17775" h="18830" extrusionOk="0">
                  <a:moveTo>
                    <a:pt x="10847" y="1208"/>
                  </a:moveTo>
                  <a:cubicBezTo>
                    <a:pt x="10817" y="1238"/>
                    <a:pt x="10817" y="1238"/>
                    <a:pt x="10786" y="1238"/>
                  </a:cubicBezTo>
                  <a:lnTo>
                    <a:pt x="10726" y="1208"/>
                  </a:lnTo>
                  <a:close/>
                  <a:moveTo>
                    <a:pt x="8872" y="1056"/>
                  </a:moveTo>
                  <a:lnTo>
                    <a:pt x="8812" y="1086"/>
                  </a:lnTo>
                  <a:cubicBezTo>
                    <a:pt x="8781" y="1117"/>
                    <a:pt x="8720" y="1147"/>
                    <a:pt x="8690" y="1208"/>
                  </a:cubicBezTo>
                  <a:cubicBezTo>
                    <a:pt x="8660" y="1238"/>
                    <a:pt x="8660" y="1269"/>
                    <a:pt x="8660" y="1299"/>
                  </a:cubicBezTo>
                  <a:lnTo>
                    <a:pt x="8629" y="1299"/>
                  </a:lnTo>
                  <a:lnTo>
                    <a:pt x="8599" y="1329"/>
                  </a:lnTo>
                  <a:lnTo>
                    <a:pt x="8508" y="1329"/>
                  </a:lnTo>
                  <a:cubicBezTo>
                    <a:pt x="8477" y="1269"/>
                    <a:pt x="8447" y="1238"/>
                    <a:pt x="8417" y="1208"/>
                  </a:cubicBezTo>
                  <a:cubicBezTo>
                    <a:pt x="8386" y="1178"/>
                    <a:pt x="8356" y="1147"/>
                    <a:pt x="8356" y="1117"/>
                  </a:cubicBezTo>
                  <a:cubicBezTo>
                    <a:pt x="8447" y="1086"/>
                    <a:pt x="8569" y="1086"/>
                    <a:pt x="8690" y="1056"/>
                  </a:cubicBezTo>
                  <a:close/>
                  <a:moveTo>
                    <a:pt x="7961" y="1178"/>
                  </a:moveTo>
                  <a:cubicBezTo>
                    <a:pt x="7991" y="1208"/>
                    <a:pt x="8022" y="1238"/>
                    <a:pt x="8052" y="1269"/>
                  </a:cubicBezTo>
                  <a:lnTo>
                    <a:pt x="8113" y="1329"/>
                  </a:lnTo>
                  <a:lnTo>
                    <a:pt x="7991" y="1360"/>
                  </a:lnTo>
                  <a:cubicBezTo>
                    <a:pt x="8022" y="1329"/>
                    <a:pt x="7991" y="1329"/>
                    <a:pt x="7991" y="1299"/>
                  </a:cubicBezTo>
                  <a:lnTo>
                    <a:pt x="7961" y="1269"/>
                  </a:lnTo>
                  <a:cubicBezTo>
                    <a:pt x="7961" y="1238"/>
                    <a:pt x="7961" y="1208"/>
                    <a:pt x="7961" y="1178"/>
                  </a:cubicBezTo>
                  <a:close/>
                  <a:moveTo>
                    <a:pt x="7323" y="1360"/>
                  </a:moveTo>
                  <a:cubicBezTo>
                    <a:pt x="7323" y="1390"/>
                    <a:pt x="7323" y="1451"/>
                    <a:pt x="7323" y="1481"/>
                  </a:cubicBezTo>
                  <a:lnTo>
                    <a:pt x="7141" y="1542"/>
                  </a:lnTo>
                  <a:cubicBezTo>
                    <a:pt x="7110" y="1512"/>
                    <a:pt x="7049" y="1481"/>
                    <a:pt x="7019" y="1451"/>
                  </a:cubicBezTo>
                  <a:lnTo>
                    <a:pt x="7323" y="1360"/>
                  </a:lnTo>
                  <a:close/>
                  <a:moveTo>
                    <a:pt x="11090" y="1481"/>
                  </a:moveTo>
                  <a:lnTo>
                    <a:pt x="11181" y="1512"/>
                  </a:lnTo>
                  <a:lnTo>
                    <a:pt x="11273" y="1542"/>
                  </a:lnTo>
                  <a:lnTo>
                    <a:pt x="11303" y="1573"/>
                  </a:lnTo>
                  <a:cubicBezTo>
                    <a:pt x="11273" y="1633"/>
                    <a:pt x="11273" y="1664"/>
                    <a:pt x="11303" y="1724"/>
                  </a:cubicBezTo>
                  <a:cubicBezTo>
                    <a:pt x="11212" y="1664"/>
                    <a:pt x="11151" y="1573"/>
                    <a:pt x="11090" y="1512"/>
                  </a:cubicBezTo>
                  <a:lnTo>
                    <a:pt x="11060" y="1481"/>
                  </a:lnTo>
                  <a:close/>
                  <a:moveTo>
                    <a:pt x="8964" y="1907"/>
                  </a:moveTo>
                  <a:cubicBezTo>
                    <a:pt x="9024" y="1968"/>
                    <a:pt x="9085" y="2028"/>
                    <a:pt x="9176" y="2119"/>
                  </a:cubicBezTo>
                  <a:lnTo>
                    <a:pt x="9176" y="2180"/>
                  </a:lnTo>
                  <a:lnTo>
                    <a:pt x="9115" y="2089"/>
                  </a:lnTo>
                  <a:lnTo>
                    <a:pt x="8964" y="1937"/>
                  </a:lnTo>
                  <a:cubicBezTo>
                    <a:pt x="8964" y="1937"/>
                    <a:pt x="8964" y="1907"/>
                    <a:pt x="8964" y="1907"/>
                  </a:cubicBezTo>
                  <a:close/>
                  <a:moveTo>
                    <a:pt x="6411" y="1694"/>
                  </a:moveTo>
                  <a:cubicBezTo>
                    <a:pt x="6411" y="1694"/>
                    <a:pt x="6411" y="1724"/>
                    <a:pt x="6411" y="1755"/>
                  </a:cubicBezTo>
                  <a:cubicBezTo>
                    <a:pt x="6411" y="1785"/>
                    <a:pt x="6381" y="1816"/>
                    <a:pt x="6381" y="1846"/>
                  </a:cubicBezTo>
                  <a:lnTo>
                    <a:pt x="6108" y="1968"/>
                  </a:lnTo>
                  <a:cubicBezTo>
                    <a:pt x="6047" y="1968"/>
                    <a:pt x="5986" y="1968"/>
                    <a:pt x="5895" y="1998"/>
                  </a:cubicBezTo>
                  <a:cubicBezTo>
                    <a:pt x="5834" y="2028"/>
                    <a:pt x="5773" y="2028"/>
                    <a:pt x="5743" y="2059"/>
                  </a:cubicBezTo>
                  <a:cubicBezTo>
                    <a:pt x="5682" y="2089"/>
                    <a:pt x="5621" y="2150"/>
                    <a:pt x="5591" y="2180"/>
                  </a:cubicBezTo>
                  <a:cubicBezTo>
                    <a:pt x="5530" y="2211"/>
                    <a:pt x="5500" y="2241"/>
                    <a:pt x="5469" y="2302"/>
                  </a:cubicBezTo>
                  <a:cubicBezTo>
                    <a:pt x="5439" y="2271"/>
                    <a:pt x="5409" y="2271"/>
                    <a:pt x="5378" y="2271"/>
                  </a:cubicBezTo>
                  <a:lnTo>
                    <a:pt x="5287" y="2241"/>
                  </a:lnTo>
                  <a:lnTo>
                    <a:pt x="5378" y="2180"/>
                  </a:lnTo>
                  <a:cubicBezTo>
                    <a:pt x="5561" y="2059"/>
                    <a:pt x="5743" y="1968"/>
                    <a:pt x="5925" y="1907"/>
                  </a:cubicBezTo>
                  <a:cubicBezTo>
                    <a:pt x="6108" y="1816"/>
                    <a:pt x="6259" y="1755"/>
                    <a:pt x="6411" y="1694"/>
                  </a:cubicBezTo>
                  <a:close/>
                  <a:moveTo>
                    <a:pt x="12002" y="1512"/>
                  </a:moveTo>
                  <a:lnTo>
                    <a:pt x="12002" y="1512"/>
                  </a:lnTo>
                  <a:cubicBezTo>
                    <a:pt x="12154" y="1542"/>
                    <a:pt x="12275" y="1603"/>
                    <a:pt x="12427" y="1694"/>
                  </a:cubicBezTo>
                  <a:cubicBezTo>
                    <a:pt x="12518" y="1755"/>
                    <a:pt x="12579" y="1816"/>
                    <a:pt x="12670" y="1876"/>
                  </a:cubicBezTo>
                  <a:cubicBezTo>
                    <a:pt x="12731" y="1968"/>
                    <a:pt x="12792" y="2028"/>
                    <a:pt x="12853" y="2089"/>
                  </a:cubicBezTo>
                  <a:cubicBezTo>
                    <a:pt x="12913" y="2150"/>
                    <a:pt x="12944" y="2211"/>
                    <a:pt x="13004" y="2271"/>
                  </a:cubicBezTo>
                  <a:lnTo>
                    <a:pt x="13004" y="2362"/>
                  </a:lnTo>
                  <a:lnTo>
                    <a:pt x="12913" y="2362"/>
                  </a:lnTo>
                  <a:cubicBezTo>
                    <a:pt x="12853" y="2302"/>
                    <a:pt x="12792" y="2241"/>
                    <a:pt x="12731" y="2180"/>
                  </a:cubicBezTo>
                  <a:cubicBezTo>
                    <a:pt x="12640" y="2089"/>
                    <a:pt x="12549" y="1998"/>
                    <a:pt x="12458" y="1937"/>
                  </a:cubicBezTo>
                  <a:cubicBezTo>
                    <a:pt x="12397" y="1876"/>
                    <a:pt x="12336" y="1816"/>
                    <a:pt x="12275" y="1785"/>
                  </a:cubicBezTo>
                  <a:lnTo>
                    <a:pt x="12245" y="1755"/>
                  </a:lnTo>
                  <a:cubicBezTo>
                    <a:pt x="12154" y="1664"/>
                    <a:pt x="12093" y="1573"/>
                    <a:pt x="12002" y="1512"/>
                  </a:cubicBezTo>
                  <a:close/>
                  <a:moveTo>
                    <a:pt x="4558" y="2757"/>
                  </a:moveTo>
                  <a:cubicBezTo>
                    <a:pt x="4558" y="2788"/>
                    <a:pt x="4558" y="2818"/>
                    <a:pt x="4588" y="2849"/>
                  </a:cubicBezTo>
                  <a:lnTo>
                    <a:pt x="4406" y="2849"/>
                  </a:lnTo>
                  <a:lnTo>
                    <a:pt x="4558" y="2757"/>
                  </a:lnTo>
                  <a:close/>
                  <a:moveTo>
                    <a:pt x="6685" y="2849"/>
                  </a:moveTo>
                  <a:lnTo>
                    <a:pt x="6746" y="2909"/>
                  </a:lnTo>
                  <a:lnTo>
                    <a:pt x="6776" y="2970"/>
                  </a:lnTo>
                  <a:cubicBezTo>
                    <a:pt x="6746" y="2940"/>
                    <a:pt x="6715" y="2879"/>
                    <a:pt x="6685" y="2849"/>
                  </a:cubicBezTo>
                  <a:close/>
                  <a:moveTo>
                    <a:pt x="13430" y="3760"/>
                  </a:moveTo>
                  <a:lnTo>
                    <a:pt x="13460" y="3821"/>
                  </a:lnTo>
                  <a:lnTo>
                    <a:pt x="13491" y="3882"/>
                  </a:lnTo>
                  <a:lnTo>
                    <a:pt x="13430" y="3760"/>
                  </a:lnTo>
                  <a:close/>
                  <a:moveTo>
                    <a:pt x="14311" y="3365"/>
                  </a:moveTo>
                  <a:cubicBezTo>
                    <a:pt x="14402" y="3487"/>
                    <a:pt x="14524" y="3608"/>
                    <a:pt x="14615" y="3760"/>
                  </a:cubicBezTo>
                  <a:lnTo>
                    <a:pt x="14645" y="3821"/>
                  </a:lnTo>
                  <a:cubicBezTo>
                    <a:pt x="14615" y="3851"/>
                    <a:pt x="14584" y="3851"/>
                    <a:pt x="14584" y="3882"/>
                  </a:cubicBezTo>
                  <a:lnTo>
                    <a:pt x="14554" y="3912"/>
                  </a:lnTo>
                  <a:cubicBezTo>
                    <a:pt x="14524" y="3790"/>
                    <a:pt x="14463" y="3699"/>
                    <a:pt x="14402" y="3578"/>
                  </a:cubicBezTo>
                  <a:lnTo>
                    <a:pt x="14311" y="3365"/>
                  </a:lnTo>
                  <a:close/>
                  <a:moveTo>
                    <a:pt x="4923" y="3942"/>
                  </a:moveTo>
                  <a:cubicBezTo>
                    <a:pt x="4923" y="3942"/>
                    <a:pt x="4923" y="3973"/>
                    <a:pt x="4923" y="3973"/>
                  </a:cubicBezTo>
                  <a:lnTo>
                    <a:pt x="4892" y="3942"/>
                  </a:lnTo>
                  <a:close/>
                  <a:moveTo>
                    <a:pt x="8174" y="2940"/>
                  </a:moveTo>
                  <a:lnTo>
                    <a:pt x="8295" y="3061"/>
                  </a:lnTo>
                  <a:cubicBezTo>
                    <a:pt x="8386" y="3274"/>
                    <a:pt x="8508" y="3517"/>
                    <a:pt x="8599" y="3730"/>
                  </a:cubicBezTo>
                  <a:cubicBezTo>
                    <a:pt x="8629" y="3821"/>
                    <a:pt x="8660" y="3882"/>
                    <a:pt x="8690" y="3973"/>
                  </a:cubicBezTo>
                  <a:lnTo>
                    <a:pt x="8660" y="3942"/>
                  </a:lnTo>
                  <a:cubicBezTo>
                    <a:pt x="8599" y="3821"/>
                    <a:pt x="8508" y="3699"/>
                    <a:pt x="8447" y="3547"/>
                  </a:cubicBezTo>
                  <a:cubicBezTo>
                    <a:pt x="8417" y="3487"/>
                    <a:pt x="8386" y="3426"/>
                    <a:pt x="8356" y="3335"/>
                  </a:cubicBezTo>
                  <a:cubicBezTo>
                    <a:pt x="8325" y="3244"/>
                    <a:pt x="8234" y="3092"/>
                    <a:pt x="8174" y="2940"/>
                  </a:cubicBezTo>
                  <a:close/>
                  <a:moveTo>
                    <a:pt x="9146" y="3517"/>
                  </a:moveTo>
                  <a:lnTo>
                    <a:pt x="9207" y="3578"/>
                  </a:lnTo>
                  <a:cubicBezTo>
                    <a:pt x="9237" y="3669"/>
                    <a:pt x="9267" y="3760"/>
                    <a:pt x="9298" y="3851"/>
                  </a:cubicBezTo>
                  <a:cubicBezTo>
                    <a:pt x="9328" y="3942"/>
                    <a:pt x="9328" y="3973"/>
                    <a:pt x="9358" y="4034"/>
                  </a:cubicBezTo>
                  <a:cubicBezTo>
                    <a:pt x="9298" y="3942"/>
                    <a:pt x="9298" y="3882"/>
                    <a:pt x="9267" y="3790"/>
                  </a:cubicBezTo>
                  <a:lnTo>
                    <a:pt x="9146" y="3517"/>
                  </a:lnTo>
                  <a:close/>
                  <a:moveTo>
                    <a:pt x="6594" y="3335"/>
                  </a:moveTo>
                  <a:lnTo>
                    <a:pt x="6594" y="3335"/>
                  </a:lnTo>
                  <a:cubicBezTo>
                    <a:pt x="6624" y="3396"/>
                    <a:pt x="6654" y="3426"/>
                    <a:pt x="6685" y="3487"/>
                  </a:cubicBezTo>
                  <a:lnTo>
                    <a:pt x="6806" y="3639"/>
                  </a:lnTo>
                  <a:cubicBezTo>
                    <a:pt x="6837" y="3730"/>
                    <a:pt x="6867" y="3821"/>
                    <a:pt x="6928" y="3882"/>
                  </a:cubicBezTo>
                  <a:cubicBezTo>
                    <a:pt x="6958" y="4003"/>
                    <a:pt x="7019" y="4094"/>
                    <a:pt x="7049" y="4216"/>
                  </a:cubicBezTo>
                  <a:lnTo>
                    <a:pt x="6928" y="4125"/>
                  </a:lnTo>
                  <a:cubicBezTo>
                    <a:pt x="6928" y="4094"/>
                    <a:pt x="6897" y="4034"/>
                    <a:pt x="6867" y="4003"/>
                  </a:cubicBezTo>
                  <a:cubicBezTo>
                    <a:pt x="6867" y="3973"/>
                    <a:pt x="6806" y="3851"/>
                    <a:pt x="6776" y="3760"/>
                  </a:cubicBezTo>
                  <a:cubicBezTo>
                    <a:pt x="6715" y="3669"/>
                    <a:pt x="6715" y="3608"/>
                    <a:pt x="6685" y="3547"/>
                  </a:cubicBezTo>
                  <a:cubicBezTo>
                    <a:pt x="6654" y="3487"/>
                    <a:pt x="6624" y="3426"/>
                    <a:pt x="6594" y="3335"/>
                  </a:cubicBezTo>
                  <a:close/>
                  <a:moveTo>
                    <a:pt x="11364" y="3942"/>
                  </a:moveTo>
                  <a:lnTo>
                    <a:pt x="11516" y="4246"/>
                  </a:lnTo>
                  <a:lnTo>
                    <a:pt x="11455" y="4155"/>
                  </a:lnTo>
                  <a:lnTo>
                    <a:pt x="11455" y="4185"/>
                  </a:lnTo>
                  <a:cubicBezTo>
                    <a:pt x="11425" y="4094"/>
                    <a:pt x="11394" y="4034"/>
                    <a:pt x="11364" y="3942"/>
                  </a:cubicBezTo>
                  <a:close/>
                  <a:moveTo>
                    <a:pt x="14858" y="4277"/>
                  </a:moveTo>
                  <a:lnTo>
                    <a:pt x="14888" y="4307"/>
                  </a:lnTo>
                  <a:lnTo>
                    <a:pt x="14858" y="4307"/>
                  </a:lnTo>
                  <a:lnTo>
                    <a:pt x="14858" y="4277"/>
                  </a:lnTo>
                  <a:close/>
                  <a:moveTo>
                    <a:pt x="7475" y="4398"/>
                  </a:moveTo>
                  <a:lnTo>
                    <a:pt x="7505" y="4459"/>
                  </a:lnTo>
                  <a:lnTo>
                    <a:pt x="7475" y="4459"/>
                  </a:lnTo>
                  <a:lnTo>
                    <a:pt x="7475" y="4398"/>
                  </a:lnTo>
                  <a:close/>
                  <a:moveTo>
                    <a:pt x="4042" y="3122"/>
                  </a:moveTo>
                  <a:cubicBezTo>
                    <a:pt x="4011" y="3213"/>
                    <a:pt x="3981" y="3274"/>
                    <a:pt x="3981" y="3365"/>
                  </a:cubicBezTo>
                  <a:lnTo>
                    <a:pt x="3859" y="3487"/>
                  </a:lnTo>
                  <a:lnTo>
                    <a:pt x="3738" y="3578"/>
                  </a:lnTo>
                  <a:lnTo>
                    <a:pt x="3616" y="3639"/>
                  </a:lnTo>
                  <a:cubicBezTo>
                    <a:pt x="3586" y="3639"/>
                    <a:pt x="3525" y="3669"/>
                    <a:pt x="3495" y="3730"/>
                  </a:cubicBezTo>
                  <a:cubicBezTo>
                    <a:pt x="3434" y="3760"/>
                    <a:pt x="3373" y="3821"/>
                    <a:pt x="3373" y="3912"/>
                  </a:cubicBezTo>
                  <a:cubicBezTo>
                    <a:pt x="3343" y="3912"/>
                    <a:pt x="3343" y="3942"/>
                    <a:pt x="3343" y="3973"/>
                  </a:cubicBezTo>
                  <a:lnTo>
                    <a:pt x="2948" y="4337"/>
                  </a:lnTo>
                  <a:lnTo>
                    <a:pt x="2826" y="4489"/>
                  </a:lnTo>
                  <a:cubicBezTo>
                    <a:pt x="2796" y="4459"/>
                    <a:pt x="2735" y="4459"/>
                    <a:pt x="2705" y="4459"/>
                  </a:cubicBezTo>
                  <a:cubicBezTo>
                    <a:pt x="2887" y="4216"/>
                    <a:pt x="3069" y="4003"/>
                    <a:pt x="3282" y="3790"/>
                  </a:cubicBezTo>
                  <a:cubicBezTo>
                    <a:pt x="3434" y="3639"/>
                    <a:pt x="3586" y="3487"/>
                    <a:pt x="3738" y="3365"/>
                  </a:cubicBezTo>
                  <a:lnTo>
                    <a:pt x="4042" y="3122"/>
                  </a:lnTo>
                  <a:close/>
                  <a:moveTo>
                    <a:pt x="11880" y="2059"/>
                  </a:moveTo>
                  <a:cubicBezTo>
                    <a:pt x="11971" y="2150"/>
                    <a:pt x="12032" y="2241"/>
                    <a:pt x="12093" y="2332"/>
                  </a:cubicBezTo>
                  <a:cubicBezTo>
                    <a:pt x="12154" y="2423"/>
                    <a:pt x="12245" y="2545"/>
                    <a:pt x="12306" y="2636"/>
                  </a:cubicBezTo>
                  <a:cubicBezTo>
                    <a:pt x="12366" y="2727"/>
                    <a:pt x="12458" y="2940"/>
                    <a:pt x="12549" y="3092"/>
                  </a:cubicBezTo>
                  <a:lnTo>
                    <a:pt x="12792" y="3578"/>
                  </a:lnTo>
                  <a:cubicBezTo>
                    <a:pt x="12974" y="3912"/>
                    <a:pt x="13126" y="4246"/>
                    <a:pt x="13278" y="4580"/>
                  </a:cubicBezTo>
                  <a:cubicBezTo>
                    <a:pt x="13298" y="4600"/>
                    <a:pt x="13305" y="4620"/>
                    <a:pt x="13307" y="4640"/>
                  </a:cubicBezTo>
                  <a:lnTo>
                    <a:pt x="13307" y="4640"/>
                  </a:lnTo>
                  <a:cubicBezTo>
                    <a:pt x="13186" y="4519"/>
                    <a:pt x="13095" y="4398"/>
                    <a:pt x="13004" y="4277"/>
                  </a:cubicBezTo>
                  <a:cubicBezTo>
                    <a:pt x="12974" y="4216"/>
                    <a:pt x="12944" y="4155"/>
                    <a:pt x="12913" y="4125"/>
                  </a:cubicBezTo>
                  <a:lnTo>
                    <a:pt x="12822" y="3973"/>
                  </a:lnTo>
                  <a:lnTo>
                    <a:pt x="12761" y="3912"/>
                  </a:lnTo>
                  <a:cubicBezTo>
                    <a:pt x="12670" y="3790"/>
                    <a:pt x="12609" y="3639"/>
                    <a:pt x="12518" y="3517"/>
                  </a:cubicBezTo>
                  <a:cubicBezTo>
                    <a:pt x="12427" y="3365"/>
                    <a:pt x="12366" y="3244"/>
                    <a:pt x="12306" y="3122"/>
                  </a:cubicBezTo>
                  <a:cubicBezTo>
                    <a:pt x="12154" y="2818"/>
                    <a:pt x="12002" y="2514"/>
                    <a:pt x="11911" y="2180"/>
                  </a:cubicBezTo>
                  <a:cubicBezTo>
                    <a:pt x="11911" y="2119"/>
                    <a:pt x="11911" y="2089"/>
                    <a:pt x="11880" y="2059"/>
                  </a:cubicBezTo>
                  <a:close/>
                  <a:moveTo>
                    <a:pt x="11075" y="4611"/>
                  </a:moveTo>
                  <a:lnTo>
                    <a:pt x="11121" y="4672"/>
                  </a:lnTo>
                  <a:cubicBezTo>
                    <a:pt x="11106" y="4656"/>
                    <a:pt x="11090" y="4634"/>
                    <a:pt x="11075" y="4611"/>
                  </a:cubicBezTo>
                  <a:close/>
                  <a:moveTo>
                    <a:pt x="5743" y="3365"/>
                  </a:moveTo>
                  <a:lnTo>
                    <a:pt x="5743" y="3396"/>
                  </a:lnTo>
                  <a:lnTo>
                    <a:pt x="5895" y="3639"/>
                  </a:lnTo>
                  <a:cubicBezTo>
                    <a:pt x="5895" y="3669"/>
                    <a:pt x="5925" y="3699"/>
                    <a:pt x="5925" y="3730"/>
                  </a:cubicBezTo>
                  <a:cubicBezTo>
                    <a:pt x="5986" y="3882"/>
                    <a:pt x="6047" y="4003"/>
                    <a:pt x="6108" y="4155"/>
                  </a:cubicBezTo>
                  <a:lnTo>
                    <a:pt x="6290" y="4520"/>
                  </a:lnTo>
                  <a:cubicBezTo>
                    <a:pt x="6320" y="4611"/>
                    <a:pt x="6351" y="4672"/>
                    <a:pt x="6381" y="4732"/>
                  </a:cubicBezTo>
                  <a:lnTo>
                    <a:pt x="6351" y="4732"/>
                  </a:lnTo>
                  <a:cubicBezTo>
                    <a:pt x="6320" y="4763"/>
                    <a:pt x="6320" y="4763"/>
                    <a:pt x="6320" y="4763"/>
                  </a:cubicBezTo>
                  <a:lnTo>
                    <a:pt x="6168" y="4520"/>
                  </a:lnTo>
                  <a:lnTo>
                    <a:pt x="6016" y="4277"/>
                  </a:lnTo>
                  <a:cubicBezTo>
                    <a:pt x="5986" y="4185"/>
                    <a:pt x="5956" y="4125"/>
                    <a:pt x="5895" y="4064"/>
                  </a:cubicBezTo>
                  <a:cubicBezTo>
                    <a:pt x="5804" y="3882"/>
                    <a:pt x="5743" y="3730"/>
                    <a:pt x="5652" y="3547"/>
                  </a:cubicBezTo>
                  <a:lnTo>
                    <a:pt x="5591" y="3426"/>
                  </a:lnTo>
                  <a:lnTo>
                    <a:pt x="5743" y="3365"/>
                  </a:lnTo>
                  <a:close/>
                  <a:moveTo>
                    <a:pt x="9207" y="4884"/>
                  </a:moveTo>
                  <a:cubicBezTo>
                    <a:pt x="9207" y="4884"/>
                    <a:pt x="9207" y="4915"/>
                    <a:pt x="9237" y="4945"/>
                  </a:cubicBezTo>
                  <a:lnTo>
                    <a:pt x="9237" y="5036"/>
                  </a:lnTo>
                  <a:lnTo>
                    <a:pt x="9176" y="4975"/>
                  </a:lnTo>
                  <a:lnTo>
                    <a:pt x="9055" y="4884"/>
                  </a:lnTo>
                  <a:close/>
                  <a:moveTo>
                    <a:pt x="5348" y="3912"/>
                  </a:moveTo>
                  <a:lnTo>
                    <a:pt x="5409" y="4003"/>
                  </a:lnTo>
                  <a:cubicBezTo>
                    <a:pt x="5500" y="4125"/>
                    <a:pt x="5530" y="4246"/>
                    <a:pt x="5591" y="4337"/>
                  </a:cubicBezTo>
                  <a:lnTo>
                    <a:pt x="5713" y="4550"/>
                  </a:lnTo>
                  <a:cubicBezTo>
                    <a:pt x="5804" y="4732"/>
                    <a:pt x="5864" y="4915"/>
                    <a:pt x="5956" y="5067"/>
                  </a:cubicBezTo>
                  <a:cubicBezTo>
                    <a:pt x="6016" y="5218"/>
                    <a:pt x="6077" y="5370"/>
                    <a:pt x="6138" y="5492"/>
                  </a:cubicBezTo>
                  <a:cubicBezTo>
                    <a:pt x="6047" y="5401"/>
                    <a:pt x="5986" y="5279"/>
                    <a:pt x="5925" y="5188"/>
                  </a:cubicBezTo>
                  <a:cubicBezTo>
                    <a:pt x="5864" y="5097"/>
                    <a:pt x="5804" y="4975"/>
                    <a:pt x="5743" y="4884"/>
                  </a:cubicBezTo>
                  <a:cubicBezTo>
                    <a:pt x="5682" y="4793"/>
                    <a:pt x="5591" y="4580"/>
                    <a:pt x="5500" y="4429"/>
                  </a:cubicBezTo>
                  <a:cubicBezTo>
                    <a:pt x="5469" y="4368"/>
                    <a:pt x="5439" y="4277"/>
                    <a:pt x="5378" y="4185"/>
                  </a:cubicBezTo>
                  <a:cubicBezTo>
                    <a:pt x="5378" y="4094"/>
                    <a:pt x="5378" y="4003"/>
                    <a:pt x="5348" y="3912"/>
                  </a:cubicBezTo>
                  <a:close/>
                  <a:moveTo>
                    <a:pt x="7748" y="4854"/>
                  </a:moveTo>
                  <a:cubicBezTo>
                    <a:pt x="7779" y="4945"/>
                    <a:pt x="7839" y="5036"/>
                    <a:pt x="7900" y="5127"/>
                  </a:cubicBezTo>
                  <a:cubicBezTo>
                    <a:pt x="7931" y="5188"/>
                    <a:pt x="7991" y="5249"/>
                    <a:pt x="8022" y="5310"/>
                  </a:cubicBezTo>
                  <a:cubicBezTo>
                    <a:pt x="8052" y="5370"/>
                    <a:pt x="8082" y="5401"/>
                    <a:pt x="8082" y="5462"/>
                  </a:cubicBezTo>
                  <a:lnTo>
                    <a:pt x="8082" y="5492"/>
                  </a:lnTo>
                  <a:lnTo>
                    <a:pt x="8022" y="5431"/>
                  </a:lnTo>
                  <a:cubicBezTo>
                    <a:pt x="7961" y="5310"/>
                    <a:pt x="7900" y="5188"/>
                    <a:pt x="7839" y="5097"/>
                  </a:cubicBezTo>
                  <a:cubicBezTo>
                    <a:pt x="7809" y="5067"/>
                    <a:pt x="7779" y="5036"/>
                    <a:pt x="7748" y="5006"/>
                  </a:cubicBezTo>
                  <a:cubicBezTo>
                    <a:pt x="7718" y="4945"/>
                    <a:pt x="7748" y="4945"/>
                    <a:pt x="7748" y="4945"/>
                  </a:cubicBezTo>
                  <a:lnTo>
                    <a:pt x="7748" y="4854"/>
                  </a:lnTo>
                  <a:close/>
                  <a:moveTo>
                    <a:pt x="14979" y="4732"/>
                  </a:moveTo>
                  <a:lnTo>
                    <a:pt x="15101" y="4824"/>
                  </a:lnTo>
                  <a:lnTo>
                    <a:pt x="15131" y="4854"/>
                  </a:lnTo>
                  <a:lnTo>
                    <a:pt x="15131" y="4884"/>
                  </a:lnTo>
                  <a:cubicBezTo>
                    <a:pt x="15222" y="5097"/>
                    <a:pt x="15314" y="5310"/>
                    <a:pt x="15405" y="5522"/>
                  </a:cubicBezTo>
                  <a:lnTo>
                    <a:pt x="15374" y="5522"/>
                  </a:lnTo>
                  <a:lnTo>
                    <a:pt x="15131" y="5067"/>
                  </a:lnTo>
                  <a:lnTo>
                    <a:pt x="15070" y="4975"/>
                  </a:lnTo>
                  <a:cubicBezTo>
                    <a:pt x="15070" y="4915"/>
                    <a:pt x="15040" y="4854"/>
                    <a:pt x="15040" y="4824"/>
                  </a:cubicBezTo>
                  <a:lnTo>
                    <a:pt x="14979" y="4732"/>
                  </a:lnTo>
                  <a:close/>
                  <a:moveTo>
                    <a:pt x="2279" y="5006"/>
                  </a:moveTo>
                  <a:lnTo>
                    <a:pt x="2279" y="5067"/>
                  </a:lnTo>
                  <a:cubicBezTo>
                    <a:pt x="2249" y="5127"/>
                    <a:pt x="2188" y="5188"/>
                    <a:pt x="2158" y="5249"/>
                  </a:cubicBezTo>
                  <a:cubicBezTo>
                    <a:pt x="2067" y="5370"/>
                    <a:pt x="1975" y="5522"/>
                    <a:pt x="1884" y="5674"/>
                  </a:cubicBezTo>
                  <a:cubicBezTo>
                    <a:pt x="1884" y="5644"/>
                    <a:pt x="1884" y="5613"/>
                    <a:pt x="1915" y="5583"/>
                  </a:cubicBezTo>
                  <a:cubicBezTo>
                    <a:pt x="2006" y="5431"/>
                    <a:pt x="2097" y="5279"/>
                    <a:pt x="2219" y="5127"/>
                  </a:cubicBezTo>
                  <a:cubicBezTo>
                    <a:pt x="2249" y="5067"/>
                    <a:pt x="2279" y="5036"/>
                    <a:pt x="2279" y="5006"/>
                  </a:cubicBezTo>
                  <a:close/>
                  <a:moveTo>
                    <a:pt x="9267" y="5583"/>
                  </a:moveTo>
                  <a:cubicBezTo>
                    <a:pt x="9328" y="5674"/>
                    <a:pt x="9389" y="5735"/>
                    <a:pt x="9419" y="5796"/>
                  </a:cubicBezTo>
                  <a:lnTo>
                    <a:pt x="9419" y="5826"/>
                  </a:lnTo>
                  <a:cubicBezTo>
                    <a:pt x="9359" y="5735"/>
                    <a:pt x="9328" y="5674"/>
                    <a:pt x="9267" y="5583"/>
                  </a:cubicBezTo>
                  <a:close/>
                  <a:moveTo>
                    <a:pt x="5266" y="5320"/>
                  </a:moveTo>
                  <a:lnTo>
                    <a:pt x="5266" y="5320"/>
                  </a:lnTo>
                  <a:cubicBezTo>
                    <a:pt x="5294" y="5352"/>
                    <a:pt x="5321" y="5404"/>
                    <a:pt x="5348" y="5431"/>
                  </a:cubicBezTo>
                  <a:lnTo>
                    <a:pt x="5439" y="5613"/>
                  </a:lnTo>
                  <a:lnTo>
                    <a:pt x="5439" y="5644"/>
                  </a:lnTo>
                  <a:lnTo>
                    <a:pt x="5561" y="5887"/>
                  </a:lnTo>
                  <a:lnTo>
                    <a:pt x="5500" y="5887"/>
                  </a:lnTo>
                  <a:lnTo>
                    <a:pt x="5500" y="5857"/>
                  </a:lnTo>
                  <a:cubicBezTo>
                    <a:pt x="5439" y="5705"/>
                    <a:pt x="5378" y="5583"/>
                    <a:pt x="5318" y="5431"/>
                  </a:cubicBezTo>
                  <a:cubicBezTo>
                    <a:pt x="5318" y="5386"/>
                    <a:pt x="5283" y="5357"/>
                    <a:pt x="5266" y="5320"/>
                  </a:cubicBezTo>
                  <a:close/>
                  <a:moveTo>
                    <a:pt x="8599" y="5279"/>
                  </a:moveTo>
                  <a:lnTo>
                    <a:pt x="8660" y="5462"/>
                  </a:lnTo>
                  <a:lnTo>
                    <a:pt x="8751" y="5765"/>
                  </a:lnTo>
                  <a:lnTo>
                    <a:pt x="8781" y="5887"/>
                  </a:lnTo>
                  <a:lnTo>
                    <a:pt x="8720" y="5735"/>
                  </a:lnTo>
                  <a:cubicBezTo>
                    <a:pt x="8690" y="5705"/>
                    <a:pt x="8690" y="5674"/>
                    <a:pt x="8690" y="5644"/>
                  </a:cubicBezTo>
                  <a:cubicBezTo>
                    <a:pt x="8690" y="5644"/>
                    <a:pt x="8690" y="5613"/>
                    <a:pt x="8660" y="5613"/>
                  </a:cubicBezTo>
                  <a:lnTo>
                    <a:pt x="8660" y="5583"/>
                  </a:lnTo>
                  <a:cubicBezTo>
                    <a:pt x="8629" y="5492"/>
                    <a:pt x="8599" y="5401"/>
                    <a:pt x="8569" y="5279"/>
                  </a:cubicBezTo>
                  <a:close/>
                  <a:moveTo>
                    <a:pt x="3525" y="5765"/>
                  </a:moveTo>
                  <a:lnTo>
                    <a:pt x="3555" y="5796"/>
                  </a:lnTo>
                  <a:lnTo>
                    <a:pt x="3586" y="5826"/>
                  </a:lnTo>
                  <a:cubicBezTo>
                    <a:pt x="3586" y="5857"/>
                    <a:pt x="3586" y="5887"/>
                    <a:pt x="3586" y="5917"/>
                  </a:cubicBezTo>
                  <a:cubicBezTo>
                    <a:pt x="3555" y="5857"/>
                    <a:pt x="3555" y="5826"/>
                    <a:pt x="3525" y="5765"/>
                  </a:cubicBezTo>
                  <a:close/>
                  <a:moveTo>
                    <a:pt x="11121" y="5492"/>
                  </a:moveTo>
                  <a:cubicBezTo>
                    <a:pt x="11212" y="5674"/>
                    <a:pt x="11273" y="5826"/>
                    <a:pt x="11333" y="5978"/>
                  </a:cubicBezTo>
                  <a:lnTo>
                    <a:pt x="11455" y="6282"/>
                  </a:lnTo>
                  <a:cubicBezTo>
                    <a:pt x="11394" y="6191"/>
                    <a:pt x="11333" y="6100"/>
                    <a:pt x="11273" y="6008"/>
                  </a:cubicBezTo>
                  <a:cubicBezTo>
                    <a:pt x="11181" y="5826"/>
                    <a:pt x="11060" y="5674"/>
                    <a:pt x="10938" y="5553"/>
                  </a:cubicBezTo>
                  <a:lnTo>
                    <a:pt x="10999" y="5553"/>
                  </a:lnTo>
                  <a:cubicBezTo>
                    <a:pt x="11030" y="5553"/>
                    <a:pt x="11060" y="5522"/>
                    <a:pt x="11121" y="5492"/>
                  </a:cubicBezTo>
                  <a:close/>
                  <a:moveTo>
                    <a:pt x="5713" y="6403"/>
                  </a:moveTo>
                  <a:lnTo>
                    <a:pt x="5743" y="6434"/>
                  </a:lnTo>
                  <a:cubicBezTo>
                    <a:pt x="5743" y="6464"/>
                    <a:pt x="5773" y="6495"/>
                    <a:pt x="5773" y="6525"/>
                  </a:cubicBezTo>
                  <a:lnTo>
                    <a:pt x="5743" y="6495"/>
                  </a:lnTo>
                  <a:cubicBezTo>
                    <a:pt x="5743" y="6464"/>
                    <a:pt x="5713" y="6434"/>
                    <a:pt x="5713" y="6403"/>
                  </a:cubicBezTo>
                  <a:close/>
                  <a:moveTo>
                    <a:pt x="12032" y="6403"/>
                  </a:moveTo>
                  <a:lnTo>
                    <a:pt x="12123" y="6586"/>
                  </a:lnTo>
                  <a:lnTo>
                    <a:pt x="12123" y="6586"/>
                  </a:lnTo>
                  <a:lnTo>
                    <a:pt x="12063" y="6495"/>
                  </a:lnTo>
                  <a:lnTo>
                    <a:pt x="12032" y="6403"/>
                  </a:lnTo>
                  <a:close/>
                  <a:moveTo>
                    <a:pt x="3282" y="6130"/>
                  </a:moveTo>
                  <a:cubicBezTo>
                    <a:pt x="3312" y="6191"/>
                    <a:pt x="3373" y="6221"/>
                    <a:pt x="3403" y="6282"/>
                  </a:cubicBezTo>
                  <a:cubicBezTo>
                    <a:pt x="3464" y="6403"/>
                    <a:pt x="3525" y="6555"/>
                    <a:pt x="3586" y="6677"/>
                  </a:cubicBezTo>
                  <a:lnTo>
                    <a:pt x="3677" y="6798"/>
                  </a:lnTo>
                  <a:cubicBezTo>
                    <a:pt x="3586" y="6707"/>
                    <a:pt x="3525" y="6616"/>
                    <a:pt x="3464" y="6495"/>
                  </a:cubicBezTo>
                  <a:cubicBezTo>
                    <a:pt x="3403" y="6434"/>
                    <a:pt x="3373" y="6343"/>
                    <a:pt x="3312" y="6251"/>
                  </a:cubicBezTo>
                  <a:lnTo>
                    <a:pt x="3282" y="6130"/>
                  </a:lnTo>
                  <a:close/>
                  <a:moveTo>
                    <a:pt x="15921" y="6646"/>
                  </a:moveTo>
                  <a:lnTo>
                    <a:pt x="15982" y="6829"/>
                  </a:lnTo>
                  <a:lnTo>
                    <a:pt x="15952" y="6768"/>
                  </a:lnTo>
                  <a:cubicBezTo>
                    <a:pt x="15921" y="6738"/>
                    <a:pt x="15921" y="6707"/>
                    <a:pt x="15891" y="6646"/>
                  </a:cubicBezTo>
                  <a:close/>
                  <a:moveTo>
                    <a:pt x="2583" y="6495"/>
                  </a:moveTo>
                  <a:cubicBezTo>
                    <a:pt x="2644" y="6616"/>
                    <a:pt x="2674" y="6707"/>
                    <a:pt x="2735" y="6829"/>
                  </a:cubicBezTo>
                  <a:lnTo>
                    <a:pt x="2796" y="6920"/>
                  </a:lnTo>
                  <a:lnTo>
                    <a:pt x="2705" y="6859"/>
                  </a:lnTo>
                  <a:cubicBezTo>
                    <a:pt x="2644" y="6829"/>
                    <a:pt x="2553" y="6829"/>
                    <a:pt x="2492" y="6829"/>
                  </a:cubicBezTo>
                  <a:lnTo>
                    <a:pt x="2462" y="6738"/>
                  </a:lnTo>
                  <a:lnTo>
                    <a:pt x="2522" y="6586"/>
                  </a:lnTo>
                  <a:lnTo>
                    <a:pt x="2583" y="6495"/>
                  </a:lnTo>
                  <a:close/>
                  <a:moveTo>
                    <a:pt x="3981" y="6555"/>
                  </a:moveTo>
                  <a:cubicBezTo>
                    <a:pt x="4072" y="6707"/>
                    <a:pt x="4133" y="6859"/>
                    <a:pt x="4193" y="7011"/>
                  </a:cubicBezTo>
                  <a:lnTo>
                    <a:pt x="4102" y="6829"/>
                  </a:lnTo>
                  <a:cubicBezTo>
                    <a:pt x="4072" y="6768"/>
                    <a:pt x="4042" y="6707"/>
                    <a:pt x="3981" y="6616"/>
                  </a:cubicBezTo>
                  <a:lnTo>
                    <a:pt x="3981" y="6555"/>
                  </a:lnTo>
                  <a:close/>
                  <a:moveTo>
                    <a:pt x="4163" y="4854"/>
                  </a:moveTo>
                  <a:cubicBezTo>
                    <a:pt x="4224" y="4945"/>
                    <a:pt x="4254" y="5067"/>
                    <a:pt x="4285" y="5158"/>
                  </a:cubicBezTo>
                  <a:cubicBezTo>
                    <a:pt x="4406" y="5462"/>
                    <a:pt x="4558" y="5796"/>
                    <a:pt x="4710" y="6100"/>
                  </a:cubicBezTo>
                  <a:lnTo>
                    <a:pt x="4983" y="6616"/>
                  </a:lnTo>
                  <a:lnTo>
                    <a:pt x="5014" y="6707"/>
                  </a:lnTo>
                  <a:lnTo>
                    <a:pt x="5014" y="6798"/>
                  </a:lnTo>
                  <a:cubicBezTo>
                    <a:pt x="5014" y="6859"/>
                    <a:pt x="5044" y="6950"/>
                    <a:pt x="5044" y="7011"/>
                  </a:cubicBezTo>
                  <a:cubicBezTo>
                    <a:pt x="5014" y="6950"/>
                    <a:pt x="4953" y="6890"/>
                    <a:pt x="4892" y="6829"/>
                  </a:cubicBezTo>
                  <a:lnTo>
                    <a:pt x="4862" y="6768"/>
                  </a:lnTo>
                  <a:lnTo>
                    <a:pt x="4710" y="6434"/>
                  </a:lnTo>
                  <a:cubicBezTo>
                    <a:pt x="4649" y="6312"/>
                    <a:pt x="4588" y="6191"/>
                    <a:pt x="4528" y="6069"/>
                  </a:cubicBezTo>
                  <a:lnTo>
                    <a:pt x="4467" y="5948"/>
                  </a:lnTo>
                  <a:cubicBezTo>
                    <a:pt x="4436" y="5917"/>
                    <a:pt x="4436" y="5857"/>
                    <a:pt x="4406" y="5796"/>
                  </a:cubicBezTo>
                  <a:lnTo>
                    <a:pt x="4376" y="5735"/>
                  </a:lnTo>
                  <a:lnTo>
                    <a:pt x="4254" y="5431"/>
                  </a:lnTo>
                  <a:cubicBezTo>
                    <a:pt x="4224" y="5370"/>
                    <a:pt x="4193" y="5310"/>
                    <a:pt x="4193" y="5249"/>
                  </a:cubicBezTo>
                  <a:lnTo>
                    <a:pt x="4072" y="4915"/>
                  </a:lnTo>
                  <a:cubicBezTo>
                    <a:pt x="4072" y="4884"/>
                    <a:pt x="4072" y="4884"/>
                    <a:pt x="4072" y="4854"/>
                  </a:cubicBezTo>
                  <a:close/>
                  <a:moveTo>
                    <a:pt x="15709" y="6981"/>
                  </a:moveTo>
                  <a:lnTo>
                    <a:pt x="15739" y="7041"/>
                  </a:lnTo>
                  <a:cubicBezTo>
                    <a:pt x="15749" y="7062"/>
                    <a:pt x="15759" y="7082"/>
                    <a:pt x="15769" y="7102"/>
                  </a:cubicBezTo>
                  <a:lnTo>
                    <a:pt x="15769" y="7102"/>
                  </a:lnTo>
                  <a:cubicBezTo>
                    <a:pt x="15739" y="7072"/>
                    <a:pt x="15739" y="7041"/>
                    <a:pt x="15709" y="6981"/>
                  </a:cubicBezTo>
                  <a:close/>
                  <a:moveTo>
                    <a:pt x="7961" y="5998"/>
                  </a:moveTo>
                  <a:cubicBezTo>
                    <a:pt x="7984" y="6051"/>
                    <a:pt x="8011" y="6099"/>
                    <a:pt x="8052" y="6160"/>
                  </a:cubicBezTo>
                  <a:cubicBezTo>
                    <a:pt x="8082" y="6221"/>
                    <a:pt x="8174" y="6343"/>
                    <a:pt x="8204" y="6464"/>
                  </a:cubicBezTo>
                  <a:cubicBezTo>
                    <a:pt x="8234" y="6525"/>
                    <a:pt x="8265" y="6586"/>
                    <a:pt x="8295" y="6677"/>
                  </a:cubicBezTo>
                  <a:lnTo>
                    <a:pt x="8417" y="6950"/>
                  </a:lnTo>
                  <a:cubicBezTo>
                    <a:pt x="8447" y="7011"/>
                    <a:pt x="8477" y="7102"/>
                    <a:pt x="8508" y="7163"/>
                  </a:cubicBezTo>
                  <a:lnTo>
                    <a:pt x="8538" y="7254"/>
                  </a:lnTo>
                  <a:cubicBezTo>
                    <a:pt x="8477" y="7163"/>
                    <a:pt x="8447" y="7102"/>
                    <a:pt x="8386" y="7011"/>
                  </a:cubicBezTo>
                  <a:lnTo>
                    <a:pt x="8174" y="6555"/>
                  </a:lnTo>
                  <a:cubicBezTo>
                    <a:pt x="8097" y="6376"/>
                    <a:pt x="8020" y="6196"/>
                    <a:pt x="7961" y="5998"/>
                  </a:cubicBezTo>
                  <a:close/>
                  <a:moveTo>
                    <a:pt x="6928" y="5765"/>
                  </a:moveTo>
                  <a:cubicBezTo>
                    <a:pt x="6928" y="5796"/>
                    <a:pt x="6958" y="5826"/>
                    <a:pt x="6989" y="5857"/>
                  </a:cubicBezTo>
                  <a:lnTo>
                    <a:pt x="7019" y="5917"/>
                  </a:lnTo>
                  <a:cubicBezTo>
                    <a:pt x="7171" y="6160"/>
                    <a:pt x="7292" y="6403"/>
                    <a:pt x="7414" y="6677"/>
                  </a:cubicBezTo>
                  <a:cubicBezTo>
                    <a:pt x="7444" y="6738"/>
                    <a:pt x="7444" y="6829"/>
                    <a:pt x="7475" y="6920"/>
                  </a:cubicBezTo>
                  <a:cubicBezTo>
                    <a:pt x="7505" y="7011"/>
                    <a:pt x="7475" y="7133"/>
                    <a:pt x="7444" y="7254"/>
                  </a:cubicBezTo>
                  <a:lnTo>
                    <a:pt x="7444" y="7285"/>
                  </a:lnTo>
                  <a:cubicBezTo>
                    <a:pt x="7444" y="7285"/>
                    <a:pt x="7414" y="7315"/>
                    <a:pt x="7384" y="7345"/>
                  </a:cubicBezTo>
                  <a:cubicBezTo>
                    <a:pt x="7353" y="7193"/>
                    <a:pt x="7292" y="7072"/>
                    <a:pt x="7232" y="6950"/>
                  </a:cubicBezTo>
                  <a:cubicBezTo>
                    <a:pt x="7201" y="6829"/>
                    <a:pt x="7110" y="6616"/>
                    <a:pt x="7080" y="6434"/>
                  </a:cubicBezTo>
                  <a:cubicBezTo>
                    <a:pt x="7019" y="6251"/>
                    <a:pt x="6989" y="6160"/>
                    <a:pt x="6958" y="6039"/>
                  </a:cubicBezTo>
                  <a:cubicBezTo>
                    <a:pt x="6958" y="5948"/>
                    <a:pt x="6928" y="5857"/>
                    <a:pt x="6928" y="5796"/>
                  </a:cubicBezTo>
                  <a:lnTo>
                    <a:pt x="6928" y="5765"/>
                  </a:lnTo>
                  <a:close/>
                  <a:moveTo>
                    <a:pt x="9334" y="7198"/>
                  </a:moveTo>
                  <a:lnTo>
                    <a:pt x="9334" y="7198"/>
                  </a:lnTo>
                  <a:cubicBezTo>
                    <a:pt x="9355" y="7229"/>
                    <a:pt x="9375" y="7257"/>
                    <a:pt x="9389" y="7285"/>
                  </a:cubicBezTo>
                  <a:lnTo>
                    <a:pt x="9480" y="7467"/>
                  </a:lnTo>
                  <a:cubicBezTo>
                    <a:pt x="9450" y="7406"/>
                    <a:pt x="9419" y="7376"/>
                    <a:pt x="9389" y="7315"/>
                  </a:cubicBezTo>
                  <a:cubicBezTo>
                    <a:pt x="9371" y="7278"/>
                    <a:pt x="9352" y="7241"/>
                    <a:pt x="9334" y="7198"/>
                  </a:cubicBezTo>
                  <a:close/>
                  <a:moveTo>
                    <a:pt x="6298" y="7120"/>
                  </a:moveTo>
                  <a:lnTo>
                    <a:pt x="6298" y="7120"/>
                  </a:lnTo>
                  <a:cubicBezTo>
                    <a:pt x="6326" y="7180"/>
                    <a:pt x="6353" y="7263"/>
                    <a:pt x="6381" y="7345"/>
                  </a:cubicBezTo>
                  <a:lnTo>
                    <a:pt x="6472" y="7588"/>
                  </a:lnTo>
                  <a:cubicBezTo>
                    <a:pt x="6442" y="7528"/>
                    <a:pt x="6411" y="7497"/>
                    <a:pt x="6411" y="7436"/>
                  </a:cubicBezTo>
                  <a:lnTo>
                    <a:pt x="6298" y="7120"/>
                  </a:lnTo>
                  <a:close/>
                  <a:moveTo>
                    <a:pt x="15769" y="7102"/>
                  </a:moveTo>
                  <a:cubicBezTo>
                    <a:pt x="15850" y="7264"/>
                    <a:pt x="15931" y="7426"/>
                    <a:pt x="16012" y="7588"/>
                  </a:cubicBezTo>
                  <a:lnTo>
                    <a:pt x="15982" y="7588"/>
                  </a:lnTo>
                  <a:cubicBezTo>
                    <a:pt x="15982" y="7558"/>
                    <a:pt x="15952" y="7528"/>
                    <a:pt x="15952" y="7497"/>
                  </a:cubicBezTo>
                  <a:lnTo>
                    <a:pt x="15891" y="7376"/>
                  </a:lnTo>
                  <a:cubicBezTo>
                    <a:pt x="15860" y="7345"/>
                    <a:pt x="15860" y="7345"/>
                    <a:pt x="15860" y="7315"/>
                  </a:cubicBezTo>
                  <a:lnTo>
                    <a:pt x="15769" y="7102"/>
                  </a:lnTo>
                  <a:close/>
                  <a:moveTo>
                    <a:pt x="16438" y="7862"/>
                  </a:moveTo>
                  <a:lnTo>
                    <a:pt x="16438" y="7862"/>
                  </a:lnTo>
                  <a:cubicBezTo>
                    <a:pt x="16468" y="7892"/>
                    <a:pt x="16468" y="7923"/>
                    <a:pt x="16498" y="7953"/>
                  </a:cubicBezTo>
                  <a:lnTo>
                    <a:pt x="16468" y="7953"/>
                  </a:lnTo>
                  <a:lnTo>
                    <a:pt x="16438" y="7862"/>
                  </a:lnTo>
                  <a:close/>
                  <a:moveTo>
                    <a:pt x="10878" y="5948"/>
                  </a:moveTo>
                  <a:lnTo>
                    <a:pt x="10878" y="5948"/>
                  </a:lnTo>
                  <a:cubicBezTo>
                    <a:pt x="10969" y="6069"/>
                    <a:pt x="11060" y="6191"/>
                    <a:pt x="11121" y="6312"/>
                  </a:cubicBezTo>
                  <a:cubicBezTo>
                    <a:pt x="11273" y="6586"/>
                    <a:pt x="11394" y="6859"/>
                    <a:pt x="11516" y="7133"/>
                  </a:cubicBezTo>
                  <a:cubicBezTo>
                    <a:pt x="11607" y="7315"/>
                    <a:pt x="11668" y="7497"/>
                    <a:pt x="11759" y="7649"/>
                  </a:cubicBezTo>
                  <a:cubicBezTo>
                    <a:pt x="11819" y="7831"/>
                    <a:pt x="11850" y="7892"/>
                    <a:pt x="11911" y="8044"/>
                  </a:cubicBezTo>
                  <a:lnTo>
                    <a:pt x="11789" y="7801"/>
                  </a:lnTo>
                  <a:cubicBezTo>
                    <a:pt x="11698" y="7649"/>
                    <a:pt x="11607" y="7497"/>
                    <a:pt x="11516" y="7345"/>
                  </a:cubicBezTo>
                  <a:cubicBezTo>
                    <a:pt x="11485" y="7285"/>
                    <a:pt x="11455" y="7224"/>
                    <a:pt x="11425" y="7163"/>
                  </a:cubicBezTo>
                  <a:lnTo>
                    <a:pt x="11242" y="6798"/>
                  </a:lnTo>
                  <a:cubicBezTo>
                    <a:pt x="11212" y="6738"/>
                    <a:pt x="11181" y="6677"/>
                    <a:pt x="11151" y="6616"/>
                  </a:cubicBezTo>
                  <a:lnTo>
                    <a:pt x="11090" y="6403"/>
                  </a:lnTo>
                  <a:cubicBezTo>
                    <a:pt x="11030" y="6251"/>
                    <a:pt x="10938" y="6100"/>
                    <a:pt x="10878" y="5948"/>
                  </a:cubicBezTo>
                  <a:close/>
                  <a:moveTo>
                    <a:pt x="1869" y="8150"/>
                  </a:moveTo>
                  <a:lnTo>
                    <a:pt x="1854" y="8196"/>
                  </a:lnTo>
                  <a:cubicBezTo>
                    <a:pt x="1854" y="8181"/>
                    <a:pt x="1862" y="8166"/>
                    <a:pt x="1869" y="8150"/>
                  </a:cubicBezTo>
                  <a:close/>
                  <a:moveTo>
                    <a:pt x="1884" y="8105"/>
                  </a:moveTo>
                  <a:lnTo>
                    <a:pt x="1884" y="8135"/>
                  </a:lnTo>
                  <a:lnTo>
                    <a:pt x="1915" y="8196"/>
                  </a:lnTo>
                  <a:lnTo>
                    <a:pt x="1854" y="8196"/>
                  </a:lnTo>
                  <a:cubicBezTo>
                    <a:pt x="1884" y="8166"/>
                    <a:pt x="1884" y="8135"/>
                    <a:pt x="1884" y="8105"/>
                  </a:cubicBezTo>
                  <a:lnTo>
                    <a:pt x="1884" y="8105"/>
                  </a:lnTo>
                  <a:cubicBezTo>
                    <a:pt x="1884" y="8120"/>
                    <a:pt x="1877" y="8135"/>
                    <a:pt x="1869" y="8150"/>
                  </a:cubicBezTo>
                  <a:lnTo>
                    <a:pt x="1884" y="8105"/>
                  </a:lnTo>
                  <a:lnTo>
                    <a:pt x="1884" y="8105"/>
                  </a:lnTo>
                  <a:cubicBezTo>
                    <a:pt x="1884" y="8105"/>
                    <a:pt x="1884" y="8105"/>
                    <a:pt x="1884" y="8105"/>
                  </a:cubicBezTo>
                  <a:close/>
                  <a:moveTo>
                    <a:pt x="11576" y="8105"/>
                  </a:moveTo>
                  <a:lnTo>
                    <a:pt x="11637" y="8226"/>
                  </a:lnTo>
                  <a:lnTo>
                    <a:pt x="11642" y="8235"/>
                  </a:lnTo>
                  <a:lnTo>
                    <a:pt x="11642" y="8235"/>
                  </a:lnTo>
                  <a:cubicBezTo>
                    <a:pt x="11621" y="8202"/>
                    <a:pt x="11599" y="8169"/>
                    <a:pt x="11576" y="8135"/>
                  </a:cubicBezTo>
                  <a:lnTo>
                    <a:pt x="11576" y="8105"/>
                  </a:lnTo>
                  <a:close/>
                  <a:moveTo>
                    <a:pt x="12032" y="5462"/>
                  </a:moveTo>
                  <a:lnTo>
                    <a:pt x="12063" y="5492"/>
                  </a:lnTo>
                  <a:cubicBezTo>
                    <a:pt x="12123" y="5553"/>
                    <a:pt x="12184" y="5613"/>
                    <a:pt x="12214" y="5674"/>
                  </a:cubicBezTo>
                  <a:cubicBezTo>
                    <a:pt x="12275" y="5735"/>
                    <a:pt x="12306" y="5826"/>
                    <a:pt x="12366" y="5887"/>
                  </a:cubicBezTo>
                  <a:lnTo>
                    <a:pt x="12488" y="6130"/>
                  </a:lnTo>
                  <a:cubicBezTo>
                    <a:pt x="12518" y="6160"/>
                    <a:pt x="12518" y="6191"/>
                    <a:pt x="12518" y="6221"/>
                  </a:cubicBezTo>
                  <a:cubicBezTo>
                    <a:pt x="12549" y="6282"/>
                    <a:pt x="12579" y="6343"/>
                    <a:pt x="12609" y="6403"/>
                  </a:cubicBezTo>
                  <a:cubicBezTo>
                    <a:pt x="12701" y="6555"/>
                    <a:pt x="12761" y="6707"/>
                    <a:pt x="12822" y="6859"/>
                  </a:cubicBezTo>
                  <a:cubicBezTo>
                    <a:pt x="12974" y="7193"/>
                    <a:pt x="13096" y="7528"/>
                    <a:pt x="13247" y="7862"/>
                  </a:cubicBezTo>
                  <a:cubicBezTo>
                    <a:pt x="13339" y="8074"/>
                    <a:pt x="13399" y="8257"/>
                    <a:pt x="13491" y="8469"/>
                  </a:cubicBezTo>
                  <a:lnTo>
                    <a:pt x="13430" y="8409"/>
                  </a:lnTo>
                  <a:lnTo>
                    <a:pt x="13096" y="8014"/>
                  </a:lnTo>
                  <a:lnTo>
                    <a:pt x="13004" y="7892"/>
                  </a:lnTo>
                  <a:lnTo>
                    <a:pt x="12944" y="7740"/>
                  </a:lnTo>
                  <a:cubicBezTo>
                    <a:pt x="12883" y="7588"/>
                    <a:pt x="12822" y="7406"/>
                    <a:pt x="12761" y="7224"/>
                  </a:cubicBezTo>
                  <a:lnTo>
                    <a:pt x="12549" y="6738"/>
                  </a:lnTo>
                  <a:lnTo>
                    <a:pt x="12366" y="6373"/>
                  </a:lnTo>
                  <a:cubicBezTo>
                    <a:pt x="12336" y="6251"/>
                    <a:pt x="12275" y="6130"/>
                    <a:pt x="12214" y="6039"/>
                  </a:cubicBezTo>
                  <a:cubicBezTo>
                    <a:pt x="12184" y="5917"/>
                    <a:pt x="12123" y="5857"/>
                    <a:pt x="12093" y="5765"/>
                  </a:cubicBezTo>
                  <a:lnTo>
                    <a:pt x="12093" y="5735"/>
                  </a:lnTo>
                  <a:cubicBezTo>
                    <a:pt x="12093" y="5705"/>
                    <a:pt x="12093" y="5674"/>
                    <a:pt x="12093" y="5674"/>
                  </a:cubicBezTo>
                  <a:cubicBezTo>
                    <a:pt x="12063" y="5583"/>
                    <a:pt x="12063" y="5522"/>
                    <a:pt x="12032" y="5462"/>
                  </a:cubicBezTo>
                  <a:close/>
                  <a:moveTo>
                    <a:pt x="12579" y="8135"/>
                  </a:moveTo>
                  <a:lnTo>
                    <a:pt x="12761" y="8409"/>
                  </a:lnTo>
                  <a:lnTo>
                    <a:pt x="12883" y="8591"/>
                  </a:lnTo>
                  <a:cubicBezTo>
                    <a:pt x="12868" y="8576"/>
                    <a:pt x="12853" y="8568"/>
                    <a:pt x="12837" y="8568"/>
                  </a:cubicBezTo>
                  <a:cubicBezTo>
                    <a:pt x="12822" y="8568"/>
                    <a:pt x="12807" y="8576"/>
                    <a:pt x="12792" y="8591"/>
                  </a:cubicBezTo>
                  <a:lnTo>
                    <a:pt x="12761" y="8591"/>
                  </a:lnTo>
                  <a:lnTo>
                    <a:pt x="12579" y="8135"/>
                  </a:lnTo>
                  <a:close/>
                  <a:moveTo>
                    <a:pt x="2158" y="7285"/>
                  </a:moveTo>
                  <a:cubicBezTo>
                    <a:pt x="2158" y="7315"/>
                    <a:pt x="2158" y="7345"/>
                    <a:pt x="2188" y="7406"/>
                  </a:cubicBezTo>
                  <a:cubicBezTo>
                    <a:pt x="2219" y="7497"/>
                    <a:pt x="2249" y="7588"/>
                    <a:pt x="2279" y="7679"/>
                  </a:cubicBezTo>
                  <a:cubicBezTo>
                    <a:pt x="2370" y="7862"/>
                    <a:pt x="2431" y="8014"/>
                    <a:pt x="2522" y="8196"/>
                  </a:cubicBezTo>
                  <a:cubicBezTo>
                    <a:pt x="2553" y="8257"/>
                    <a:pt x="2583" y="8348"/>
                    <a:pt x="2644" y="8439"/>
                  </a:cubicBezTo>
                  <a:cubicBezTo>
                    <a:pt x="2674" y="8530"/>
                    <a:pt x="2705" y="8561"/>
                    <a:pt x="2735" y="8621"/>
                  </a:cubicBezTo>
                  <a:lnTo>
                    <a:pt x="2796" y="8773"/>
                  </a:lnTo>
                  <a:lnTo>
                    <a:pt x="2735" y="8712"/>
                  </a:lnTo>
                  <a:cubicBezTo>
                    <a:pt x="2644" y="8621"/>
                    <a:pt x="2522" y="8530"/>
                    <a:pt x="2431" y="8469"/>
                  </a:cubicBezTo>
                  <a:cubicBezTo>
                    <a:pt x="2431" y="8409"/>
                    <a:pt x="2401" y="8348"/>
                    <a:pt x="2370" y="8257"/>
                  </a:cubicBezTo>
                  <a:cubicBezTo>
                    <a:pt x="2310" y="8105"/>
                    <a:pt x="2249" y="7953"/>
                    <a:pt x="2219" y="7771"/>
                  </a:cubicBezTo>
                  <a:lnTo>
                    <a:pt x="2158" y="7619"/>
                  </a:lnTo>
                  <a:lnTo>
                    <a:pt x="2127" y="7406"/>
                  </a:lnTo>
                  <a:lnTo>
                    <a:pt x="2158" y="7315"/>
                  </a:lnTo>
                  <a:lnTo>
                    <a:pt x="2158" y="7285"/>
                  </a:lnTo>
                  <a:close/>
                  <a:moveTo>
                    <a:pt x="11819" y="8500"/>
                  </a:moveTo>
                  <a:lnTo>
                    <a:pt x="11971" y="8773"/>
                  </a:lnTo>
                  <a:cubicBezTo>
                    <a:pt x="11911" y="8712"/>
                    <a:pt x="11880" y="8621"/>
                    <a:pt x="11850" y="8561"/>
                  </a:cubicBezTo>
                  <a:lnTo>
                    <a:pt x="11819" y="8500"/>
                  </a:lnTo>
                  <a:close/>
                  <a:moveTo>
                    <a:pt x="5439" y="8378"/>
                  </a:moveTo>
                  <a:cubicBezTo>
                    <a:pt x="5439" y="8409"/>
                    <a:pt x="5469" y="8439"/>
                    <a:pt x="5469" y="8469"/>
                  </a:cubicBezTo>
                  <a:cubicBezTo>
                    <a:pt x="5530" y="8591"/>
                    <a:pt x="5561" y="8712"/>
                    <a:pt x="5621" y="8804"/>
                  </a:cubicBezTo>
                  <a:lnTo>
                    <a:pt x="5561" y="8804"/>
                  </a:lnTo>
                  <a:lnTo>
                    <a:pt x="5561" y="8773"/>
                  </a:lnTo>
                  <a:cubicBezTo>
                    <a:pt x="5530" y="8712"/>
                    <a:pt x="5469" y="8652"/>
                    <a:pt x="5439" y="8591"/>
                  </a:cubicBezTo>
                  <a:lnTo>
                    <a:pt x="5409" y="8561"/>
                  </a:lnTo>
                  <a:cubicBezTo>
                    <a:pt x="5439" y="8530"/>
                    <a:pt x="5439" y="8500"/>
                    <a:pt x="5439" y="8439"/>
                  </a:cubicBezTo>
                  <a:cubicBezTo>
                    <a:pt x="5439" y="8439"/>
                    <a:pt x="5439" y="8409"/>
                    <a:pt x="5439" y="8378"/>
                  </a:cubicBezTo>
                  <a:close/>
                  <a:moveTo>
                    <a:pt x="7019" y="8804"/>
                  </a:moveTo>
                  <a:lnTo>
                    <a:pt x="7049" y="8834"/>
                  </a:lnTo>
                  <a:cubicBezTo>
                    <a:pt x="7049" y="8834"/>
                    <a:pt x="7080" y="8864"/>
                    <a:pt x="7080" y="8895"/>
                  </a:cubicBezTo>
                  <a:lnTo>
                    <a:pt x="7019" y="8804"/>
                  </a:lnTo>
                  <a:close/>
                  <a:moveTo>
                    <a:pt x="8947" y="7382"/>
                  </a:moveTo>
                  <a:lnTo>
                    <a:pt x="9024" y="7497"/>
                  </a:lnTo>
                  <a:cubicBezTo>
                    <a:pt x="9085" y="7619"/>
                    <a:pt x="9146" y="7710"/>
                    <a:pt x="9207" y="7831"/>
                  </a:cubicBezTo>
                  <a:lnTo>
                    <a:pt x="9207" y="7862"/>
                  </a:lnTo>
                  <a:cubicBezTo>
                    <a:pt x="9328" y="8226"/>
                    <a:pt x="9419" y="8561"/>
                    <a:pt x="9541" y="8925"/>
                  </a:cubicBezTo>
                  <a:cubicBezTo>
                    <a:pt x="9480" y="8834"/>
                    <a:pt x="9419" y="8712"/>
                    <a:pt x="9358" y="8621"/>
                  </a:cubicBezTo>
                  <a:cubicBezTo>
                    <a:pt x="9328" y="8591"/>
                    <a:pt x="9328" y="8561"/>
                    <a:pt x="9298" y="8561"/>
                  </a:cubicBezTo>
                  <a:lnTo>
                    <a:pt x="9237" y="8348"/>
                  </a:lnTo>
                  <a:lnTo>
                    <a:pt x="9176" y="8105"/>
                  </a:lnTo>
                  <a:cubicBezTo>
                    <a:pt x="9146" y="8044"/>
                    <a:pt x="9115" y="7953"/>
                    <a:pt x="9085" y="7862"/>
                  </a:cubicBezTo>
                  <a:lnTo>
                    <a:pt x="8994" y="7558"/>
                  </a:lnTo>
                  <a:cubicBezTo>
                    <a:pt x="8969" y="7508"/>
                    <a:pt x="8965" y="7439"/>
                    <a:pt x="8947" y="7382"/>
                  </a:cubicBezTo>
                  <a:close/>
                  <a:moveTo>
                    <a:pt x="14250" y="6008"/>
                  </a:moveTo>
                  <a:lnTo>
                    <a:pt x="14250" y="6008"/>
                  </a:lnTo>
                  <a:cubicBezTo>
                    <a:pt x="14281" y="6069"/>
                    <a:pt x="14311" y="6100"/>
                    <a:pt x="14311" y="6130"/>
                  </a:cubicBezTo>
                  <a:lnTo>
                    <a:pt x="14341" y="6191"/>
                  </a:lnTo>
                  <a:cubicBezTo>
                    <a:pt x="14402" y="6343"/>
                    <a:pt x="14432" y="6464"/>
                    <a:pt x="14493" y="6616"/>
                  </a:cubicBezTo>
                  <a:cubicBezTo>
                    <a:pt x="14524" y="6707"/>
                    <a:pt x="14554" y="6768"/>
                    <a:pt x="14584" y="6829"/>
                  </a:cubicBezTo>
                  <a:cubicBezTo>
                    <a:pt x="14645" y="7011"/>
                    <a:pt x="14706" y="7224"/>
                    <a:pt x="14767" y="7376"/>
                  </a:cubicBezTo>
                  <a:cubicBezTo>
                    <a:pt x="14827" y="7558"/>
                    <a:pt x="14858" y="7679"/>
                    <a:pt x="14919" y="7831"/>
                  </a:cubicBezTo>
                  <a:cubicBezTo>
                    <a:pt x="14949" y="7923"/>
                    <a:pt x="14979" y="7983"/>
                    <a:pt x="14979" y="8074"/>
                  </a:cubicBezTo>
                  <a:cubicBezTo>
                    <a:pt x="15010" y="8135"/>
                    <a:pt x="15040" y="8257"/>
                    <a:pt x="15070" y="8318"/>
                  </a:cubicBezTo>
                  <a:cubicBezTo>
                    <a:pt x="15101" y="8530"/>
                    <a:pt x="15162" y="8743"/>
                    <a:pt x="15222" y="8986"/>
                  </a:cubicBezTo>
                  <a:lnTo>
                    <a:pt x="15162" y="8834"/>
                  </a:lnTo>
                  <a:cubicBezTo>
                    <a:pt x="15070" y="8682"/>
                    <a:pt x="15010" y="8500"/>
                    <a:pt x="14949" y="8348"/>
                  </a:cubicBezTo>
                  <a:lnTo>
                    <a:pt x="14949" y="8287"/>
                  </a:lnTo>
                  <a:cubicBezTo>
                    <a:pt x="14919" y="8226"/>
                    <a:pt x="14888" y="8135"/>
                    <a:pt x="14858" y="8044"/>
                  </a:cubicBezTo>
                  <a:cubicBezTo>
                    <a:pt x="14827" y="7892"/>
                    <a:pt x="14767" y="7710"/>
                    <a:pt x="14706" y="7558"/>
                  </a:cubicBezTo>
                  <a:cubicBezTo>
                    <a:pt x="14645" y="7406"/>
                    <a:pt x="14584" y="7224"/>
                    <a:pt x="14524" y="7041"/>
                  </a:cubicBezTo>
                  <a:cubicBezTo>
                    <a:pt x="14493" y="6950"/>
                    <a:pt x="14463" y="6859"/>
                    <a:pt x="14402" y="6798"/>
                  </a:cubicBezTo>
                  <a:lnTo>
                    <a:pt x="14372" y="6646"/>
                  </a:lnTo>
                  <a:cubicBezTo>
                    <a:pt x="14341" y="6555"/>
                    <a:pt x="14341" y="6434"/>
                    <a:pt x="14311" y="6343"/>
                  </a:cubicBezTo>
                  <a:lnTo>
                    <a:pt x="14250" y="6008"/>
                  </a:lnTo>
                  <a:close/>
                  <a:moveTo>
                    <a:pt x="16058" y="8348"/>
                  </a:moveTo>
                  <a:lnTo>
                    <a:pt x="16134" y="8469"/>
                  </a:lnTo>
                  <a:lnTo>
                    <a:pt x="16255" y="8652"/>
                  </a:lnTo>
                  <a:lnTo>
                    <a:pt x="16407" y="8864"/>
                  </a:lnTo>
                  <a:cubicBezTo>
                    <a:pt x="16407" y="8925"/>
                    <a:pt x="16407" y="8956"/>
                    <a:pt x="16438" y="8986"/>
                  </a:cubicBezTo>
                  <a:lnTo>
                    <a:pt x="16407" y="8986"/>
                  </a:lnTo>
                  <a:cubicBezTo>
                    <a:pt x="16407" y="9001"/>
                    <a:pt x="16407" y="9016"/>
                    <a:pt x="16411" y="9031"/>
                  </a:cubicBezTo>
                  <a:lnTo>
                    <a:pt x="16411" y="9031"/>
                  </a:lnTo>
                  <a:cubicBezTo>
                    <a:pt x="16334" y="8895"/>
                    <a:pt x="16277" y="8758"/>
                    <a:pt x="16195" y="8621"/>
                  </a:cubicBezTo>
                  <a:cubicBezTo>
                    <a:pt x="16134" y="8530"/>
                    <a:pt x="16103" y="8469"/>
                    <a:pt x="16073" y="8378"/>
                  </a:cubicBezTo>
                  <a:lnTo>
                    <a:pt x="16058" y="8348"/>
                  </a:lnTo>
                  <a:close/>
                  <a:moveTo>
                    <a:pt x="3130" y="8652"/>
                  </a:moveTo>
                  <a:cubicBezTo>
                    <a:pt x="3191" y="8743"/>
                    <a:pt x="3252" y="8864"/>
                    <a:pt x="3343" y="8956"/>
                  </a:cubicBezTo>
                  <a:lnTo>
                    <a:pt x="3464" y="9259"/>
                  </a:lnTo>
                  <a:lnTo>
                    <a:pt x="3343" y="9047"/>
                  </a:lnTo>
                  <a:lnTo>
                    <a:pt x="3221" y="8864"/>
                  </a:lnTo>
                  <a:lnTo>
                    <a:pt x="3130" y="8652"/>
                  </a:lnTo>
                  <a:close/>
                  <a:moveTo>
                    <a:pt x="10817" y="7953"/>
                  </a:moveTo>
                  <a:lnTo>
                    <a:pt x="10938" y="8166"/>
                  </a:lnTo>
                  <a:cubicBezTo>
                    <a:pt x="11030" y="8318"/>
                    <a:pt x="11121" y="8439"/>
                    <a:pt x="11181" y="8561"/>
                  </a:cubicBezTo>
                  <a:cubicBezTo>
                    <a:pt x="11273" y="8804"/>
                    <a:pt x="11364" y="9047"/>
                    <a:pt x="11425" y="9290"/>
                  </a:cubicBezTo>
                  <a:lnTo>
                    <a:pt x="11364" y="9290"/>
                  </a:lnTo>
                  <a:cubicBezTo>
                    <a:pt x="11273" y="9077"/>
                    <a:pt x="11212" y="8864"/>
                    <a:pt x="11121" y="8652"/>
                  </a:cubicBezTo>
                  <a:cubicBezTo>
                    <a:pt x="11030" y="8469"/>
                    <a:pt x="10908" y="8196"/>
                    <a:pt x="10817" y="7953"/>
                  </a:cubicBezTo>
                  <a:close/>
                  <a:moveTo>
                    <a:pt x="7275" y="9315"/>
                  </a:moveTo>
                  <a:cubicBezTo>
                    <a:pt x="7283" y="9320"/>
                    <a:pt x="7292" y="9320"/>
                    <a:pt x="7292" y="9320"/>
                  </a:cubicBezTo>
                  <a:lnTo>
                    <a:pt x="7323" y="9411"/>
                  </a:lnTo>
                  <a:lnTo>
                    <a:pt x="7275" y="9315"/>
                  </a:lnTo>
                  <a:close/>
                  <a:moveTo>
                    <a:pt x="7748" y="7649"/>
                  </a:moveTo>
                  <a:lnTo>
                    <a:pt x="7779" y="7710"/>
                  </a:lnTo>
                  <a:cubicBezTo>
                    <a:pt x="7809" y="7831"/>
                    <a:pt x="7870" y="7953"/>
                    <a:pt x="7900" y="8105"/>
                  </a:cubicBezTo>
                  <a:cubicBezTo>
                    <a:pt x="7961" y="8226"/>
                    <a:pt x="7991" y="8378"/>
                    <a:pt x="8052" y="8500"/>
                  </a:cubicBezTo>
                  <a:cubicBezTo>
                    <a:pt x="8143" y="8712"/>
                    <a:pt x="8234" y="8925"/>
                    <a:pt x="8325" y="9138"/>
                  </a:cubicBezTo>
                  <a:lnTo>
                    <a:pt x="8447" y="9442"/>
                  </a:lnTo>
                  <a:lnTo>
                    <a:pt x="8386" y="9351"/>
                  </a:lnTo>
                  <a:lnTo>
                    <a:pt x="8204" y="9077"/>
                  </a:lnTo>
                  <a:lnTo>
                    <a:pt x="8052" y="8712"/>
                  </a:lnTo>
                  <a:cubicBezTo>
                    <a:pt x="8022" y="8682"/>
                    <a:pt x="7991" y="8621"/>
                    <a:pt x="7961" y="8591"/>
                  </a:cubicBezTo>
                  <a:cubicBezTo>
                    <a:pt x="7900" y="8469"/>
                    <a:pt x="7870" y="8348"/>
                    <a:pt x="7809" y="8226"/>
                  </a:cubicBezTo>
                  <a:lnTo>
                    <a:pt x="7718" y="8074"/>
                  </a:lnTo>
                  <a:lnTo>
                    <a:pt x="7718" y="7923"/>
                  </a:lnTo>
                  <a:cubicBezTo>
                    <a:pt x="7718" y="7831"/>
                    <a:pt x="7748" y="7740"/>
                    <a:pt x="7748" y="7649"/>
                  </a:cubicBezTo>
                  <a:close/>
                  <a:moveTo>
                    <a:pt x="15405" y="8469"/>
                  </a:moveTo>
                  <a:lnTo>
                    <a:pt x="15496" y="8621"/>
                  </a:lnTo>
                  <a:lnTo>
                    <a:pt x="15617" y="8773"/>
                  </a:lnTo>
                  <a:lnTo>
                    <a:pt x="15708" y="9107"/>
                  </a:lnTo>
                  <a:lnTo>
                    <a:pt x="15708" y="9168"/>
                  </a:lnTo>
                  <a:cubicBezTo>
                    <a:pt x="15678" y="9168"/>
                    <a:pt x="15678" y="9199"/>
                    <a:pt x="15678" y="9229"/>
                  </a:cubicBezTo>
                  <a:cubicBezTo>
                    <a:pt x="15648" y="9290"/>
                    <a:pt x="15617" y="9381"/>
                    <a:pt x="15617" y="9472"/>
                  </a:cubicBezTo>
                  <a:cubicBezTo>
                    <a:pt x="15617" y="9411"/>
                    <a:pt x="15617" y="9351"/>
                    <a:pt x="15587" y="9290"/>
                  </a:cubicBezTo>
                  <a:cubicBezTo>
                    <a:pt x="15526" y="9016"/>
                    <a:pt x="15465" y="8743"/>
                    <a:pt x="15405" y="8469"/>
                  </a:cubicBezTo>
                  <a:close/>
                  <a:moveTo>
                    <a:pt x="7536" y="8652"/>
                  </a:moveTo>
                  <a:cubicBezTo>
                    <a:pt x="7592" y="8962"/>
                    <a:pt x="7701" y="9246"/>
                    <a:pt x="7837" y="9552"/>
                  </a:cubicBezTo>
                  <a:lnTo>
                    <a:pt x="7837" y="9552"/>
                  </a:lnTo>
                  <a:cubicBezTo>
                    <a:pt x="7828" y="9537"/>
                    <a:pt x="7818" y="9521"/>
                    <a:pt x="7809" y="9502"/>
                  </a:cubicBezTo>
                  <a:lnTo>
                    <a:pt x="7809" y="9533"/>
                  </a:lnTo>
                  <a:lnTo>
                    <a:pt x="7779" y="9472"/>
                  </a:lnTo>
                  <a:cubicBezTo>
                    <a:pt x="7718" y="9320"/>
                    <a:pt x="7657" y="9168"/>
                    <a:pt x="7596" y="9016"/>
                  </a:cubicBezTo>
                  <a:cubicBezTo>
                    <a:pt x="7566" y="8895"/>
                    <a:pt x="7536" y="8834"/>
                    <a:pt x="7505" y="8712"/>
                  </a:cubicBezTo>
                  <a:lnTo>
                    <a:pt x="7536" y="8652"/>
                  </a:lnTo>
                  <a:close/>
                  <a:moveTo>
                    <a:pt x="5287" y="9047"/>
                  </a:moveTo>
                  <a:cubicBezTo>
                    <a:pt x="5318" y="9107"/>
                    <a:pt x="5378" y="9199"/>
                    <a:pt x="5409" y="9259"/>
                  </a:cubicBezTo>
                  <a:cubicBezTo>
                    <a:pt x="5439" y="9351"/>
                    <a:pt x="5469" y="9411"/>
                    <a:pt x="5500" y="9472"/>
                  </a:cubicBezTo>
                  <a:cubicBezTo>
                    <a:pt x="5530" y="9563"/>
                    <a:pt x="5561" y="9594"/>
                    <a:pt x="5591" y="9654"/>
                  </a:cubicBezTo>
                  <a:cubicBezTo>
                    <a:pt x="5469" y="9472"/>
                    <a:pt x="5409" y="9320"/>
                    <a:pt x="5348" y="9168"/>
                  </a:cubicBezTo>
                  <a:lnTo>
                    <a:pt x="5318" y="9168"/>
                  </a:lnTo>
                  <a:lnTo>
                    <a:pt x="5287" y="9077"/>
                  </a:lnTo>
                  <a:lnTo>
                    <a:pt x="5287" y="9047"/>
                  </a:lnTo>
                  <a:close/>
                  <a:moveTo>
                    <a:pt x="6016" y="8378"/>
                  </a:moveTo>
                  <a:cubicBezTo>
                    <a:pt x="6108" y="8469"/>
                    <a:pt x="6168" y="8561"/>
                    <a:pt x="6259" y="8652"/>
                  </a:cubicBezTo>
                  <a:lnTo>
                    <a:pt x="6229" y="8652"/>
                  </a:lnTo>
                  <a:cubicBezTo>
                    <a:pt x="6290" y="8773"/>
                    <a:pt x="6351" y="8925"/>
                    <a:pt x="6411" y="9047"/>
                  </a:cubicBezTo>
                  <a:cubicBezTo>
                    <a:pt x="6472" y="9199"/>
                    <a:pt x="6472" y="9229"/>
                    <a:pt x="6503" y="9320"/>
                  </a:cubicBezTo>
                  <a:lnTo>
                    <a:pt x="6654" y="9594"/>
                  </a:lnTo>
                  <a:lnTo>
                    <a:pt x="6563" y="9715"/>
                  </a:lnTo>
                  <a:lnTo>
                    <a:pt x="6503" y="9776"/>
                  </a:lnTo>
                  <a:lnTo>
                    <a:pt x="6442" y="9563"/>
                  </a:lnTo>
                  <a:cubicBezTo>
                    <a:pt x="6351" y="9351"/>
                    <a:pt x="6290" y="9168"/>
                    <a:pt x="6199" y="8956"/>
                  </a:cubicBezTo>
                  <a:cubicBezTo>
                    <a:pt x="6199" y="8895"/>
                    <a:pt x="6168" y="8834"/>
                    <a:pt x="6138" y="8773"/>
                  </a:cubicBezTo>
                  <a:cubicBezTo>
                    <a:pt x="6108" y="8712"/>
                    <a:pt x="6077" y="8652"/>
                    <a:pt x="6077" y="8621"/>
                  </a:cubicBezTo>
                  <a:lnTo>
                    <a:pt x="6016" y="8378"/>
                  </a:lnTo>
                  <a:close/>
                  <a:moveTo>
                    <a:pt x="14220" y="9168"/>
                  </a:moveTo>
                  <a:lnTo>
                    <a:pt x="14281" y="9290"/>
                  </a:lnTo>
                  <a:cubicBezTo>
                    <a:pt x="14341" y="9351"/>
                    <a:pt x="14372" y="9411"/>
                    <a:pt x="14432" y="9472"/>
                  </a:cubicBezTo>
                  <a:cubicBezTo>
                    <a:pt x="14463" y="9654"/>
                    <a:pt x="14493" y="9837"/>
                    <a:pt x="14524" y="10019"/>
                  </a:cubicBezTo>
                  <a:lnTo>
                    <a:pt x="14524" y="10080"/>
                  </a:lnTo>
                  <a:lnTo>
                    <a:pt x="14432" y="9897"/>
                  </a:lnTo>
                  <a:lnTo>
                    <a:pt x="14341" y="9685"/>
                  </a:lnTo>
                  <a:cubicBezTo>
                    <a:pt x="14281" y="9594"/>
                    <a:pt x="14250" y="9502"/>
                    <a:pt x="14189" y="9381"/>
                  </a:cubicBezTo>
                  <a:cubicBezTo>
                    <a:pt x="14220" y="9351"/>
                    <a:pt x="14220" y="9320"/>
                    <a:pt x="14220" y="9259"/>
                  </a:cubicBezTo>
                  <a:cubicBezTo>
                    <a:pt x="14220" y="9229"/>
                    <a:pt x="14220" y="9199"/>
                    <a:pt x="14220" y="9168"/>
                  </a:cubicBezTo>
                  <a:close/>
                  <a:moveTo>
                    <a:pt x="9845" y="8804"/>
                  </a:moveTo>
                  <a:cubicBezTo>
                    <a:pt x="9875" y="8895"/>
                    <a:pt x="9936" y="8956"/>
                    <a:pt x="9997" y="9016"/>
                  </a:cubicBezTo>
                  <a:cubicBezTo>
                    <a:pt x="10027" y="9047"/>
                    <a:pt x="10088" y="9107"/>
                    <a:pt x="10118" y="9138"/>
                  </a:cubicBezTo>
                  <a:lnTo>
                    <a:pt x="10270" y="9381"/>
                  </a:lnTo>
                  <a:cubicBezTo>
                    <a:pt x="10300" y="9442"/>
                    <a:pt x="10361" y="9502"/>
                    <a:pt x="10392" y="9533"/>
                  </a:cubicBezTo>
                  <a:lnTo>
                    <a:pt x="10422" y="9563"/>
                  </a:lnTo>
                  <a:cubicBezTo>
                    <a:pt x="10452" y="9715"/>
                    <a:pt x="10483" y="9837"/>
                    <a:pt x="10513" y="9958"/>
                  </a:cubicBezTo>
                  <a:lnTo>
                    <a:pt x="10543" y="10110"/>
                  </a:lnTo>
                  <a:cubicBezTo>
                    <a:pt x="10543" y="10140"/>
                    <a:pt x="10513" y="10171"/>
                    <a:pt x="10513" y="10201"/>
                  </a:cubicBezTo>
                  <a:cubicBezTo>
                    <a:pt x="10483" y="10232"/>
                    <a:pt x="10483" y="10262"/>
                    <a:pt x="10483" y="10292"/>
                  </a:cubicBezTo>
                  <a:cubicBezTo>
                    <a:pt x="10483" y="10292"/>
                    <a:pt x="10483" y="10292"/>
                    <a:pt x="10483" y="10323"/>
                  </a:cubicBezTo>
                  <a:cubicBezTo>
                    <a:pt x="10361" y="10171"/>
                    <a:pt x="10270" y="10049"/>
                    <a:pt x="10148" y="9897"/>
                  </a:cubicBezTo>
                  <a:cubicBezTo>
                    <a:pt x="10057" y="9594"/>
                    <a:pt x="9997" y="9320"/>
                    <a:pt x="9905" y="9016"/>
                  </a:cubicBezTo>
                  <a:cubicBezTo>
                    <a:pt x="9875" y="8956"/>
                    <a:pt x="9845" y="8895"/>
                    <a:pt x="9845" y="8804"/>
                  </a:cubicBezTo>
                  <a:close/>
                  <a:moveTo>
                    <a:pt x="9602" y="9624"/>
                  </a:moveTo>
                  <a:cubicBezTo>
                    <a:pt x="9632" y="9654"/>
                    <a:pt x="9662" y="9715"/>
                    <a:pt x="9693" y="9746"/>
                  </a:cubicBezTo>
                  <a:cubicBezTo>
                    <a:pt x="9753" y="9867"/>
                    <a:pt x="9814" y="9958"/>
                    <a:pt x="9875" y="10049"/>
                  </a:cubicBezTo>
                  <a:lnTo>
                    <a:pt x="9966" y="10353"/>
                  </a:lnTo>
                  <a:lnTo>
                    <a:pt x="9936" y="10292"/>
                  </a:lnTo>
                  <a:cubicBezTo>
                    <a:pt x="9905" y="10262"/>
                    <a:pt x="9905" y="10232"/>
                    <a:pt x="9875" y="10201"/>
                  </a:cubicBezTo>
                  <a:cubicBezTo>
                    <a:pt x="9814" y="10080"/>
                    <a:pt x="9753" y="9958"/>
                    <a:pt x="9693" y="9837"/>
                  </a:cubicBezTo>
                  <a:lnTo>
                    <a:pt x="9602" y="9685"/>
                  </a:lnTo>
                  <a:lnTo>
                    <a:pt x="9602" y="9624"/>
                  </a:lnTo>
                  <a:close/>
                  <a:moveTo>
                    <a:pt x="13521" y="9259"/>
                  </a:moveTo>
                  <a:cubicBezTo>
                    <a:pt x="13612" y="9351"/>
                    <a:pt x="13703" y="9411"/>
                    <a:pt x="13794" y="9442"/>
                  </a:cubicBezTo>
                  <a:cubicBezTo>
                    <a:pt x="13825" y="9472"/>
                    <a:pt x="13855" y="9472"/>
                    <a:pt x="13886" y="9472"/>
                  </a:cubicBezTo>
                  <a:cubicBezTo>
                    <a:pt x="13886" y="9563"/>
                    <a:pt x="13886" y="9624"/>
                    <a:pt x="13916" y="9715"/>
                  </a:cubicBezTo>
                  <a:cubicBezTo>
                    <a:pt x="13916" y="9776"/>
                    <a:pt x="13946" y="9837"/>
                    <a:pt x="13946" y="9897"/>
                  </a:cubicBezTo>
                  <a:cubicBezTo>
                    <a:pt x="13977" y="9958"/>
                    <a:pt x="14007" y="10140"/>
                    <a:pt x="14037" y="10262"/>
                  </a:cubicBezTo>
                  <a:cubicBezTo>
                    <a:pt x="14037" y="10292"/>
                    <a:pt x="14037" y="10323"/>
                    <a:pt x="14037" y="10353"/>
                  </a:cubicBezTo>
                  <a:lnTo>
                    <a:pt x="13977" y="10232"/>
                  </a:lnTo>
                  <a:cubicBezTo>
                    <a:pt x="13916" y="10049"/>
                    <a:pt x="13855" y="9897"/>
                    <a:pt x="13764" y="9746"/>
                  </a:cubicBezTo>
                  <a:cubicBezTo>
                    <a:pt x="13673" y="9563"/>
                    <a:pt x="13612" y="9411"/>
                    <a:pt x="13521" y="9259"/>
                  </a:cubicBezTo>
                  <a:close/>
                  <a:moveTo>
                    <a:pt x="1854" y="8530"/>
                  </a:moveTo>
                  <a:cubicBezTo>
                    <a:pt x="1915" y="8561"/>
                    <a:pt x="1975" y="8561"/>
                    <a:pt x="2036" y="8591"/>
                  </a:cubicBezTo>
                  <a:cubicBezTo>
                    <a:pt x="2067" y="8682"/>
                    <a:pt x="2127" y="8773"/>
                    <a:pt x="2158" y="8864"/>
                  </a:cubicBezTo>
                  <a:cubicBezTo>
                    <a:pt x="2188" y="8956"/>
                    <a:pt x="2249" y="9047"/>
                    <a:pt x="2279" y="9168"/>
                  </a:cubicBezTo>
                  <a:cubicBezTo>
                    <a:pt x="2340" y="9259"/>
                    <a:pt x="2340" y="9290"/>
                    <a:pt x="2370" y="9320"/>
                  </a:cubicBezTo>
                  <a:cubicBezTo>
                    <a:pt x="2462" y="9502"/>
                    <a:pt x="2553" y="9685"/>
                    <a:pt x="2644" y="9837"/>
                  </a:cubicBezTo>
                  <a:lnTo>
                    <a:pt x="2906" y="10360"/>
                  </a:lnTo>
                  <a:lnTo>
                    <a:pt x="2906" y="10360"/>
                  </a:lnTo>
                  <a:cubicBezTo>
                    <a:pt x="2806" y="10228"/>
                    <a:pt x="2695" y="10100"/>
                    <a:pt x="2583" y="9989"/>
                  </a:cubicBezTo>
                  <a:cubicBezTo>
                    <a:pt x="2401" y="9806"/>
                    <a:pt x="2219" y="9654"/>
                    <a:pt x="2006" y="9533"/>
                  </a:cubicBezTo>
                  <a:lnTo>
                    <a:pt x="1975" y="9502"/>
                  </a:lnTo>
                  <a:lnTo>
                    <a:pt x="1975" y="9472"/>
                  </a:lnTo>
                  <a:cubicBezTo>
                    <a:pt x="1915" y="9381"/>
                    <a:pt x="1884" y="9259"/>
                    <a:pt x="1854" y="9168"/>
                  </a:cubicBezTo>
                  <a:cubicBezTo>
                    <a:pt x="1824" y="9047"/>
                    <a:pt x="1824" y="8956"/>
                    <a:pt x="1793" y="8864"/>
                  </a:cubicBezTo>
                  <a:cubicBezTo>
                    <a:pt x="1763" y="8743"/>
                    <a:pt x="1763" y="8712"/>
                    <a:pt x="1763" y="8621"/>
                  </a:cubicBezTo>
                  <a:lnTo>
                    <a:pt x="1793" y="8530"/>
                  </a:lnTo>
                  <a:close/>
                  <a:moveTo>
                    <a:pt x="16012" y="10171"/>
                  </a:moveTo>
                  <a:cubicBezTo>
                    <a:pt x="16043" y="10262"/>
                    <a:pt x="16073" y="10353"/>
                    <a:pt x="16103" y="10475"/>
                  </a:cubicBezTo>
                  <a:cubicBezTo>
                    <a:pt x="16073" y="10444"/>
                    <a:pt x="16043" y="10414"/>
                    <a:pt x="16012" y="10384"/>
                  </a:cubicBezTo>
                  <a:lnTo>
                    <a:pt x="16012" y="10171"/>
                  </a:lnTo>
                  <a:close/>
                  <a:moveTo>
                    <a:pt x="2887" y="9351"/>
                  </a:moveTo>
                  <a:cubicBezTo>
                    <a:pt x="2978" y="9442"/>
                    <a:pt x="3039" y="9533"/>
                    <a:pt x="3100" y="9654"/>
                  </a:cubicBezTo>
                  <a:cubicBezTo>
                    <a:pt x="3191" y="9746"/>
                    <a:pt x="3252" y="9837"/>
                    <a:pt x="3312" y="9958"/>
                  </a:cubicBezTo>
                  <a:lnTo>
                    <a:pt x="3434" y="10171"/>
                  </a:lnTo>
                  <a:cubicBezTo>
                    <a:pt x="3495" y="10262"/>
                    <a:pt x="3555" y="10353"/>
                    <a:pt x="3616" y="10444"/>
                  </a:cubicBezTo>
                  <a:lnTo>
                    <a:pt x="3586" y="10414"/>
                  </a:lnTo>
                  <a:lnTo>
                    <a:pt x="3647" y="10535"/>
                  </a:lnTo>
                  <a:cubicBezTo>
                    <a:pt x="3647" y="10566"/>
                    <a:pt x="3647" y="10627"/>
                    <a:pt x="3647" y="10657"/>
                  </a:cubicBezTo>
                  <a:cubicBezTo>
                    <a:pt x="3555" y="10475"/>
                    <a:pt x="3464" y="10323"/>
                    <a:pt x="3373" y="10171"/>
                  </a:cubicBezTo>
                  <a:lnTo>
                    <a:pt x="3252" y="9958"/>
                  </a:lnTo>
                  <a:cubicBezTo>
                    <a:pt x="3191" y="9897"/>
                    <a:pt x="3160" y="9806"/>
                    <a:pt x="3100" y="9746"/>
                  </a:cubicBezTo>
                  <a:lnTo>
                    <a:pt x="2887" y="9351"/>
                  </a:lnTo>
                  <a:close/>
                  <a:moveTo>
                    <a:pt x="11030" y="10657"/>
                  </a:moveTo>
                  <a:lnTo>
                    <a:pt x="11060" y="10718"/>
                  </a:lnTo>
                  <a:lnTo>
                    <a:pt x="11060" y="10748"/>
                  </a:lnTo>
                  <a:lnTo>
                    <a:pt x="11030" y="10718"/>
                  </a:lnTo>
                  <a:lnTo>
                    <a:pt x="11030" y="10657"/>
                  </a:lnTo>
                  <a:close/>
                  <a:moveTo>
                    <a:pt x="8508" y="8409"/>
                  </a:moveTo>
                  <a:lnTo>
                    <a:pt x="8599" y="8561"/>
                  </a:lnTo>
                  <a:lnTo>
                    <a:pt x="8629" y="8591"/>
                  </a:lnTo>
                  <a:lnTo>
                    <a:pt x="8781" y="8956"/>
                  </a:lnTo>
                  <a:cubicBezTo>
                    <a:pt x="8842" y="9107"/>
                    <a:pt x="8903" y="9259"/>
                    <a:pt x="8964" y="9381"/>
                  </a:cubicBezTo>
                  <a:lnTo>
                    <a:pt x="9358" y="10475"/>
                  </a:lnTo>
                  <a:cubicBezTo>
                    <a:pt x="9419" y="10627"/>
                    <a:pt x="9480" y="10809"/>
                    <a:pt x="9541" y="10961"/>
                  </a:cubicBezTo>
                  <a:lnTo>
                    <a:pt x="9510" y="10961"/>
                  </a:lnTo>
                  <a:lnTo>
                    <a:pt x="9450" y="10870"/>
                  </a:lnTo>
                  <a:lnTo>
                    <a:pt x="9389" y="10748"/>
                  </a:lnTo>
                  <a:cubicBezTo>
                    <a:pt x="9358" y="10657"/>
                    <a:pt x="9298" y="10566"/>
                    <a:pt x="9267" y="10475"/>
                  </a:cubicBezTo>
                  <a:lnTo>
                    <a:pt x="8964" y="9746"/>
                  </a:lnTo>
                  <a:cubicBezTo>
                    <a:pt x="8933" y="9685"/>
                    <a:pt x="8903" y="9654"/>
                    <a:pt x="8872" y="9594"/>
                  </a:cubicBezTo>
                  <a:cubicBezTo>
                    <a:pt x="8781" y="9290"/>
                    <a:pt x="8690" y="8986"/>
                    <a:pt x="8599" y="8712"/>
                  </a:cubicBezTo>
                  <a:cubicBezTo>
                    <a:pt x="8599" y="8621"/>
                    <a:pt x="8569" y="8530"/>
                    <a:pt x="8538" y="8469"/>
                  </a:cubicBezTo>
                  <a:lnTo>
                    <a:pt x="8508" y="8409"/>
                  </a:lnTo>
                  <a:close/>
                  <a:moveTo>
                    <a:pt x="8477" y="10201"/>
                  </a:moveTo>
                  <a:lnTo>
                    <a:pt x="8690" y="10566"/>
                  </a:lnTo>
                  <a:cubicBezTo>
                    <a:pt x="8751" y="10687"/>
                    <a:pt x="8842" y="10809"/>
                    <a:pt x="8903" y="10961"/>
                  </a:cubicBezTo>
                  <a:cubicBezTo>
                    <a:pt x="8903" y="10991"/>
                    <a:pt x="8903" y="11022"/>
                    <a:pt x="8933" y="11052"/>
                  </a:cubicBezTo>
                  <a:lnTo>
                    <a:pt x="8903" y="11052"/>
                  </a:lnTo>
                  <a:lnTo>
                    <a:pt x="8872" y="10991"/>
                  </a:lnTo>
                  <a:cubicBezTo>
                    <a:pt x="8842" y="10961"/>
                    <a:pt x="8842" y="10900"/>
                    <a:pt x="8812" y="10870"/>
                  </a:cubicBezTo>
                  <a:cubicBezTo>
                    <a:pt x="8720" y="10657"/>
                    <a:pt x="8629" y="10475"/>
                    <a:pt x="8508" y="10262"/>
                  </a:cubicBezTo>
                  <a:lnTo>
                    <a:pt x="8477" y="10201"/>
                  </a:lnTo>
                  <a:close/>
                  <a:moveTo>
                    <a:pt x="4710" y="10201"/>
                  </a:moveTo>
                  <a:cubicBezTo>
                    <a:pt x="4710" y="10232"/>
                    <a:pt x="4710" y="10262"/>
                    <a:pt x="4740" y="10292"/>
                  </a:cubicBezTo>
                  <a:lnTo>
                    <a:pt x="4983" y="10870"/>
                  </a:lnTo>
                  <a:cubicBezTo>
                    <a:pt x="5014" y="10961"/>
                    <a:pt x="5044" y="11022"/>
                    <a:pt x="5075" y="11082"/>
                  </a:cubicBezTo>
                  <a:lnTo>
                    <a:pt x="4983" y="10991"/>
                  </a:lnTo>
                  <a:lnTo>
                    <a:pt x="4892" y="10809"/>
                  </a:lnTo>
                  <a:lnTo>
                    <a:pt x="4740" y="10475"/>
                  </a:lnTo>
                  <a:cubicBezTo>
                    <a:pt x="4710" y="10414"/>
                    <a:pt x="4680" y="10353"/>
                    <a:pt x="4649" y="10292"/>
                  </a:cubicBezTo>
                  <a:lnTo>
                    <a:pt x="4649" y="10262"/>
                  </a:lnTo>
                  <a:lnTo>
                    <a:pt x="4710" y="10232"/>
                  </a:lnTo>
                  <a:lnTo>
                    <a:pt x="4710" y="10201"/>
                  </a:lnTo>
                  <a:close/>
                  <a:moveTo>
                    <a:pt x="6776" y="9989"/>
                  </a:moveTo>
                  <a:cubicBezTo>
                    <a:pt x="6806" y="10080"/>
                    <a:pt x="6867" y="10201"/>
                    <a:pt x="6897" y="10353"/>
                  </a:cubicBezTo>
                  <a:cubicBezTo>
                    <a:pt x="6958" y="10505"/>
                    <a:pt x="6989" y="10657"/>
                    <a:pt x="7049" y="10809"/>
                  </a:cubicBezTo>
                  <a:cubicBezTo>
                    <a:pt x="7080" y="10991"/>
                    <a:pt x="7110" y="11052"/>
                    <a:pt x="7141" y="11174"/>
                  </a:cubicBezTo>
                  <a:lnTo>
                    <a:pt x="6837" y="10627"/>
                  </a:lnTo>
                  <a:lnTo>
                    <a:pt x="6806" y="10566"/>
                  </a:lnTo>
                  <a:cubicBezTo>
                    <a:pt x="6776" y="10505"/>
                    <a:pt x="6746" y="10444"/>
                    <a:pt x="6715" y="10384"/>
                  </a:cubicBezTo>
                  <a:lnTo>
                    <a:pt x="6624" y="10140"/>
                  </a:lnTo>
                  <a:lnTo>
                    <a:pt x="6624" y="10110"/>
                  </a:lnTo>
                  <a:lnTo>
                    <a:pt x="6685" y="10080"/>
                  </a:lnTo>
                  <a:lnTo>
                    <a:pt x="6776" y="9989"/>
                  </a:lnTo>
                  <a:close/>
                  <a:moveTo>
                    <a:pt x="1854" y="10201"/>
                  </a:moveTo>
                  <a:lnTo>
                    <a:pt x="1915" y="10262"/>
                  </a:lnTo>
                  <a:lnTo>
                    <a:pt x="2036" y="10505"/>
                  </a:lnTo>
                  <a:cubicBezTo>
                    <a:pt x="2067" y="10566"/>
                    <a:pt x="2127" y="10657"/>
                    <a:pt x="2158" y="10718"/>
                  </a:cubicBezTo>
                  <a:cubicBezTo>
                    <a:pt x="2219" y="10809"/>
                    <a:pt x="2249" y="10870"/>
                    <a:pt x="2310" y="10961"/>
                  </a:cubicBezTo>
                  <a:lnTo>
                    <a:pt x="2462" y="11265"/>
                  </a:lnTo>
                  <a:lnTo>
                    <a:pt x="2431" y="11234"/>
                  </a:lnTo>
                  <a:cubicBezTo>
                    <a:pt x="2401" y="11174"/>
                    <a:pt x="2370" y="11143"/>
                    <a:pt x="2310" y="11113"/>
                  </a:cubicBezTo>
                  <a:lnTo>
                    <a:pt x="2279" y="11052"/>
                  </a:lnTo>
                  <a:lnTo>
                    <a:pt x="2188" y="10930"/>
                  </a:lnTo>
                  <a:lnTo>
                    <a:pt x="2036" y="10627"/>
                  </a:lnTo>
                  <a:cubicBezTo>
                    <a:pt x="2036" y="10535"/>
                    <a:pt x="2006" y="10475"/>
                    <a:pt x="1945" y="10384"/>
                  </a:cubicBezTo>
                  <a:lnTo>
                    <a:pt x="1854" y="10201"/>
                  </a:lnTo>
                  <a:close/>
                  <a:moveTo>
                    <a:pt x="8204" y="10748"/>
                  </a:moveTo>
                  <a:lnTo>
                    <a:pt x="8325" y="10930"/>
                  </a:lnTo>
                  <a:lnTo>
                    <a:pt x="8508" y="11508"/>
                  </a:lnTo>
                  <a:lnTo>
                    <a:pt x="8386" y="11325"/>
                  </a:lnTo>
                  <a:lnTo>
                    <a:pt x="8356" y="11174"/>
                  </a:lnTo>
                  <a:lnTo>
                    <a:pt x="8204" y="10748"/>
                  </a:lnTo>
                  <a:close/>
                  <a:moveTo>
                    <a:pt x="14703" y="11424"/>
                  </a:moveTo>
                  <a:cubicBezTo>
                    <a:pt x="14712" y="11449"/>
                    <a:pt x="14719" y="11474"/>
                    <a:pt x="14736" y="11508"/>
                  </a:cubicBezTo>
                  <a:lnTo>
                    <a:pt x="14706" y="11477"/>
                  </a:lnTo>
                  <a:cubicBezTo>
                    <a:pt x="14706" y="11464"/>
                    <a:pt x="14706" y="11444"/>
                    <a:pt x="14703" y="11424"/>
                  </a:cubicBezTo>
                  <a:close/>
                  <a:moveTo>
                    <a:pt x="15162" y="10110"/>
                  </a:moveTo>
                  <a:lnTo>
                    <a:pt x="15222" y="10201"/>
                  </a:lnTo>
                  <a:cubicBezTo>
                    <a:pt x="15253" y="10262"/>
                    <a:pt x="15283" y="10323"/>
                    <a:pt x="15283" y="10384"/>
                  </a:cubicBezTo>
                  <a:cubicBezTo>
                    <a:pt x="15314" y="10475"/>
                    <a:pt x="15374" y="10566"/>
                    <a:pt x="15405" y="10657"/>
                  </a:cubicBezTo>
                  <a:cubicBezTo>
                    <a:pt x="15435" y="10748"/>
                    <a:pt x="15435" y="10839"/>
                    <a:pt x="15465" y="10900"/>
                  </a:cubicBezTo>
                  <a:cubicBezTo>
                    <a:pt x="15496" y="10991"/>
                    <a:pt x="15526" y="11052"/>
                    <a:pt x="15526" y="11113"/>
                  </a:cubicBezTo>
                  <a:cubicBezTo>
                    <a:pt x="15587" y="11265"/>
                    <a:pt x="15648" y="11447"/>
                    <a:pt x="15678" y="11629"/>
                  </a:cubicBezTo>
                  <a:lnTo>
                    <a:pt x="15739" y="11872"/>
                  </a:lnTo>
                  <a:cubicBezTo>
                    <a:pt x="15708" y="11781"/>
                    <a:pt x="15678" y="11660"/>
                    <a:pt x="15648" y="11568"/>
                  </a:cubicBezTo>
                  <a:cubicBezTo>
                    <a:pt x="15526" y="11204"/>
                    <a:pt x="15405" y="10839"/>
                    <a:pt x="15283" y="10475"/>
                  </a:cubicBezTo>
                  <a:cubicBezTo>
                    <a:pt x="15253" y="10475"/>
                    <a:pt x="15253" y="10444"/>
                    <a:pt x="15253" y="10414"/>
                  </a:cubicBezTo>
                  <a:lnTo>
                    <a:pt x="15162" y="10110"/>
                  </a:lnTo>
                  <a:close/>
                  <a:moveTo>
                    <a:pt x="16103" y="10930"/>
                  </a:moveTo>
                  <a:lnTo>
                    <a:pt x="16103" y="10930"/>
                  </a:lnTo>
                  <a:cubicBezTo>
                    <a:pt x="16134" y="10961"/>
                    <a:pt x="16195" y="10991"/>
                    <a:pt x="16255" y="10991"/>
                  </a:cubicBezTo>
                  <a:lnTo>
                    <a:pt x="16377" y="10991"/>
                  </a:lnTo>
                  <a:cubicBezTo>
                    <a:pt x="16377" y="11022"/>
                    <a:pt x="16407" y="11052"/>
                    <a:pt x="16407" y="11113"/>
                  </a:cubicBezTo>
                  <a:cubicBezTo>
                    <a:pt x="16438" y="11204"/>
                    <a:pt x="16438" y="11325"/>
                    <a:pt x="16468" y="11447"/>
                  </a:cubicBezTo>
                  <a:cubicBezTo>
                    <a:pt x="16468" y="11447"/>
                    <a:pt x="16468" y="11477"/>
                    <a:pt x="16468" y="11477"/>
                  </a:cubicBezTo>
                  <a:cubicBezTo>
                    <a:pt x="16407" y="11629"/>
                    <a:pt x="16377" y="11781"/>
                    <a:pt x="16316" y="11933"/>
                  </a:cubicBezTo>
                  <a:cubicBezTo>
                    <a:pt x="16255" y="11751"/>
                    <a:pt x="16225" y="11568"/>
                    <a:pt x="16195" y="11386"/>
                  </a:cubicBezTo>
                  <a:cubicBezTo>
                    <a:pt x="16195" y="11295"/>
                    <a:pt x="16164" y="11234"/>
                    <a:pt x="16134" y="11143"/>
                  </a:cubicBezTo>
                  <a:cubicBezTo>
                    <a:pt x="16103" y="11082"/>
                    <a:pt x="16103" y="10991"/>
                    <a:pt x="16103" y="10930"/>
                  </a:cubicBezTo>
                  <a:close/>
                  <a:moveTo>
                    <a:pt x="13825" y="10687"/>
                  </a:moveTo>
                  <a:cubicBezTo>
                    <a:pt x="13855" y="10779"/>
                    <a:pt x="13916" y="10870"/>
                    <a:pt x="13946" y="10961"/>
                  </a:cubicBezTo>
                  <a:cubicBezTo>
                    <a:pt x="14007" y="11143"/>
                    <a:pt x="14068" y="11325"/>
                    <a:pt x="14159" y="11508"/>
                  </a:cubicBezTo>
                  <a:cubicBezTo>
                    <a:pt x="14220" y="11690"/>
                    <a:pt x="14281" y="11872"/>
                    <a:pt x="14372" y="12085"/>
                  </a:cubicBezTo>
                  <a:lnTo>
                    <a:pt x="14220" y="11812"/>
                  </a:lnTo>
                  <a:cubicBezTo>
                    <a:pt x="14189" y="11720"/>
                    <a:pt x="14159" y="11660"/>
                    <a:pt x="14098" y="11599"/>
                  </a:cubicBezTo>
                  <a:cubicBezTo>
                    <a:pt x="14068" y="11508"/>
                    <a:pt x="14037" y="11447"/>
                    <a:pt x="14007" y="11386"/>
                  </a:cubicBezTo>
                  <a:cubicBezTo>
                    <a:pt x="13977" y="11295"/>
                    <a:pt x="13916" y="11174"/>
                    <a:pt x="13855" y="11113"/>
                  </a:cubicBezTo>
                  <a:lnTo>
                    <a:pt x="13855" y="11082"/>
                  </a:lnTo>
                  <a:cubicBezTo>
                    <a:pt x="13825" y="10991"/>
                    <a:pt x="13794" y="10930"/>
                    <a:pt x="13764" y="10839"/>
                  </a:cubicBezTo>
                  <a:lnTo>
                    <a:pt x="13734" y="10748"/>
                  </a:lnTo>
                  <a:lnTo>
                    <a:pt x="13764" y="10748"/>
                  </a:lnTo>
                  <a:lnTo>
                    <a:pt x="13794" y="10718"/>
                  </a:lnTo>
                  <a:cubicBezTo>
                    <a:pt x="13794" y="10718"/>
                    <a:pt x="13825" y="10718"/>
                    <a:pt x="13825" y="10687"/>
                  </a:cubicBezTo>
                  <a:close/>
                  <a:moveTo>
                    <a:pt x="10270" y="11895"/>
                  </a:moveTo>
                  <a:lnTo>
                    <a:pt x="10361" y="12146"/>
                  </a:lnTo>
                  <a:cubicBezTo>
                    <a:pt x="10392" y="12207"/>
                    <a:pt x="10422" y="12267"/>
                    <a:pt x="10422" y="12328"/>
                  </a:cubicBezTo>
                  <a:cubicBezTo>
                    <a:pt x="10361" y="12176"/>
                    <a:pt x="10331" y="12055"/>
                    <a:pt x="10270" y="11903"/>
                  </a:cubicBezTo>
                  <a:cubicBezTo>
                    <a:pt x="10270" y="11900"/>
                    <a:pt x="10270" y="11898"/>
                    <a:pt x="10270" y="11895"/>
                  </a:cubicBezTo>
                  <a:close/>
                  <a:moveTo>
                    <a:pt x="9207" y="12267"/>
                  </a:moveTo>
                  <a:lnTo>
                    <a:pt x="9298" y="12389"/>
                  </a:lnTo>
                  <a:cubicBezTo>
                    <a:pt x="9267" y="12419"/>
                    <a:pt x="9298" y="12450"/>
                    <a:pt x="9298" y="12480"/>
                  </a:cubicBezTo>
                  <a:lnTo>
                    <a:pt x="9298" y="12510"/>
                  </a:lnTo>
                  <a:cubicBezTo>
                    <a:pt x="9267" y="12419"/>
                    <a:pt x="9237" y="12358"/>
                    <a:pt x="9207" y="12267"/>
                  </a:cubicBezTo>
                  <a:close/>
                  <a:moveTo>
                    <a:pt x="12336" y="10870"/>
                  </a:moveTo>
                  <a:lnTo>
                    <a:pt x="12366" y="10930"/>
                  </a:lnTo>
                  <a:lnTo>
                    <a:pt x="12549" y="11265"/>
                  </a:lnTo>
                  <a:lnTo>
                    <a:pt x="12640" y="11447"/>
                  </a:lnTo>
                  <a:lnTo>
                    <a:pt x="12792" y="11751"/>
                  </a:lnTo>
                  <a:lnTo>
                    <a:pt x="12974" y="12237"/>
                  </a:lnTo>
                  <a:cubicBezTo>
                    <a:pt x="13004" y="12328"/>
                    <a:pt x="13035" y="12389"/>
                    <a:pt x="13065" y="12480"/>
                  </a:cubicBezTo>
                  <a:lnTo>
                    <a:pt x="13004" y="12480"/>
                  </a:lnTo>
                  <a:cubicBezTo>
                    <a:pt x="12974" y="12480"/>
                    <a:pt x="12974" y="12480"/>
                    <a:pt x="12944" y="12510"/>
                  </a:cubicBezTo>
                  <a:lnTo>
                    <a:pt x="12822" y="12298"/>
                  </a:lnTo>
                  <a:lnTo>
                    <a:pt x="12792" y="12237"/>
                  </a:lnTo>
                  <a:cubicBezTo>
                    <a:pt x="12731" y="12085"/>
                    <a:pt x="12670" y="11933"/>
                    <a:pt x="12609" y="11781"/>
                  </a:cubicBezTo>
                  <a:cubicBezTo>
                    <a:pt x="12518" y="11660"/>
                    <a:pt x="12458" y="11508"/>
                    <a:pt x="12397" y="11356"/>
                  </a:cubicBezTo>
                  <a:lnTo>
                    <a:pt x="12245" y="10991"/>
                  </a:lnTo>
                  <a:lnTo>
                    <a:pt x="12275" y="10961"/>
                  </a:lnTo>
                  <a:cubicBezTo>
                    <a:pt x="12306" y="10961"/>
                    <a:pt x="12336" y="10930"/>
                    <a:pt x="12336" y="10900"/>
                  </a:cubicBezTo>
                  <a:lnTo>
                    <a:pt x="12336" y="10870"/>
                  </a:lnTo>
                  <a:close/>
                  <a:moveTo>
                    <a:pt x="3616" y="11508"/>
                  </a:moveTo>
                  <a:lnTo>
                    <a:pt x="3798" y="11781"/>
                  </a:lnTo>
                  <a:lnTo>
                    <a:pt x="4072" y="12176"/>
                  </a:lnTo>
                  <a:lnTo>
                    <a:pt x="4102" y="12207"/>
                  </a:lnTo>
                  <a:cubicBezTo>
                    <a:pt x="4133" y="12298"/>
                    <a:pt x="4133" y="12358"/>
                    <a:pt x="4163" y="12389"/>
                  </a:cubicBezTo>
                  <a:cubicBezTo>
                    <a:pt x="4163" y="12450"/>
                    <a:pt x="4163" y="12480"/>
                    <a:pt x="4193" y="12541"/>
                  </a:cubicBezTo>
                  <a:lnTo>
                    <a:pt x="4011" y="12176"/>
                  </a:lnTo>
                  <a:cubicBezTo>
                    <a:pt x="3890" y="11963"/>
                    <a:pt x="3768" y="11751"/>
                    <a:pt x="3616" y="11508"/>
                  </a:cubicBezTo>
                  <a:close/>
                  <a:moveTo>
                    <a:pt x="8079" y="12406"/>
                  </a:moveTo>
                  <a:lnTo>
                    <a:pt x="8174" y="12571"/>
                  </a:lnTo>
                  <a:lnTo>
                    <a:pt x="8204" y="12753"/>
                  </a:lnTo>
                  <a:lnTo>
                    <a:pt x="8174" y="12693"/>
                  </a:lnTo>
                  <a:cubicBezTo>
                    <a:pt x="8174" y="12632"/>
                    <a:pt x="8113" y="12571"/>
                    <a:pt x="8113" y="12510"/>
                  </a:cubicBezTo>
                  <a:cubicBezTo>
                    <a:pt x="8095" y="12475"/>
                    <a:pt x="8088" y="12441"/>
                    <a:pt x="8079" y="12406"/>
                  </a:cubicBezTo>
                  <a:close/>
                  <a:moveTo>
                    <a:pt x="13886" y="11872"/>
                  </a:moveTo>
                  <a:lnTo>
                    <a:pt x="14098" y="12267"/>
                  </a:lnTo>
                  <a:cubicBezTo>
                    <a:pt x="14189" y="12419"/>
                    <a:pt x="14281" y="12571"/>
                    <a:pt x="14372" y="12723"/>
                  </a:cubicBezTo>
                  <a:lnTo>
                    <a:pt x="14281" y="12753"/>
                  </a:lnTo>
                  <a:cubicBezTo>
                    <a:pt x="14250" y="12693"/>
                    <a:pt x="14220" y="12632"/>
                    <a:pt x="14159" y="12541"/>
                  </a:cubicBezTo>
                  <a:cubicBezTo>
                    <a:pt x="14098" y="12389"/>
                    <a:pt x="14037" y="12237"/>
                    <a:pt x="13977" y="12085"/>
                  </a:cubicBezTo>
                  <a:lnTo>
                    <a:pt x="13886" y="11872"/>
                  </a:lnTo>
                  <a:close/>
                  <a:moveTo>
                    <a:pt x="13551" y="12115"/>
                  </a:moveTo>
                  <a:cubicBezTo>
                    <a:pt x="13673" y="12358"/>
                    <a:pt x="13794" y="12601"/>
                    <a:pt x="13886" y="12875"/>
                  </a:cubicBezTo>
                  <a:cubicBezTo>
                    <a:pt x="13916" y="12936"/>
                    <a:pt x="13946" y="12966"/>
                    <a:pt x="13977" y="13027"/>
                  </a:cubicBezTo>
                  <a:cubicBezTo>
                    <a:pt x="13946" y="13088"/>
                    <a:pt x="13946" y="13118"/>
                    <a:pt x="13916" y="13148"/>
                  </a:cubicBezTo>
                  <a:lnTo>
                    <a:pt x="13916" y="13118"/>
                  </a:lnTo>
                  <a:cubicBezTo>
                    <a:pt x="13855" y="12905"/>
                    <a:pt x="13794" y="12723"/>
                    <a:pt x="13703" y="12510"/>
                  </a:cubicBezTo>
                  <a:lnTo>
                    <a:pt x="13551" y="12115"/>
                  </a:lnTo>
                  <a:close/>
                  <a:moveTo>
                    <a:pt x="11698" y="10657"/>
                  </a:moveTo>
                  <a:lnTo>
                    <a:pt x="11698" y="10687"/>
                  </a:lnTo>
                  <a:cubicBezTo>
                    <a:pt x="11819" y="11052"/>
                    <a:pt x="11971" y="11386"/>
                    <a:pt x="12154" y="11720"/>
                  </a:cubicBezTo>
                  <a:cubicBezTo>
                    <a:pt x="12245" y="11872"/>
                    <a:pt x="12306" y="12024"/>
                    <a:pt x="12397" y="12176"/>
                  </a:cubicBezTo>
                  <a:lnTo>
                    <a:pt x="12488" y="12328"/>
                  </a:lnTo>
                  <a:lnTo>
                    <a:pt x="12640" y="12662"/>
                  </a:lnTo>
                  <a:cubicBezTo>
                    <a:pt x="12670" y="12723"/>
                    <a:pt x="12701" y="12784"/>
                    <a:pt x="12731" y="12845"/>
                  </a:cubicBezTo>
                  <a:cubicBezTo>
                    <a:pt x="12731" y="12875"/>
                    <a:pt x="12731" y="12936"/>
                    <a:pt x="12731" y="12966"/>
                  </a:cubicBezTo>
                  <a:cubicBezTo>
                    <a:pt x="12761" y="13088"/>
                    <a:pt x="12761" y="13148"/>
                    <a:pt x="12761" y="13209"/>
                  </a:cubicBezTo>
                  <a:lnTo>
                    <a:pt x="12731" y="13179"/>
                  </a:lnTo>
                  <a:cubicBezTo>
                    <a:pt x="12731" y="13209"/>
                    <a:pt x="12731" y="13240"/>
                    <a:pt x="12731" y="13270"/>
                  </a:cubicBezTo>
                  <a:lnTo>
                    <a:pt x="12701" y="13240"/>
                  </a:lnTo>
                  <a:cubicBezTo>
                    <a:pt x="12670" y="13118"/>
                    <a:pt x="12640" y="12996"/>
                    <a:pt x="12579" y="12845"/>
                  </a:cubicBezTo>
                  <a:lnTo>
                    <a:pt x="12488" y="12601"/>
                  </a:lnTo>
                  <a:cubicBezTo>
                    <a:pt x="12458" y="12541"/>
                    <a:pt x="12427" y="12480"/>
                    <a:pt x="12397" y="12419"/>
                  </a:cubicBezTo>
                  <a:lnTo>
                    <a:pt x="12275" y="12024"/>
                  </a:lnTo>
                  <a:cubicBezTo>
                    <a:pt x="12214" y="11903"/>
                    <a:pt x="12154" y="11781"/>
                    <a:pt x="12093" y="11660"/>
                  </a:cubicBezTo>
                  <a:cubicBezTo>
                    <a:pt x="11941" y="11325"/>
                    <a:pt x="11728" y="10991"/>
                    <a:pt x="11516" y="10718"/>
                  </a:cubicBezTo>
                  <a:lnTo>
                    <a:pt x="11546" y="10718"/>
                  </a:lnTo>
                  <a:cubicBezTo>
                    <a:pt x="11607" y="10718"/>
                    <a:pt x="11668" y="10687"/>
                    <a:pt x="11698" y="10657"/>
                  </a:cubicBezTo>
                  <a:close/>
                  <a:moveTo>
                    <a:pt x="3312" y="11629"/>
                  </a:moveTo>
                  <a:cubicBezTo>
                    <a:pt x="3434" y="11842"/>
                    <a:pt x="3525" y="12055"/>
                    <a:pt x="3647" y="12237"/>
                  </a:cubicBezTo>
                  <a:cubicBezTo>
                    <a:pt x="3829" y="12571"/>
                    <a:pt x="3981" y="12875"/>
                    <a:pt x="4163" y="13209"/>
                  </a:cubicBezTo>
                  <a:lnTo>
                    <a:pt x="4224" y="13331"/>
                  </a:lnTo>
                  <a:lnTo>
                    <a:pt x="4193" y="13300"/>
                  </a:lnTo>
                  <a:cubicBezTo>
                    <a:pt x="4102" y="13209"/>
                    <a:pt x="4042" y="13118"/>
                    <a:pt x="3981" y="13027"/>
                  </a:cubicBezTo>
                  <a:cubicBezTo>
                    <a:pt x="3829" y="12693"/>
                    <a:pt x="3647" y="12358"/>
                    <a:pt x="3495" y="11994"/>
                  </a:cubicBezTo>
                  <a:cubicBezTo>
                    <a:pt x="3434" y="11872"/>
                    <a:pt x="3373" y="11751"/>
                    <a:pt x="3312" y="11629"/>
                  </a:cubicBezTo>
                  <a:close/>
                  <a:moveTo>
                    <a:pt x="15010" y="12875"/>
                  </a:moveTo>
                  <a:lnTo>
                    <a:pt x="15101" y="12966"/>
                  </a:lnTo>
                  <a:cubicBezTo>
                    <a:pt x="15131" y="13027"/>
                    <a:pt x="15162" y="13088"/>
                    <a:pt x="15222" y="13148"/>
                  </a:cubicBezTo>
                  <a:lnTo>
                    <a:pt x="15192" y="13179"/>
                  </a:lnTo>
                  <a:cubicBezTo>
                    <a:pt x="15192" y="13209"/>
                    <a:pt x="15192" y="13240"/>
                    <a:pt x="15192" y="13240"/>
                  </a:cubicBezTo>
                  <a:lnTo>
                    <a:pt x="15192" y="13361"/>
                  </a:lnTo>
                  <a:cubicBezTo>
                    <a:pt x="15192" y="13300"/>
                    <a:pt x="15162" y="13270"/>
                    <a:pt x="15162" y="13209"/>
                  </a:cubicBezTo>
                  <a:cubicBezTo>
                    <a:pt x="15131" y="13209"/>
                    <a:pt x="15131" y="13179"/>
                    <a:pt x="15131" y="13148"/>
                  </a:cubicBezTo>
                  <a:cubicBezTo>
                    <a:pt x="15101" y="13118"/>
                    <a:pt x="15101" y="13057"/>
                    <a:pt x="15070" y="13027"/>
                  </a:cubicBezTo>
                  <a:cubicBezTo>
                    <a:pt x="15070" y="12966"/>
                    <a:pt x="15040" y="12905"/>
                    <a:pt x="15010" y="12875"/>
                  </a:cubicBezTo>
                  <a:close/>
                  <a:moveTo>
                    <a:pt x="15526" y="12723"/>
                  </a:moveTo>
                  <a:cubicBezTo>
                    <a:pt x="15587" y="12753"/>
                    <a:pt x="15617" y="12814"/>
                    <a:pt x="15648" y="12845"/>
                  </a:cubicBezTo>
                  <a:cubicBezTo>
                    <a:pt x="15708" y="12845"/>
                    <a:pt x="15739" y="12875"/>
                    <a:pt x="15800" y="12875"/>
                  </a:cubicBezTo>
                  <a:lnTo>
                    <a:pt x="15496" y="13422"/>
                  </a:lnTo>
                  <a:cubicBezTo>
                    <a:pt x="15496" y="13361"/>
                    <a:pt x="15496" y="13300"/>
                    <a:pt x="15526" y="13209"/>
                  </a:cubicBezTo>
                  <a:cubicBezTo>
                    <a:pt x="15557" y="13148"/>
                    <a:pt x="15526" y="13179"/>
                    <a:pt x="15526" y="13148"/>
                  </a:cubicBezTo>
                  <a:cubicBezTo>
                    <a:pt x="15526" y="13148"/>
                    <a:pt x="15526" y="13118"/>
                    <a:pt x="15526" y="13118"/>
                  </a:cubicBezTo>
                  <a:cubicBezTo>
                    <a:pt x="15557" y="13088"/>
                    <a:pt x="15557" y="13057"/>
                    <a:pt x="15526" y="13027"/>
                  </a:cubicBezTo>
                  <a:cubicBezTo>
                    <a:pt x="15557" y="12996"/>
                    <a:pt x="15557" y="12966"/>
                    <a:pt x="15526" y="12936"/>
                  </a:cubicBezTo>
                  <a:lnTo>
                    <a:pt x="15526" y="12723"/>
                  </a:lnTo>
                  <a:close/>
                  <a:moveTo>
                    <a:pt x="7262" y="12176"/>
                  </a:moveTo>
                  <a:lnTo>
                    <a:pt x="7323" y="12328"/>
                  </a:lnTo>
                  <a:cubicBezTo>
                    <a:pt x="7414" y="12450"/>
                    <a:pt x="7505" y="12571"/>
                    <a:pt x="7566" y="12723"/>
                  </a:cubicBezTo>
                  <a:cubicBezTo>
                    <a:pt x="7566" y="12753"/>
                    <a:pt x="7566" y="12784"/>
                    <a:pt x="7596" y="12845"/>
                  </a:cubicBezTo>
                  <a:cubicBezTo>
                    <a:pt x="7627" y="12966"/>
                    <a:pt x="7657" y="13118"/>
                    <a:pt x="7687" y="13240"/>
                  </a:cubicBezTo>
                  <a:cubicBezTo>
                    <a:pt x="7687" y="13331"/>
                    <a:pt x="7718" y="13391"/>
                    <a:pt x="7748" y="13452"/>
                  </a:cubicBezTo>
                  <a:cubicBezTo>
                    <a:pt x="7687" y="13391"/>
                    <a:pt x="7627" y="13331"/>
                    <a:pt x="7566" y="13270"/>
                  </a:cubicBezTo>
                  <a:lnTo>
                    <a:pt x="7536" y="13209"/>
                  </a:lnTo>
                  <a:cubicBezTo>
                    <a:pt x="7536" y="13179"/>
                    <a:pt x="7536" y="13148"/>
                    <a:pt x="7536" y="13118"/>
                  </a:cubicBezTo>
                  <a:cubicBezTo>
                    <a:pt x="7536" y="13088"/>
                    <a:pt x="7505" y="13057"/>
                    <a:pt x="7505" y="13027"/>
                  </a:cubicBezTo>
                  <a:cubicBezTo>
                    <a:pt x="7505" y="12996"/>
                    <a:pt x="7475" y="12966"/>
                    <a:pt x="7475" y="12936"/>
                  </a:cubicBezTo>
                  <a:cubicBezTo>
                    <a:pt x="7444" y="12814"/>
                    <a:pt x="7414" y="12723"/>
                    <a:pt x="7384" y="12662"/>
                  </a:cubicBezTo>
                  <a:cubicBezTo>
                    <a:pt x="7353" y="12480"/>
                    <a:pt x="7292" y="12328"/>
                    <a:pt x="7262" y="12176"/>
                  </a:cubicBezTo>
                  <a:close/>
                  <a:moveTo>
                    <a:pt x="6351" y="13331"/>
                  </a:moveTo>
                  <a:cubicBezTo>
                    <a:pt x="6411" y="13422"/>
                    <a:pt x="6472" y="13513"/>
                    <a:pt x="6533" y="13574"/>
                  </a:cubicBezTo>
                  <a:lnTo>
                    <a:pt x="6533" y="13817"/>
                  </a:lnTo>
                  <a:lnTo>
                    <a:pt x="6503" y="13817"/>
                  </a:lnTo>
                  <a:lnTo>
                    <a:pt x="6503" y="13756"/>
                  </a:lnTo>
                  <a:lnTo>
                    <a:pt x="6381" y="13391"/>
                  </a:lnTo>
                  <a:cubicBezTo>
                    <a:pt x="6351" y="13361"/>
                    <a:pt x="6351" y="13331"/>
                    <a:pt x="6351" y="13331"/>
                  </a:cubicBezTo>
                  <a:close/>
                  <a:moveTo>
                    <a:pt x="13096" y="13483"/>
                  </a:moveTo>
                  <a:lnTo>
                    <a:pt x="13247" y="13756"/>
                  </a:lnTo>
                  <a:lnTo>
                    <a:pt x="13217" y="13786"/>
                  </a:lnTo>
                  <a:lnTo>
                    <a:pt x="13217" y="13847"/>
                  </a:lnTo>
                  <a:lnTo>
                    <a:pt x="13187" y="13847"/>
                  </a:lnTo>
                  <a:cubicBezTo>
                    <a:pt x="13187" y="13786"/>
                    <a:pt x="13156" y="13756"/>
                    <a:pt x="13156" y="13695"/>
                  </a:cubicBezTo>
                  <a:cubicBezTo>
                    <a:pt x="13126" y="13635"/>
                    <a:pt x="13096" y="13574"/>
                    <a:pt x="13096" y="13483"/>
                  </a:cubicBezTo>
                  <a:close/>
                  <a:moveTo>
                    <a:pt x="5014" y="13209"/>
                  </a:moveTo>
                  <a:lnTo>
                    <a:pt x="5226" y="13604"/>
                  </a:lnTo>
                  <a:cubicBezTo>
                    <a:pt x="5226" y="13665"/>
                    <a:pt x="5226" y="13726"/>
                    <a:pt x="5257" y="13786"/>
                  </a:cubicBezTo>
                  <a:cubicBezTo>
                    <a:pt x="5257" y="13817"/>
                    <a:pt x="5287" y="13847"/>
                    <a:pt x="5287" y="13908"/>
                  </a:cubicBezTo>
                  <a:lnTo>
                    <a:pt x="5226" y="13908"/>
                  </a:lnTo>
                  <a:lnTo>
                    <a:pt x="5166" y="13786"/>
                  </a:lnTo>
                  <a:cubicBezTo>
                    <a:pt x="5135" y="13695"/>
                    <a:pt x="5075" y="13574"/>
                    <a:pt x="5044" y="13483"/>
                  </a:cubicBezTo>
                  <a:cubicBezTo>
                    <a:pt x="5014" y="13391"/>
                    <a:pt x="5014" y="13391"/>
                    <a:pt x="4983" y="13331"/>
                  </a:cubicBezTo>
                  <a:cubicBezTo>
                    <a:pt x="4953" y="13270"/>
                    <a:pt x="4953" y="13240"/>
                    <a:pt x="4923" y="13209"/>
                  </a:cubicBezTo>
                  <a:close/>
                  <a:moveTo>
                    <a:pt x="10999" y="11143"/>
                  </a:moveTo>
                  <a:lnTo>
                    <a:pt x="11060" y="11204"/>
                  </a:lnTo>
                  <a:cubicBezTo>
                    <a:pt x="11151" y="11325"/>
                    <a:pt x="11242" y="11417"/>
                    <a:pt x="11333" y="11538"/>
                  </a:cubicBezTo>
                  <a:cubicBezTo>
                    <a:pt x="11425" y="11629"/>
                    <a:pt x="11425" y="11720"/>
                    <a:pt x="11455" y="11812"/>
                  </a:cubicBezTo>
                  <a:cubicBezTo>
                    <a:pt x="11516" y="11994"/>
                    <a:pt x="11576" y="12146"/>
                    <a:pt x="11637" y="12298"/>
                  </a:cubicBezTo>
                  <a:lnTo>
                    <a:pt x="12336" y="13938"/>
                  </a:lnTo>
                  <a:lnTo>
                    <a:pt x="12275" y="13878"/>
                  </a:lnTo>
                  <a:lnTo>
                    <a:pt x="12002" y="13331"/>
                  </a:lnTo>
                  <a:cubicBezTo>
                    <a:pt x="11850" y="12996"/>
                    <a:pt x="11668" y="12662"/>
                    <a:pt x="11516" y="12328"/>
                  </a:cubicBezTo>
                  <a:cubicBezTo>
                    <a:pt x="11485" y="12267"/>
                    <a:pt x="11455" y="12207"/>
                    <a:pt x="11394" y="12115"/>
                  </a:cubicBezTo>
                  <a:lnTo>
                    <a:pt x="11242" y="11781"/>
                  </a:lnTo>
                  <a:cubicBezTo>
                    <a:pt x="11212" y="11660"/>
                    <a:pt x="11151" y="11568"/>
                    <a:pt x="11121" y="11447"/>
                  </a:cubicBezTo>
                  <a:cubicBezTo>
                    <a:pt x="11060" y="11356"/>
                    <a:pt x="11030" y="11234"/>
                    <a:pt x="10999" y="11143"/>
                  </a:cubicBezTo>
                  <a:close/>
                  <a:moveTo>
                    <a:pt x="15162" y="13483"/>
                  </a:moveTo>
                  <a:cubicBezTo>
                    <a:pt x="15162" y="13574"/>
                    <a:pt x="15131" y="13726"/>
                    <a:pt x="15131" y="13847"/>
                  </a:cubicBezTo>
                  <a:lnTo>
                    <a:pt x="15101" y="13847"/>
                  </a:lnTo>
                  <a:cubicBezTo>
                    <a:pt x="15101" y="13878"/>
                    <a:pt x="15070" y="13908"/>
                    <a:pt x="15070" y="13969"/>
                  </a:cubicBezTo>
                  <a:cubicBezTo>
                    <a:pt x="15070" y="13817"/>
                    <a:pt x="15070" y="13665"/>
                    <a:pt x="15070" y="13543"/>
                  </a:cubicBezTo>
                  <a:lnTo>
                    <a:pt x="15131" y="13543"/>
                  </a:lnTo>
                  <a:cubicBezTo>
                    <a:pt x="15131" y="13513"/>
                    <a:pt x="15162" y="13513"/>
                    <a:pt x="15162" y="13483"/>
                  </a:cubicBezTo>
                  <a:close/>
                  <a:moveTo>
                    <a:pt x="10513" y="11660"/>
                  </a:moveTo>
                  <a:cubicBezTo>
                    <a:pt x="10543" y="11690"/>
                    <a:pt x="10574" y="11720"/>
                    <a:pt x="10574" y="11720"/>
                  </a:cubicBezTo>
                  <a:cubicBezTo>
                    <a:pt x="10635" y="11812"/>
                    <a:pt x="10665" y="11903"/>
                    <a:pt x="10726" y="11994"/>
                  </a:cubicBezTo>
                  <a:lnTo>
                    <a:pt x="10878" y="12328"/>
                  </a:lnTo>
                  <a:cubicBezTo>
                    <a:pt x="10878" y="12389"/>
                    <a:pt x="10908" y="12450"/>
                    <a:pt x="10938" y="12510"/>
                  </a:cubicBezTo>
                  <a:cubicBezTo>
                    <a:pt x="11090" y="12845"/>
                    <a:pt x="11212" y="13179"/>
                    <a:pt x="11333" y="13543"/>
                  </a:cubicBezTo>
                  <a:cubicBezTo>
                    <a:pt x="11364" y="13635"/>
                    <a:pt x="11425" y="13756"/>
                    <a:pt x="11455" y="13847"/>
                  </a:cubicBezTo>
                  <a:cubicBezTo>
                    <a:pt x="11485" y="13969"/>
                    <a:pt x="11485" y="13999"/>
                    <a:pt x="11516" y="14060"/>
                  </a:cubicBezTo>
                  <a:cubicBezTo>
                    <a:pt x="11485" y="14029"/>
                    <a:pt x="11425" y="13999"/>
                    <a:pt x="11394" y="13999"/>
                  </a:cubicBezTo>
                  <a:cubicBezTo>
                    <a:pt x="11333" y="13969"/>
                    <a:pt x="11273" y="13969"/>
                    <a:pt x="11242" y="13938"/>
                  </a:cubicBezTo>
                  <a:lnTo>
                    <a:pt x="11242" y="13908"/>
                  </a:lnTo>
                  <a:cubicBezTo>
                    <a:pt x="11242" y="13878"/>
                    <a:pt x="11212" y="13847"/>
                    <a:pt x="11212" y="13786"/>
                  </a:cubicBezTo>
                  <a:cubicBezTo>
                    <a:pt x="11181" y="13756"/>
                    <a:pt x="11181" y="13726"/>
                    <a:pt x="11181" y="13665"/>
                  </a:cubicBezTo>
                  <a:lnTo>
                    <a:pt x="11090" y="13391"/>
                  </a:lnTo>
                  <a:lnTo>
                    <a:pt x="10938" y="12905"/>
                  </a:lnTo>
                  <a:cubicBezTo>
                    <a:pt x="10908" y="12753"/>
                    <a:pt x="10847" y="12571"/>
                    <a:pt x="10786" y="12389"/>
                  </a:cubicBezTo>
                  <a:cubicBezTo>
                    <a:pt x="10726" y="12207"/>
                    <a:pt x="10665" y="12024"/>
                    <a:pt x="10604" y="11842"/>
                  </a:cubicBezTo>
                  <a:cubicBezTo>
                    <a:pt x="10574" y="11781"/>
                    <a:pt x="10543" y="11720"/>
                    <a:pt x="10513" y="11660"/>
                  </a:cubicBezTo>
                  <a:close/>
                  <a:moveTo>
                    <a:pt x="8538" y="13148"/>
                  </a:moveTo>
                  <a:cubicBezTo>
                    <a:pt x="8569" y="13270"/>
                    <a:pt x="8629" y="13391"/>
                    <a:pt x="8660" y="13483"/>
                  </a:cubicBezTo>
                  <a:cubicBezTo>
                    <a:pt x="8690" y="13543"/>
                    <a:pt x="8720" y="13604"/>
                    <a:pt x="8751" y="13665"/>
                  </a:cubicBezTo>
                  <a:cubicBezTo>
                    <a:pt x="8812" y="13786"/>
                    <a:pt x="8842" y="13878"/>
                    <a:pt x="8903" y="13999"/>
                  </a:cubicBezTo>
                  <a:cubicBezTo>
                    <a:pt x="8933" y="14029"/>
                    <a:pt x="8933" y="14060"/>
                    <a:pt x="8933" y="14060"/>
                  </a:cubicBezTo>
                  <a:lnTo>
                    <a:pt x="8812" y="14060"/>
                  </a:lnTo>
                  <a:cubicBezTo>
                    <a:pt x="8781" y="14060"/>
                    <a:pt x="8751" y="14090"/>
                    <a:pt x="8751" y="14090"/>
                  </a:cubicBezTo>
                  <a:lnTo>
                    <a:pt x="8508" y="13665"/>
                  </a:lnTo>
                  <a:cubicBezTo>
                    <a:pt x="8447" y="13513"/>
                    <a:pt x="8356" y="13361"/>
                    <a:pt x="8295" y="13209"/>
                  </a:cubicBezTo>
                  <a:lnTo>
                    <a:pt x="8477" y="13209"/>
                  </a:lnTo>
                  <a:cubicBezTo>
                    <a:pt x="8477" y="13209"/>
                    <a:pt x="8508" y="13179"/>
                    <a:pt x="8538" y="13148"/>
                  </a:cubicBezTo>
                  <a:close/>
                  <a:moveTo>
                    <a:pt x="8082" y="13756"/>
                  </a:moveTo>
                  <a:cubicBezTo>
                    <a:pt x="8113" y="13786"/>
                    <a:pt x="8143" y="13847"/>
                    <a:pt x="8143" y="13878"/>
                  </a:cubicBezTo>
                  <a:lnTo>
                    <a:pt x="8204" y="13999"/>
                  </a:lnTo>
                  <a:cubicBezTo>
                    <a:pt x="8143" y="14029"/>
                    <a:pt x="8052" y="14060"/>
                    <a:pt x="7991" y="14121"/>
                  </a:cubicBezTo>
                  <a:lnTo>
                    <a:pt x="7991" y="14090"/>
                  </a:lnTo>
                  <a:lnTo>
                    <a:pt x="7870" y="13908"/>
                  </a:lnTo>
                  <a:lnTo>
                    <a:pt x="7991" y="13908"/>
                  </a:lnTo>
                  <a:lnTo>
                    <a:pt x="8022" y="13878"/>
                  </a:lnTo>
                  <a:cubicBezTo>
                    <a:pt x="8022" y="13847"/>
                    <a:pt x="8052" y="13847"/>
                    <a:pt x="8082" y="13786"/>
                  </a:cubicBezTo>
                  <a:cubicBezTo>
                    <a:pt x="8082" y="13786"/>
                    <a:pt x="8082" y="13756"/>
                    <a:pt x="8082" y="13756"/>
                  </a:cubicBezTo>
                  <a:close/>
                  <a:moveTo>
                    <a:pt x="7323" y="13513"/>
                  </a:moveTo>
                  <a:lnTo>
                    <a:pt x="7444" y="13786"/>
                  </a:lnTo>
                  <a:cubicBezTo>
                    <a:pt x="7536" y="13938"/>
                    <a:pt x="7596" y="14090"/>
                    <a:pt x="7687" y="14242"/>
                  </a:cubicBezTo>
                  <a:cubicBezTo>
                    <a:pt x="7687" y="14273"/>
                    <a:pt x="7748" y="14333"/>
                    <a:pt x="7748" y="14364"/>
                  </a:cubicBezTo>
                  <a:lnTo>
                    <a:pt x="7718" y="14364"/>
                  </a:lnTo>
                  <a:cubicBezTo>
                    <a:pt x="7657" y="14333"/>
                    <a:pt x="7566" y="14303"/>
                    <a:pt x="7505" y="14242"/>
                  </a:cubicBezTo>
                  <a:cubicBezTo>
                    <a:pt x="7475" y="14242"/>
                    <a:pt x="7444" y="14242"/>
                    <a:pt x="7414" y="14212"/>
                  </a:cubicBezTo>
                  <a:cubicBezTo>
                    <a:pt x="7444" y="14181"/>
                    <a:pt x="7444" y="14151"/>
                    <a:pt x="7444" y="14121"/>
                  </a:cubicBezTo>
                  <a:cubicBezTo>
                    <a:pt x="7414" y="13999"/>
                    <a:pt x="7384" y="13908"/>
                    <a:pt x="7353" y="13817"/>
                  </a:cubicBezTo>
                  <a:cubicBezTo>
                    <a:pt x="7353" y="13786"/>
                    <a:pt x="7353" y="13786"/>
                    <a:pt x="7353" y="13756"/>
                  </a:cubicBezTo>
                  <a:lnTo>
                    <a:pt x="7353" y="13695"/>
                  </a:lnTo>
                  <a:lnTo>
                    <a:pt x="7353" y="13635"/>
                  </a:lnTo>
                  <a:lnTo>
                    <a:pt x="7323" y="13513"/>
                  </a:lnTo>
                  <a:close/>
                  <a:moveTo>
                    <a:pt x="14463" y="13088"/>
                  </a:moveTo>
                  <a:lnTo>
                    <a:pt x="14524" y="13148"/>
                  </a:lnTo>
                  <a:cubicBezTo>
                    <a:pt x="14554" y="13209"/>
                    <a:pt x="14615" y="13240"/>
                    <a:pt x="14645" y="13270"/>
                  </a:cubicBezTo>
                  <a:cubicBezTo>
                    <a:pt x="14675" y="13361"/>
                    <a:pt x="14706" y="13422"/>
                    <a:pt x="14736" y="13513"/>
                  </a:cubicBezTo>
                  <a:lnTo>
                    <a:pt x="14706" y="13513"/>
                  </a:lnTo>
                  <a:cubicBezTo>
                    <a:pt x="14736" y="13604"/>
                    <a:pt x="14736" y="13695"/>
                    <a:pt x="14767" y="13786"/>
                  </a:cubicBezTo>
                  <a:cubicBezTo>
                    <a:pt x="14736" y="13938"/>
                    <a:pt x="14736" y="14090"/>
                    <a:pt x="14675" y="14212"/>
                  </a:cubicBezTo>
                  <a:cubicBezTo>
                    <a:pt x="14675" y="14273"/>
                    <a:pt x="14645" y="14333"/>
                    <a:pt x="14645" y="14394"/>
                  </a:cubicBezTo>
                  <a:lnTo>
                    <a:pt x="14524" y="14333"/>
                  </a:lnTo>
                  <a:cubicBezTo>
                    <a:pt x="14463" y="14242"/>
                    <a:pt x="14402" y="14181"/>
                    <a:pt x="14341" y="14090"/>
                  </a:cubicBezTo>
                  <a:cubicBezTo>
                    <a:pt x="14281" y="13969"/>
                    <a:pt x="14220" y="13817"/>
                    <a:pt x="14189" y="13695"/>
                  </a:cubicBezTo>
                  <a:cubicBezTo>
                    <a:pt x="14159" y="13635"/>
                    <a:pt x="14159" y="13574"/>
                    <a:pt x="14189" y="13513"/>
                  </a:cubicBezTo>
                  <a:cubicBezTo>
                    <a:pt x="14189" y="13483"/>
                    <a:pt x="14189" y="13483"/>
                    <a:pt x="14189" y="13452"/>
                  </a:cubicBezTo>
                  <a:cubicBezTo>
                    <a:pt x="14220" y="13543"/>
                    <a:pt x="14281" y="13635"/>
                    <a:pt x="14341" y="13756"/>
                  </a:cubicBezTo>
                  <a:cubicBezTo>
                    <a:pt x="14341" y="13786"/>
                    <a:pt x="14372" y="13786"/>
                    <a:pt x="14372" y="13817"/>
                  </a:cubicBezTo>
                  <a:cubicBezTo>
                    <a:pt x="14402" y="13847"/>
                    <a:pt x="14463" y="13878"/>
                    <a:pt x="14493" y="13878"/>
                  </a:cubicBezTo>
                  <a:lnTo>
                    <a:pt x="14584" y="13878"/>
                  </a:lnTo>
                  <a:cubicBezTo>
                    <a:pt x="14584" y="13878"/>
                    <a:pt x="14615" y="13847"/>
                    <a:pt x="14645" y="13817"/>
                  </a:cubicBezTo>
                  <a:cubicBezTo>
                    <a:pt x="14675" y="13786"/>
                    <a:pt x="14675" y="13726"/>
                    <a:pt x="14645" y="13665"/>
                  </a:cubicBezTo>
                  <a:cubicBezTo>
                    <a:pt x="14584" y="13483"/>
                    <a:pt x="14493" y="13300"/>
                    <a:pt x="14402" y="13088"/>
                  </a:cubicBezTo>
                  <a:close/>
                  <a:moveTo>
                    <a:pt x="9746" y="13092"/>
                  </a:moveTo>
                  <a:lnTo>
                    <a:pt x="10027" y="13513"/>
                  </a:lnTo>
                  <a:cubicBezTo>
                    <a:pt x="10118" y="13635"/>
                    <a:pt x="10209" y="13756"/>
                    <a:pt x="10270" y="13878"/>
                  </a:cubicBezTo>
                  <a:lnTo>
                    <a:pt x="10361" y="13938"/>
                  </a:lnTo>
                  <a:cubicBezTo>
                    <a:pt x="10361" y="13999"/>
                    <a:pt x="10392" y="14060"/>
                    <a:pt x="10422" y="14121"/>
                  </a:cubicBezTo>
                  <a:cubicBezTo>
                    <a:pt x="10452" y="14181"/>
                    <a:pt x="10483" y="14273"/>
                    <a:pt x="10513" y="14364"/>
                  </a:cubicBezTo>
                  <a:cubicBezTo>
                    <a:pt x="10483" y="14394"/>
                    <a:pt x="10483" y="14424"/>
                    <a:pt x="10483" y="14485"/>
                  </a:cubicBezTo>
                  <a:lnTo>
                    <a:pt x="10483" y="14576"/>
                  </a:lnTo>
                  <a:lnTo>
                    <a:pt x="10270" y="14151"/>
                  </a:lnTo>
                  <a:cubicBezTo>
                    <a:pt x="10240" y="14090"/>
                    <a:pt x="10209" y="14029"/>
                    <a:pt x="10179" y="13969"/>
                  </a:cubicBezTo>
                  <a:lnTo>
                    <a:pt x="10027" y="13635"/>
                  </a:lnTo>
                  <a:cubicBezTo>
                    <a:pt x="9997" y="13574"/>
                    <a:pt x="9966" y="13513"/>
                    <a:pt x="9936" y="13452"/>
                  </a:cubicBezTo>
                  <a:lnTo>
                    <a:pt x="9845" y="13300"/>
                  </a:lnTo>
                  <a:lnTo>
                    <a:pt x="9784" y="13179"/>
                  </a:lnTo>
                  <a:lnTo>
                    <a:pt x="9753" y="13148"/>
                  </a:lnTo>
                  <a:cubicBezTo>
                    <a:pt x="9753" y="13130"/>
                    <a:pt x="9753" y="13111"/>
                    <a:pt x="9746" y="13092"/>
                  </a:cubicBezTo>
                  <a:close/>
                  <a:moveTo>
                    <a:pt x="4436" y="14090"/>
                  </a:moveTo>
                  <a:lnTo>
                    <a:pt x="4467" y="14151"/>
                  </a:lnTo>
                  <a:lnTo>
                    <a:pt x="4619" y="14273"/>
                  </a:lnTo>
                  <a:cubicBezTo>
                    <a:pt x="4649" y="14303"/>
                    <a:pt x="4680" y="14333"/>
                    <a:pt x="4710" y="14364"/>
                  </a:cubicBezTo>
                  <a:lnTo>
                    <a:pt x="4771" y="14364"/>
                  </a:lnTo>
                  <a:cubicBezTo>
                    <a:pt x="4740" y="14394"/>
                    <a:pt x="4740" y="14455"/>
                    <a:pt x="4771" y="14516"/>
                  </a:cubicBezTo>
                  <a:cubicBezTo>
                    <a:pt x="4787" y="14532"/>
                    <a:pt x="4804" y="14558"/>
                    <a:pt x="4820" y="14583"/>
                  </a:cubicBezTo>
                  <a:lnTo>
                    <a:pt x="4820" y="14583"/>
                  </a:lnTo>
                  <a:cubicBezTo>
                    <a:pt x="4736" y="14472"/>
                    <a:pt x="4632" y="14346"/>
                    <a:pt x="4528" y="14242"/>
                  </a:cubicBezTo>
                  <a:lnTo>
                    <a:pt x="4436" y="14151"/>
                  </a:lnTo>
                  <a:cubicBezTo>
                    <a:pt x="4436" y="14121"/>
                    <a:pt x="4436" y="14121"/>
                    <a:pt x="4436" y="14090"/>
                  </a:cubicBezTo>
                  <a:close/>
                  <a:moveTo>
                    <a:pt x="8356" y="14333"/>
                  </a:moveTo>
                  <a:lnTo>
                    <a:pt x="8417" y="14424"/>
                  </a:lnTo>
                  <a:cubicBezTo>
                    <a:pt x="8447" y="14516"/>
                    <a:pt x="8477" y="14576"/>
                    <a:pt x="8508" y="14607"/>
                  </a:cubicBezTo>
                  <a:lnTo>
                    <a:pt x="8386" y="14516"/>
                  </a:lnTo>
                  <a:cubicBezTo>
                    <a:pt x="8325" y="14485"/>
                    <a:pt x="8265" y="14424"/>
                    <a:pt x="8174" y="14424"/>
                  </a:cubicBezTo>
                  <a:lnTo>
                    <a:pt x="8174" y="14394"/>
                  </a:lnTo>
                  <a:cubicBezTo>
                    <a:pt x="8174" y="14394"/>
                    <a:pt x="8174" y="14394"/>
                    <a:pt x="8174" y="14364"/>
                  </a:cubicBezTo>
                  <a:lnTo>
                    <a:pt x="8204" y="14333"/>
                  </a:lnTo>
                  <a:close/>
                  <a:moveTo>
                    <a:pt x="7566" y="14728"/>
                  </a:moveTo>
                  <a:cubicBezTo>
                    <a:pt x="7566" y="14759"/>
                    <a:pt x="7566" y="14759"/>
                    <a:pt x="7596" y="14789"/>
                  </a:cubicBezTo>
                  <a:lnTo>
                    <a:pt x="7536" y="14728"/>
                  </a:lnTo>
                  <a:close/>
                  <a:moveTo>
                    <a:pt x="9115" y="14546"/>
                  </a:moveTo>
                  <a:lnTo>
                    <a:pt x="9207" y="14637"/>
                  </a:lnTo>
                  <a:lnTo>
                    <a:pt x="9267" y="14668"/>
                  </a:lnTo>
                  <a:lnTo>
                    <a:pt x="9328" y="14819"/>
                  </a:lnTo>
                  <a:lnTo>
                    <a:pt x="9298" y="14759"/>
                  </a:lnTo>
                  <a:lnTo>
                    <a:pt x="9115" y="14546"/>
                  </a:lnTo>
                  <a:close/>
                  <a:moveTo>
                    <a:pt x="11546" y="14455"/>
                  </a:moveTo>
                  <a:lnTo>
                    <a:pt x="11546" y="14455"/>
                  </a:lnTo>
                  <a:cubicBezTo>
                    <a:pt x="11576" y="14485"/>
                    <a:pt x="11607" y="14516"/>
                    <a:pt x="11637" y="14546"/>
                  </a:cubicBezTo>
                  <a:lnTo>
                    <a:pt x="11698" y="14607"/>
                  </a:lnTo>
                  <a:cubicBezTo>
                    <a:pt x="11728" y="14698"/>
                    <a:pt x="11728" y="14759"/>
                    <a:pt x="11759" y="14850"/>
                  </a:cubicBezTo>
                  <a:cubicBezTo>
                    <a:pt x="11668" y="14728"/>
                    <a:pt x="11607" y="14607"/>
                    <a:pt x="11546" y="14455"/>
                  </a:cubicBezTo>
                  <a:close/>
                  <a:moveTo>
                    <a:pt x="9768" y="14608"/>
                  </a:moveTo>
                  <a:lnTo>
                    <a:pt x="9905" y="14911"/>
                  </a:lnTo>
                  <a:lnTo>
                    <a:pt x="9845" y="14911"/>
                  </a:lnTo>
                  <a:lnTo>
                    <a:pt x="9784" y="14789"/>
                  </a:lnTo>
                  <a:cubicBezTo>
                    <a:pt x="9784" y="14759"/>
                    <a:pt x="9784" y="14728"/>
                    <a:pt x="9784" y="14698"/>
                  </a:cubicBezTo>
                  <a:cubicBezTo>
                    <a:pt x="9784" y="14667"/>
                    <a:pt x="9776" y="14636"/>
                    <a:pt x="9768" y="14608"/>
                  </a:cubicBezTo>
                  <a:close/>
                  <a:moveTo>
                    <a:pt x="14007" y="14668"/>
                  </a:moveTo>
                  <a:lnTo>
                    <a:pt x="14068" y="14728"/>
                  </a:lnTo>
                  <a:lnTo>
                    <a:pt x="14037" y="14759"/>
                  </a:lnTo>
                  <a:lnTo>
                    <a:pt x="14037" y="14911"/>
                  </a:lnTo>
                  <a:cubicBezTo>
                    <a:pt x="14037" y="14819"/>
                    <a:pt x="14007" y="14759"/>
                    <a:pt x="14007" y="14668"/>
                  </a:cubicBezTo>
                  <a:close/>
                  <a:moveTo>
                    <a:pt x="13096" y="14394"/>
                  </a:moveTo>
                  <a:lnTo>
                    <a:pt x="13217" y="14576"/>
                  </a:lnTo>
                  <a:lnTo>
                    <a:pt x="13217" y="14728"/>
                  </a:lnTo>
                  <a:lnTo>
                    <a:pt x="13217" y="14941"/>
                  </a:lnTo>
                  <a:lnTo>
                    <a:pt x="13187" y="14850"/>
                  </a:lnTo>
                  <a:lnTo>
                    <a:pt x="13187" y="14789"/>
                  </a:lnTo>
                  <a:lnTo>
                    <a:pt x="13187" y="14759"/>
                  </a:lnTo>
                  <a:cubicBezTo>
                    <a:pt x="13187" y="14698"/>
                    <a:pt x="13156" y="14637"/>
                    <a:pt x="13126" y="14546"/>
                  </a:cubicBezTo>
                  <a:lnTo>
                    <a:pt x="13096" y="14394"/>
                  </a:lnTo>
                  <a:close/>
                  <a:moveTo>
                    <a:pt x="14402" y="14637"/>
                  </a:moveTo>
                  <a:lnTo>
                    <a:pt x="14493" y="14728"/>
                  </a:lnTo>
                  <a:cubicBezTo>
                    <a:pt x="14493" y="14728"/>
                    <a:pt x="14493" y="14759"/>
                    <a:pt x="14493" y="14789"/>
                  </a:cubicBezTo>
                  <a:cubicBezTo>
                    <a:pt x="14463" y="14850"/>
                    <a:pt x="14402" y="14911"/>
                    <a:pt x="14372" y="14971"/>
                  </a:cubicBezTo>
                  <a:cubicBezTo>
                    <a:pt x="14372" y="14911"/>
                    <a:pt x="14372" y="14850"/>
                    <a:pt x="14372" y="14789"/>
                  </a:cubicBezTo>
                  <a:lnTo>
                    <a:pt x="14402" y="14728"/>
                  </a:lnTo>
                  <a:cubicBezTo>
                    <a:pt x="14402" y="14698"/>
                    <a:pt x="14402" y="14668"/>
                    <a:pt x="14402" y="14637"/>
                  </a:cubicBezTo>
                  <a:close/>
                  <a:moveTo>
                    <a:pt x="4997" y="14802"/>
                  </a:moveTo>
                  <a:lnTo>
                    <a:pt x="5135" y="14941"/>
                  </a:lnTo>
                  <a:cubicBezTo>
                    <a:pt x="5135" y="15003"/>
                    <a:pt x="5151" y="15057"/>
                    <a:pt x="5174" y="15111"/>
                  </a:cubicBezTo>
                  <a:lnTo>
                    <a:pt x="5174" y="15111"/>
                  </a:lnTo>
                  <a:cubicBezTo>
                    <a:pt x="5114" y="15006"/>
                    <a:pt x="5058" y="14898"/>
                    <a:pt x="4997" y="14802"/>
                  </a:cubicBezTo>
                  <a:close/>
                  <a:moveTo>
                    <a:pt x="8751" y="15366"/>
                  </a:moveTo>
                  <a:cubicBezTo>
                    <a:pt x="8846" y="15461"/>
                    <a:pt x="8922" y="15556"/>
                    <a:pt x="8994" y="15651"/>
                  </a:cubicBezTo>
                  <a:lnTo>
                    <a:pt x="8994" y="15651"/>
                  </a:lnTo>
                  <a:cubicBezTo>
                    <a:pt x="8902" y="15567"/>
                    <a:pt x="8826" y="15467"/>
                    <a:pt x="8751" y="15366"/>
                  </a:cubicBezTo>
                  <a:close/>
                  <a:moveTo>
                    <a:pt x="13703" y="15214"/>
                  </a:moveTo>
                  <a:cubicBezTo>
                    <a:pt x="13734" y="15306"/>
                    <a:pt x="13734" y="15366"/>
                    <a:pt x="13703" y="15427"/>
                  </a:cubicBezTo>
                  <a:cubicBezTo>
                    <a:pt x="13703" y="15488"/>
                    <a:pt x="13673" y="15579"/>
                    <a:pt x="13642" y="15670"/>
                  </a:cubicBezTo>
                  <a:lnTo>
                    <a:pt x="13582" y="15822"/>
                  </a:lnTo>
                  <a:lnTo>
                    <a:pt x="13399" y="16004"/>
                  </a:lnTo>
                  <a:lnTo>
                    <a:pt x="13339" y="16004"/>
                  </a:lnTo>
                  <a:lnTo>
                    <a:pt x="13278" y="15974"/>
                  </a:lnTo>
                  <a:cubicBezTo>
                    <a:pt x="13308" y="15761"/>
                    <a:pt x="13308" y="15579"/>
                    <a:pt x="13308" y="15366"/>
                  </a:cubicBezTo>
                  <a:lnTo>
                    <a:pt x="13308" y="15397"/>
                  </a:lnTo>
                  <a:cubicBezTo>
                    <a:pt x="13339" y="15427"/>
                    <a:pt x="13339" y="15457"/>
                    <a:pt x="13369" y="15488"/>
                  </a:cubicBezTo>
                  <a:cubicBezTo>
                    <a:pt x="13399" y="15488"/>
                    <a:pt x="13460" y="15518"/>
                    <a:pt x="13491" y="15518"/>
                  </a:cubicBezTo>
                  <a:lnTo>
                    <a:pt x="13551" y="15488"/>
                  </a:lnTo>
                  <a:cubicBezTo>
                    <a:pt x="13582" y="15488"/>
                    <a:pt x="13612" y="15457"/>
                    <a:pt x="13642" y="15427"/>
                  </a:cubicBezTo>
                  <a:cubicBezTo>
                    <a:pt x="13673" y="15366"/>
                    <a:pt x="13673" y="15306"/>
                    <a:pt x="13673" y="15245"/>
                  </a:cubicBezTo>
                  <a:lnTo>
                    <a:pt x="13673" y="15214"/>
                  </a:lnTo>
                  <a:close/>
                  <a:moveTo>
                    <a:pt x="10027" y="15974"/>
                  </a:moveTo>
                  <a:cubicBezTo>
                    <a:pt x="10027" y="16004"/>
                    <a:pt x="10057" y="16004"/>
                    <a:pt x="10057" y="16035"/>
                  </a:cubicBezTo>
                  <a:lnTo>
                    <a:pt x="10027" y="16004"/>
                  </a:lnTo>
                  <a:lnTo>
                    <a:pt x="10027" y="15974"/>
                  </a:lnTo>
                  <a:close/>
                  <a:moveTo>
                    <a:pt x="11576" y="15579"/>
                  </a:moveTo>
                  <a:cubicBezTo>
                    <a:pt x="11607" y="15609"/>
                    <a:pt x="11668" y="15670"/>
                    <a:pt x="11698" y="15731"/>
                  </a:cubicBezTo>
                  <a:cubicBezTo>
                    <a:pt x="11728" y="15792"/>
                    <a:pt x="11759" y="15883"/>
                    <a:pt x="11819" y="15974"/>
                  </a:cubicBezTo>
                  <a:lnTo>
                    <a:pt x="11819" y="16035"/>
                  </a:lnTo>
                  <a:lnTo>
                    <a:pt x="11668" y="15913"/>
                  </a:lnTo>
                  <a:cubicBezTo>
                    <a:pt x="11668" y="15852"/>
                    <a:pt x="11637" y="15792"/>
                    <a:pt x="11637" y="15731"/>
                  </a:cubicBezTo>
                  <a:cubicBezTo>
                    <a:pt x="11607" y="15670"/>
                    <a:pt x="11607" y="15609"/>
                    <a:pt x="11576" y="15579"/>
                  </a:cubicBezTo>
                  <a:close/>
                  <a:moveTo>
                    <a:pt x="4224" y="15336"/>
                  </a:moveTo>
                  <a:lnTo>
                    <a:pt x="4285" y="15397"/>
                  </a:lnTo>
                  <a:lnTo>
                    <a:pt x="4345" y="15457"/>
                  </a:lnTo>
                  <a:cubicBezTo>
                    <a:pt x="4376" y="15518"/>
                    <a:pt x="4406" y="15549"/>
                    <a:pt x="4436" y="15579"/>
                  </a:cubicBezTo>
                  <a:lnTo>
                    <a:pt x="4497" y="15609"/>
                  </a:lnTo>
                  <a:lnTo>
                    <a:pt x="4588" y="15701"/>
                  </a:lnTo>
                  <a:cubicBezTo>
                    <a:pt x="4649" y="15761"/>
                    <a:pt x="4710" y="15822"/>
                    <a:pt x="4740" y="15883"/>
                  </a:cubicBezTo>
                  <a:lnTo>
                    <a:pt x="4862" y="16004"/>
                  </a:lnTo>
                  <a:cubicBezTo>
                    <a:pt x="4862" y="16004"/>
                    <a:pt x="4831" y="16035"/>
                    <a:pt x="4831" y="16035"/>
                  </a:cubicBezTo>
                  <a:cubicBezTo>
                    <a:pt x="4831" y="16065"/>
                    <a:pt x="4801" y="16096"/>
                    <a:pt x="4801" y="16126"/>
                  </a:cubicBezTo>
                  <a:cubicBezTo>
                    <a:pt x="4680" y="15974"/>
                    <a:pt x="4558" y="15822"/>
                    <a:pt x="4467" y="15701"/>
                  </a:cubicBezTo>
                  <a:lnTo>
                    <a:pt x="4285" y="15427"/>
                  </a:lnTo>
                  <a:cubicBezTo>
                    <a:pt x="4254" y="15397"/>
                    <a:pt x="4224" y="15366"/>
                    <a:pt x="4193" y="15336"/>
                  </a:cubicBezTo>
                  <a:close/>
                  <a:moveTo>
                    <a:pt x="10878" y="15518"/>
                  </a:moveTo>
                  <a:lnTo>
                    <a:pt x="10878" y="15518"/>
                  </a:lnTo>
                  <a:cubicBezTo>
                    <a:pt x="10908" y="15579"/>
                    <a:pt x="10969" y="15670"/>
                    <a:pt x="11030" y="15731"/>
                  </a:cubicBezTo>
                  <a:cubicBezTo>
                    <a:pt x="11090" y="15792"/>
                    <a:pt x="11060" y="15822"/>
                    <a:pt x="11060" y="15883"/>
                  </a:cubicBezTo>
                  <a:cubicBezTo>
                    <a:pt x="11090" y="15974"/>
                    <a:pt x="11121" y="16096"/>
                    <a:pt x="11121" y="16187"/>
                  </a:cubicBezTo>
                  <a:lnTo>
                    <a:pt x="11060" y="16035"/>
                  </a:lnTo>
                  <a:lnTo>
                    <a:pt x="11030" y="15974"/>
                  </a:lnTo>
                  <a:cubicBezTo>
                    <a:pt x="10969" y="15822"/>
                    <a:pt x="10908" y="15670"/>
                    <a:pt x="10878" y="15518"/>
                  </a:cubicBezTo>
                  <a:close/>
                  <a:moveTo>
                    <a:pt x="6837" y="15093"/>
                  </a:moveTo>
                  <a:lnTo>
                    <a:pt x="6928" y="15245"/>
                  </a:lnTo>
                  <a:cubicBezTo>
                    <a:pt x="7019" y="15397"/>
                    <a:pt x="7080" y="15579"/>
                    <a:pt x="7141" y="15731"/>
                  </a:cubicBezTo>
                  <a:lnTo>
                    <a:pt x="7262" y="15974"/>
                  </a:lnTo>
                  <a:cubicBezTo>
                    <a:pt x="7292" y="16065"/>
                    <a:pt x="7323" y="16126"/>
                    <a:pt x="7323" y="16217"/>
                  </a:cubicBezTo>
                  <a:cubicBezTo>
                    <a:pt x="7292" y="16187"/>
                    <a:pt x="7262" y="16156"/>
                    <a:pt x="7232" y="16126"/>
                  </a:cubicBezTo>
                  <a:lnTo>
                    <a:pt x="7171" y="16035"/>
                  </a:lnTo>
                  <a:cubicBezTo>
                    <a:pt x="7171" y="16004"/>
                    <a:pt x="7171" y="15974"/>
                    <a:pt x="7141" y="15974"/>
                  </a:cubicBezTo>
                  <a:lnTo>
                    <a:pt x="7049" y="15792"/>
                  </a:lnTo>
                  <a:cubicBezTo>
                    <a:pt x="7019" y="15731"/>
                    <a:pt x="6989" y="15670"/>
                    <a:pt x="6989" y="15579"/>
                  </a:cubicBezTo>
                  <a:lnTo>
                    <a:pt x="6867" y="15245"/>
                  </a:lnTo>
                  <a:cubicBezTo>
                    <a:pt x="6837" y="15214"/>
                    <a:pt x="6837" y="15184"/>
                    <a:pt x="6837" y="15184"/>
                  </a:cubicBezTo>
                  <a:lnTo>
                    <a:pt x="6837" y="15154"/>
                  </a:lnTo>
                  <a:cubicBezTo>
                    <a:pt x="6837" y="15123"/>
                    <a:pt x="6837" y="15093"/>
                    <a:pt x="6837" y="15093"/>
                  </a:cubicBezTo>
                  <a:close/>
                  <a:moveTo>
                    <a:pt x="12853" y="16065"/>
                  </a:moveTo>
                  <a:lnTo>
                    <a:pt x="12913" y="16126"/>
                  </a:lnTo>
                  <a:cubicBezTo>
                    <a:pt x="12913" y="16187"/>
                    <a:pt x="12883" y="16217"/>
                    <a:pt x="12853" y="16278"/>
                  </a:cubicBezTo>
                  <a:lnTo>
                    <a:pt x="12792" y="16217"/>
                  </a:lnTo>
                  <a:lnTo>
                    <a:pt x="12792" y="16126"/>
                  </a:lnTo>
                  <a:cubicBezTo>
                    <a:pt x="12822" y="16096"/>
                    <a:pt x="12822" y="16096"/>
                    <a:pt x="12853" y="16065"/>
                  </a:cubicBezTo>
                  <a:close/>
                  <a:moveTo>
                    <a:pt x="7687" y="15640"/>
                  </a:moveTo>
                  <a:lnTo>
                    <a:pt x="7748" y="15731"/>
                  </a:lnTo>
                  <a:lnTo>
                    <a:pt x="7779" y="15792"/>
                  </a:lnTo>
                  <a:cubicBezTo>
                    <a:pt x="7870" y="15944"/>
                    <a:pt x="7931" y="16126"/>
                    <a:pt x="8022" y="16278"/>
                  </a:cubicBezTo>
                  <a:lnTo>
                    <a:pt x="8143" y="16551"/>
                  </a:lnTo>
                  <a:lnTo>
                    <a:pt x="8052" y="16430"/>
                  </a:lnTo>
                  <a:lnTo>
                    <a:pt x="7961" y="16187"/>
                  </a:lnTo>
                  <a:cubicBezTo>
                    <a:pt x="7870" y="16035"/>
                    <a:pt x="7779" y="15852"/>
                    <a:pt x="7687" y="15670"/>
                  </a:cubicBezTo>
                  <a:cubicBezTo>
                    <a:pt x="7687" y="15670"/>
                    <a:pt x="7687" y="15640"/>
                    <a:pt x="7687" y="15640"/>
                  </a:cubicBezTo>
                  <a:close/>
                  <a:moveTo>
                    <a:pt x="10452" y="15944"/>
                  </a:moveTo>
                  <a:lnTo>
                    <a:pt x="10513" y="16035"/>
                  </a:lnTo>
                  <a:cubicBezTo>
                    <a:pt x="10604" y="16187"/>
                    <a:pt x="10695" y="16339"/>
                    <a:pt x="10817" y="16490"/>
                  </a:cubicBezTo>
                  <a:lnTo>
                    <a:pt x="10847" y="16612"/>
                  </a:lnTo>
                  <a:cubicBezTo>
                    <a:pt x="10786" y="16551"/>
                    <a:pt x="10756" y="16460"/>
                    <a:pt x="10695" y="16399"/>
                  </a:cubicBezTo>
                  <a:lnTo>
                    <a:pt x="10604" y="16278"/>
                  </a:lnTo>
                  <a:lnTo>
                    <a:pt x="10513" y="16187"/>
                  </a:lnTo>
                  <a:cubicBezTo>
                    <a:pt x="10513" y="16126"/>
                    <a:pt x="10483" y="16096"/>
                    <a:pt x="10452" y="16035"/>
                  </a:cubicBezTo>
                  <a:lnTo>
                    <a:pt x="10452" y="15944"/>
                  </a:lnTo>
                  <a:close/>
                  <a:moveTo>
                    <a:pt x="7779" y="16521"/>
                  </a:moveTo>
                  <a:lnTo>
                    <a:pt x="7779" y="16521"/>
                  </a:lnTo>
                  <a:cubicBezTo>
                    <a:pt x="7779" y="16551"/>
                    <a:pt x="7809" y="16612"/>
                    <a:pt x="7839" y="16673"/>
                  </a:cubicBezTo>
                  <a:lnTo>
                    <a:pt x="7809" y="16612"/>
                  </a:lnTo>
                  <a:cubicBezTo>
                    <a:pt x="7779" y="16582"/>
                    <a:pt x="7779" y="16551"/>
                    <a:pt x="7779" y="16521"/>
                  </a:cubicBezTo>
                  <a:close/>
                  <a:moveTo>
                    <a:pt x="11819" y="16369"/>
                  </a:moveTo>
                  <a:lnTo>
                    <a:pt x="12002" y="16460"/>
                  </a:lnTo>
                  <a:cubicBezTo>
                    <a:pt x="11941" y="16490"/>
                    <a:pt x="11941" y="16521"/>
                    <a:pt x="11941" y="16521"/>
                  </a:cubicBezTo>
                  <a:lnTo>
                    <a:pt x="11941" y="16551"/>
                  </a:lnTo>
                  <a:cubicBezTo>
                    <a:pt x="11941" y="16551"/>
                    <a:pt x="11941" y="16582"/>
                    <a:pt x="11941" y="16582"/>
                  </a:cubicBezTo>
                  <a:lnTo>
                    <a:pt x="11941" y="16612"/>
                  </a:lnTo>
                  <a:cubicBezTo>
                    <a:pt x="11911" y="16642"/>
                    <a:pt x="11880" y="16703"/>
                    <a:pt x="11850" y="16734"/>
                  </a:cubicBezTo>
                  <a:lnTo>
                    <a:pt x="11819" y="16734"/>
                  </a:lnTo>
                  <a:cubicBezTo>
                    <a:pt x="11850" y="16642"/>
                    <a:pt x="11850" y="16582"/>
                    <a:pt x="11819" y="16490"/>
                  </a:cubicBezTo>
                  <a:lnTo>
                    <a:pt x="11819" y="16369"/>
                  </a:lnTo>
                  <a:close/>
                  <a:moveTo>
                    <a:pt x="9176" y="16187"/>
                  </a:moveTo>
                  <a:lnTo>
                    <a:pt x="9298" y="16217"/>
                  </a:lnTo>
                  <a:lnTo>
                    <a:pt x="9419" y="16217"/>
                  </a:lnTo>
                  <a:lnTo>
                    <a:pt x="9510" y="16399"/>
                  </a:lnTo>
                  <a:cubicBezTo>
                    <a:pt x="9571" y="16460"/>
                    <a:pt x="9602" y="16551"/>
                    <a:pt x="9662" y="16642"/>
                  </a:cubicBezTo>
                  <a:lnTo>
                    <a:pt x="9693" y="16703"/>
                  </a:lnTo>
                  <a:cubicBezTo>
                    <a:pt x="9693" y="16734"/>
                    <a:pt x="9693" y="16734"/>
                    <a:pt x="9723" y="16764"/>
                  </a:cubicBezTo>
                  <a:cubicBezTo>
                    <a:pt x="9541" y="16642"/>
                    <a:pt x="9389" y="16551"/>
                    <a:pt x="9267" y="16399"/>
                  </a:cubicBezTo>
                  <a:lnTo>
                    <a:pt x="9207" y="16278"/>
                  </a:lnTo>
                  <a:lnTo>
                    <a:pt x="9146" y="16187"/>
                  </a:lnTo>
                  <a:close/>
                  <a:moveTo>
                    <a:pt x="11789" y="17129"/>
                  </a:moveTo>
                  <a:lnTo>
                    <a:pt x="11911" y="17159"/>
                  </a:lnTo>
                  <a:lnTo>
                    <a:pt x="11850" y="17189"/>
                  </a:lnTo>
                  <a:lnTo>
                    <a:pt x="11789" y="17129"/>
                  </a:lnTo>
                  <a:close/>
                  <a:moveTo>
                    <a:pt x="10270" y="16916"/>
                  </a:moveTo>
                  <a:cubicBezTo>
                    <a:pt x="10331" y="16977"/>
                    <a:pt x="10392" y="17037"/>
                    <a:pt x="10452" y="17098"/>
                  </a:cubicBezTo>
                  <a:lnTo>
                    <a:pt x="10574" y="17220"/>
                  </a:lnTo>
                  <a:lnTo>
                    <a:pt x="10574" y="17220"/>
                  </a:lnTo>
                  <a:lnTo>
                    <a:pt x="10513" y="17189"/>
                  </a:lnTo>
                  <a:cubicBezTo>
                    <a:pt x="10392" y="17129"/>
                    <a:pt x="10300" y="17098"/>
                    <a:pt x="10179" y="17037"/>
                  </a:cubicBezTo>
                  <a:cubicBezTo>
                    <a:pt x="10179" y="17007"/>
                    <a:pt x="10148" y="16977"/>
                    <a:pt x="10148" y="16946"/>
                  </a:cubicBezTo>
                  <a:lnTo>
                    <a:pt x="10209" y="16946"/>
                  </a:lnTo>
                  <a:lnTo>
                    <a:pt x="10270" y="16916"/>
                  </a:lnTo>
                  <a:close/>
                  <a:moveTo>
                    <a:pt x="8629" y="16794"/>
                  </a:moveTo>
                  <a:lnTo>
                    <a:pt x="8812" y="17007"/>
                  </a:lnTo>
                  <a:cubicBezTo>
                    <a:pt x="8903" y="17098"/>
                    <a:pt x="9024" y="17220"/>
                    <a:pt x="9146" y="17341"/>
                  </a:cubicBezTo>
                  <a:cubicBezTo>
                    <a:pt x="9085" y="17311"/>
                    <a:pt x="9024" y="17311"/>
                    <a:pt x="8964" y="17311"/>
                  </a:cubicBezTo>
                  <a:lnTo>
                    <a:pt x="8812" y="17250"/>
                  </a:lnTo>
                  <a:lnTo>
                    <a:pt x="8629" y="16794"/>
                  </a:lnTo>
                  <a:close/>
                  <a:moveTo>
                    <a:pt x="9723" y="17341"/>
                  </a:moveTo>
                  <a:lnTo>
                    <a:pt x="9845" y="17432"/>
                  </a:lnTo>
                  <a:lnTo>
                    <a:pt x="9723" y="17372"/>
                  </a:lnTo>
                  <a:lnTo>
                    <a:pt x="9723" y="17341"/>
                  </a:lnTo>
                  <a:close/>
                  <a:moveTo>
                    <a:pt x="11364" y="17189"/>
                  </a:moveTo>
                  <a:lnTo>
                    <a:pt x="11485" y="17341"/>
                  </a:lnTo>
                  <a:lnTo>
                    <a:pt x="11181" y="17432"/>
                  </a:lnTo>
                  <a:cubicBezTo>
                    <a:pt x="11242" y="17402"/>
                    <a:pt x="11273" y="17372"/>
                    <a:pt x="11303" y="17341"/>
                  </a:cubicBezTo>
                  <a:cubicBezTo>
                    <a:pt x="11303" y="17311"/>
                    <a:pt x="11333" y="17280"/>
                    <a:pt x="11333" y="17250"/>
                  </a:cubicBezTo>
                  <a:cubicBezTo>
                    <a:pt x="11364" y="17220"/>
                    <a:pt x="11364" y="17220"/>
                    <a:pt x="11364" y="17189"/>
                  </a:cubicBezTo>
                  <a:close/>
                  <a:moveTo>
                    <a:pt x="8143" y="17402"/>
                  </a:moveTo>
                  <a:lnTo>
                    <a:pt x="8356" y="17493"/>
                  </a:lnTo>
                  <a:lnTo>
                    <a:pt x="8417" y="17554"/>
                  </a:lnTo>
                  <a:lnTo>
                    <a:pt x="8508" y="17675"/>
                  </a:lnTo>
                  <a:lnTo>
                    <a:pt x="8569" y="17767"/>
                  </a:lnTo>
                  <a:lnTo>
                    <a:pt x="8356" y="17736"/>
                  </a:lnTo>
                  <a:lnTo>
                    <a:pt x="8082" y="17675"/>
                  </a:lnTo>
                  <a:cubicBezTo>
                    <a:pt x="8082" y="17675"/>
                    <a:pt x="8113" y="17645"/>
                    <a:pt x="8113" y="17615"/>
                  </a:cubicBezTo>
                  <a:cubicBezTo>
                    <a:pt x="8143" y="17554"/>
                    <a:pt x="8143" y="17463"/>
                    <a:pt x="8082" y="17402"/>
                  </a:cubicBezTo>
                  <a:close/>
                  <a:moveTo>
                    <a:pt x="9389" y="17615"/>
                  </a:moveTo>
                  <a:lnTo>
                    <a:pt x="9450" y="17675"/>
                  </a:lnTo>
                  <a:lnTo>
                    <a:pt x="9510" y="17736"/>
                  </a:lnTo>
                  <a:lnTo>
                    <a:pt x="9419" y="17767"/>
                  </a:lnTo>
                  <a:lnTo>
                    <a:pt x="9024" y="17767"/>
                  </a:lnTo>
                  <a:cubicBezTo>
                    <a:pt x="9024" y="17736"/>
                    <a:pt x="9024" y="17706"/>
                    <a:pt x="9024" y="17675"/>
                  </a:cubicBezTo>
                  <a:cubicBezTo>
                    <a:pt x="9024" y="17675"/>
                    <a:pt x="9024" y="17645"/>
                    <a:pt x="9024" y="17645"/>
                  </a:cubicBezTo>
                  <a:lnTo>
                    <a:pt x="9267" y="17645"/>
                  </a:lnTo>
                  <a:cubicBezTo>
                    <a:pt x="9298" y="17645"/>
                    <a:pt x="9328" y="17645"/>
                    <a:pt x="9358" y="17615"/>
                  </a:cubicBezTo>
                  <a:close/>
                  <a:moveTo>
                    <a:pt x="9283" y="0"/>
                  </a:moveTo>
                  <a:cubicBezTo>
                    <a:pt x="9077" y="0"/>
                    <a:pt x="8872" y="8"/>
                    <a:pt x="8660" y="23"/>
                  </a:cubicBezTo>
                  <a:cubicBezTo>
                    <a:pt x="8477" y="23"/>
                    <a:pt x="8295" y="53"/>
                    <a:pt x="8113" y="84"/>
                  </a:cubicBezTo>
                  <a:cubicBezTo>
                    <a:pt x="7900" y="114"/>
                    <a:pt x="7657" y="175"/>
                    <a:pt x="7444" y="236"/>
                  </a:cubicBezTo>
                  <a:cubicBezTo>
                    <a:pt x="7080" y="327"/>
                    <a:pt x="6715" y="448"/>
                    <a:pt x="6381" y="570"/>
                  </a:cubicBezTo>
                  <a:cubicBezTo>
                    <a:pt x="6016" y="691"/>
                    <a:pt x="5682" y="843"/>
                    <a:pt x="5348" y="995"/>
                  </a:cubicBezTo>
                  <a:lnTo>
                    <a:pt x="5318" y="1026"/>
                  </a:lnTo>
                  <a:cubicBezTo>
                    <a:pt x="4953" y="1178"/>
                    <a:pt x="4588" y="1421"/>
                    <a:pt x="4254" y="1664"/>
                  </a:cubicBezTo>
                  <a:cubicBezTo>
                    <a:pt x="3950" y="1876"/>
                    <a:pt x="3677" y="2089"/>
                    <a:pt x="3373" y="2302"/>
                  </a:cubicBezTo>
                  <a:cubicBezTo>
                    <a:pt x="3252" y="2393"/>
                    <a:pt x="3100" y="2514"/>
                    <a:pt x="2978" y="2636"/>
                  </a:cubicBezTo>
                  <a:cubicBezTo>
                    <a:pt x="2826" y="2727"/>
                    <a:pt x="2614" y="2940"/>
                    <a:pt x="2462" y="3122"/>
                  </a:cubicBezTo>
                  <a:cubicBezTo>
                    <a:pt x="2188" y="3396"/>
                    <a:pt x="1945" y="3669"/>
                    <a:pt x="1702" y="3973"/>
                  </a:cubicBezTo>
                  <a:cubicBezTo>
                    <a:pt x="1459" y="4277"/>
                    <a:pt x="1246" y="4580"/>
                    <a:pt x="1064" y="4884"/>
                  </a:cubicBezTo>
                  <a:cubicBezTo>
                    <a:pt x="851" y="5249"/>
                    <a:pt x="669" y="5613"/>
                    <a:pt x="487" y="5978"/>
                  </a:cubicBezTo>
                  <a:cubicBezTo>
                    <a:pt x="335" y="6373"/>
                    <a:pt x="244" y="6768"/>
                    <a:pt x="183" y="7193"/>
                  </a:cubicBezTo>
                  <a:cubicBezTo>
                    <a:pt x="92" y="7558"/>
                    <a:pt x="61" y="7923"/>
                    <a:pt x="31" y="8287"/>
                  </a:cubicBezTo>
                  <a:cubicBezTo>
                    <a:pt x="31" y="8469"/>
                    <a:pt x="1" y="8652"/>
                    <a:pt x="1" y="8864"/>
                  </a:cubicBezTo>
                  <a:cubicBezTo>
                    <a:pt x="1" y="9047"/>
                    <a:pt x="1" y="9229"/>
                    <a:pt x="31" y="9411"/>
                  </a:cubicBezTo>
                  <a:cubicBezTo>
                    <a:pt x="31" y="9502"/>
                    <a:pt x="61" y="9624"/>
                    <a:pt x="92" y="9715"/>
                  </a:cubicBezTo>
                  <a:cubicBezTo>
                    <a:pt x="183" y="10140"/>
                    <a:pt x="304" y="10535"/>
                    <a:pt x="456" y="10930"/>
                  </a:cubicBezTo>
                  <a:cubicBezTo>
                    <a:pt x="547" y="11113"/>
                    <a:pt x="608" y="11325"/>
                    <a:pt x="699" y="11508"/>
                  </a:cubicBezTo>
                  <a:cubicBezTo>
                    <a:pt x="791" y="11842"/>
                    <a:pt x="912" y="12207"/>
                    <a:pt x="1034" y="12571"/>
                  </a:cubicBezTo>
                  <a:cubicBezTo>
                    <a:pt x="1155" y="12936"/>
                    <a:pt x="1277" y="13270"/>
                    <a:pt x="1429" y="13604"/>
                  </a:cubicBezTo>
                  <a:cubicBezTo>
                    <a:pt x="1581" y="13999"/>
                    <a:pt x="1793" y="14394"/>
                    <a:pt x="2006" y="14759"/>
                  </a:cubicBezTo>
                  <a:cubicBezTo>
                    <a:pt x="2219" y="15093"/>
                    <a:pt x="2462" y="15397"/>
                    <a:pt x="2705" y="15701"/>
                  </a:cubicBezTo>
                  <a:cubicBezTo>
                    <a:pt x="3008" y="15974"/>
                    <a:pt x="3312" y="16247"/>
                    <a:pt x="3616" y="16551"/>
                  </a:cubicBezTo>
                  <a:cubicBezTo>
                    <a:pt x="3890" y="16825"/>
                    <a:pt x="4163" y="17068"/>
                    <a:pt x="4497" y="17311"/>
                  </a:cubicBezTo>
                  <a:cubicBezTo>
                    <a:pt x="4680" y="17432"/>
                    <a:pt x="4862" y="17554"/>
                    <a:pt x="5044" y="17675"/>
                  </a:cubicBezTo>
                  <a:cubicBezTo>
                    <a:pt x="5196" y="17736"/>
                    <a:pt x="5378" y="17827"/>
                    <a:pt x="5530" y="17918"/>
                  </a:cubicBezTo>
                  <a:cubicBezTo>
                    <a:pt x="5895" y="18040"/>
                    <a:pt x="6229" y="18192"/>
                    <a:pt x="6594" y="18344"/>
                  </a:cubicBezTo>
                  <a:cubicBezTo>
                    <a:pt x="6958" y="18496"/>
                    <a:pt x="7384" y="18648"/>
                    <a:pt x="7809" y="18708"/>
                  </a:cubicBezTo>
                  <a:cubicBezTo>
                    <a:pt x="7991" y="18769"/>
                    <a:pt x="8174" y="18800"/>
                    <a:pt x="8386" y="18800"/>
                  </a:cubicBezTo>
                  <a:cubicBezTo>
                    <a:pt x="8629" y="18830"/>
                    <a:pt x="8872" y="18830"/>
                    <a:pt x="9115" y="18830"/>
                  </a:cubicBezTo>
                  <a:cubicBezTo>
                    <a:pt x="9450" y="18830"/>
                    <a:pt x="9814" y="18800"/>
                    <a:pt x="10179" y="18739"/>
                  </a:cubicBezTo>
                  <a:cubicBezTo>
                    <a:pt x="10361" y="18708"/>
                    <a:pt x="10543" y="18678"/>
                    <a:pt x="10726" y="18648"/>
                  </a:cubicBezTo>
                  <a:cubicBezTo>
                    <a:pt x="10878" y="18587"/>
                    <a:pt x="11181" y="18526"/>
                    <a:pt x="11425" y="18465"/>
                  </a:cubicBezTo>
                  <a:cubicBezTo>
                    <a:pt x="11789" y="18344"/>
                    <a:pt x="12154" y="18192"/>
                    <a:pt x="12488" y="18010"/>
                  </a:cubicBezTo>
                  <a:cubicBezTo>
                    <a:pt x="12913" y="17797"/>
                    <a:pt x="13308" y="17493"/>
                    <a:pt x="13673" y="17159"/>
                  </a:cubicBezTo>
                  <a:cubicBezTo>
                    <a:pt x="14007" y="16885"/>
                    <a:pt x="14311" y="16582"/>
                    <a:pt x="14615" y="16278"/>
                  </a:cubicBezTo>
                  <a:cubicBezTo>
                    <a:pt x="14919" y="15974"/>
                    <a:pt x="15131" y="15731"/>
                    <a:pt x="15374" y="15427"/>
                  </a:cubicBezTo>
                  <a:cubicBezTo>
                    <a:pt x="15496" y="15275"/>
                    <a:pt x="15617" y="15123"/>
                    <a:pt x="15739" y="14971"/>
                  </a:cubicBezTo>
                  <a:cubicBezTo>
                    <a:pt x="15860" y="14819"/>
                    <a:pt x="15952" y="14668"/>
                    <a:pt x="16043" y="14516"/>
                  </a:cubicBezTo>
                  <a:cubicBezTo>
                    <a:pt x="16286" y="14151"/>
                    <a:pt x="16468" y="13786"/>
                    <a:pt x="16650" y="13422"/>
                  </a:cubicBezTo>
                  <a:cubicBezTo>
                    <a:pt x="16863" y="13057"/>
                    <a:pt x="17045" y="12753"/>
                    <a:pt x="17167" y="12419"/>
                  </a:cubicBezTo>
                  <a:cubicBezTo>
                    <a:pt x="17349" y="12024"/>
                    <a:pt x="17471" y="11629"/>
                    <a:pt x="17592" y="11234"/>
                  </a:cubicBezTo>
                  <a:cubicBezTo>
                    <a:pt x="17683" y="10870"/>
                    <a:pt x="17714" y="10475"/>
                    <a:pt x="17744" y="10110"/>
                  </a:cubicBezTo>
                  <a:cubicBezTo>
                    <a:pt x="17744" y="9897"/>
                    <a:pt x="17775" y="9685"/>
                    <a:pt x="17744" y="9472"/>
                  </a:cubicBezTo>
                  <a:cubicBezTo>
                    <a:pt x="17744" y="9290"/>
                    <a:pt x="17714" y="9077"/>
                    <a:pt x="17714" y="8895"/>
                  </a:cubicBezTo>
                  <a:cubicBezTo>
                    <a:pt x="17653" y="8500"/>
                    <a:pt x="17562" y="8105"/>
                    <a:pt x="17440" y="7710"/>
                  </a:cubicBezTo>
                  <a:cubicBezTo>
                    <a:pt x="17319" y="7345"/>
                    <a:pt x="17228" y="6950"/>
                    <a:pt x="17106" y="6616"/>
                  </a:cubicBezTo>
                  <a:cubicBezTo>
                    <a:pt x="17015" y="6251"/>
                    <a:pt x="16924" y="5917"/>
                    <a:pt x="16772" y="5583"/>
                  </a:cubicBezTo>
                  <a:cubicBezTo>
                    <a:pt x="16711" y="5401"/>
                    <a:pt x="16620" y="5249"/>
                    <a:pt x="16559" y="5067"/>
                  </a:cubicBezTo>
                  <a:cubicBezTo>
                    <a:pt x="16498" y="4884"/>
                    <a:pt x="16407" y="4702"/>
                    <a:pt x="16316" y="4520"/>
                  </a:cubicBezTo>
                  <a:cubicBezTo>
                    <a:pt x="16164" y="4155"/>
                    <a:pt x="15982" y="3790"/>
                    <a:pt x="15800" y="3456"/>
                  </a:cubicBezTo>
                  <a:cubicBezTo>
                    <a:pt x="15587" y="3152"/>
                    <a:pt x="15344" y="2849"/>
                    <a:pt x="15101" y="2575"/>
                  </a:cubicBezTo>
                  <a:cubicBezTo>
                    <a:pt x="14858" y="2271"/>
                    <a:pt x="14584" y="1968"/>
                    <a:pt x="14311" y="1694"/>
                  </a:cubicBezTo>
                  <a:cubicBezTo>
                    <a:pt x="14159" y="1542"/>
                    <a:pt x="14037" y="1421"/>
                    <a:pt x="13886" y="1329"/>
                  </a:cubicBezTo>
                  <a:cubicBezTo>
                    <a:pt x="13703" y="1178"/>
                    <a:pt x="13491" y="1056"/>
                    <a:pt x="13308" y="935"/>
                  </a:cubicBezTo>
                  <a:cubicBezTo>
                    <a:pt x="12974" y="752"/>
                    <a:pt x="12609" y="600"/>
                    <a:pt x="12245" y="479"/>
                  </a:cubicBezTo>
                  <a:cubicBezTo>
                    <a:pt x="12154" y="448"/>
                    <a:pt x="12063" y="418"/>
                    <a:pt x="12002" y="388"/>
                  </a:cubicBezTo>
                  <a:cubicBezTo>
                    <a:pt x="11880" y="357"/>
                    <a:pt x="11759" y="327"/>
                    <a:pt x="11607" y="296"/>
                  </a:cubicBezTo>
                  <a:lnTo>
                    <a:pt x="11030" y="205"/>
                  </a:lnTo>
                  <a:cubicBezTo>
                    <a:pt x="10665" y="114"/>
                    <a:pt x="10270" y="53"/>
                    <a:pt x="9905" y="23"/>
                  </a:cubicBezTo>
                  <a:cubicBezTo>
                    <a:pt x="9693" y="8"/>
                    <a:pt x="9488" y="0"/>
                    <a:pt x="92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5"/>
            <p:cNvSpPr/>
            <p:nvPr/>
          </p:nvSpPr>
          <p:spPr>
            <a:xfrm>
              <a:off x="3308527" y="1943758"/>
              <a:ext cx="548700" cy="5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75"/>
          <p:cNvGrpSpPr/>
          <p:nvPr/>
        </p:nvGrpSpPr>
        <p:grpSpPr>
          <a:xfrm>
            <a:off x="5189171" y="2023809"/>
            <a:ext cx="694958" cy="731498"/>
            <a:chOff x="3235398" y="1852359"/>
            <a:chExt cx="694958" cy="731498"/>
          </a:xfrm>
        </p:grpSpPr>
        <p:sp>
          <p:nvSpPr>
            <p:cNvPr id="1809" name="Google Shape;1809;p75"/>
            <p:cNvSpPr/>
            <p:nvPr/>
          </p:nvSpPr>
          <p:spPr>
            <a:xfrm>
              <a:off x="3235398" y="1852359"/>
              <a:ext cx="694958" cy="731498"/>
            </a:xfrm>
            <a:custGeom>
              <a:avLst/>
              <a:gdLst/>
              <a:ahLst/>
              <a:cxnLst/>
              <a:rect l="l" t="t" r="r" b="b"/>
              <a:pathLst>
                <a:path w="17775" h="18830" extrusionOk="0">
                  <a:moveTo>
                    <a:pt x="10847" y="1208"/>
                  </a:moveTo>
                  <a:cubicBezTo>
                    <a:pt x="10817" y="1238"/>
                    <a:pt x="10817" y="1238"/>
                    <a:pt x="10786" y="1238"/>
                  </a:cubicBezTo>
                  <a:lnTo>
                    <a:pt x="10726" y="1208"/>
                  </a:lnTo>
                  <a:close/>
                  <a:moveTo>
                    <a:pt x="8872" y="1056"/>
                  </a:moveTo>
                  <a:lnTo>
                    <a:pt x="8812" y="1086"/>
                  </a:lnTo>
                  <a:cubicBezTo>
                    <a:pt x="8781" y="1117"/>
                    <a:pt x="8720" y="1147"/>
                    <a:pt x="8690" y="1208"/>
                  </a:cubicBezTo>
                  <a:cubicBezTo>
                    <a:pt x="8660" y="1238"/>
                    <a:pt x="8660" y="1269"/>
                    <a:pt x="8660" y="1299"/>
                  </a:cubicBezTo>
                  <a:lnTo>
                    <a:pt x="8629" y="1299"/>
                  </a:lnTo>
                  <a:lnTo>
                    <a:pt x="8599" y="1329"/>
                  </a:lnTo>
                  <a:lnTo>
                    <a:pt x="8508" y="1329"/>
                  </a:lnTo>
                  <a:cubicBezTo>
                    <a:pt x="8477" y="1269"/>
                    <a:pt x="8447" y="1238"/>
                    <a:pt x="8417" y="1208"/>
                  </a:cubicBezTo>
                  <a:cubicBezTo>
                    <a:pt x="8386" y="1178"/>
                    <a:pt x="8356" y="1147"/>
                    <a:pt x="8356" y="1117"/>
                  </a:cubicBezTo>
                  <a:cubicBezTo>
                    <a:pt x="8447" y="1086"/>
                    <a:pt x="8569" y="1086"/>
                    <a:pt x="8690" y="1056"/>
                  </a:cubicBezTo>
                  <a:close/>
                  <a:moveTo>
                    <a:pt x="7961" y="1178"/>
                  </a:moveTo>
                  <a:cubicBezTo>
                    <a:pt x="7991" y="1208"/>
                    <a:pt x="8022" y="1238"/>
                    <a:pt x="8052" y="1269"/>
                  </a:cubicBezTo>
                  <a:lnTo>
                    <a:pt x="8113" y="1329"/>
                  </a:lnTo>
                  <a:lnTo>
                    <a:pt x="7991" y="1360"/>
                  </a:lnTo>
                  <a:cubicBezTo>
                    <a:pt x="8022" y="1329"/>
                    <a:pt x="7991" y="1329"/>
                    <a:pt x="7991" y="1299"/>
                  </a:cubicBezTo>
                  <a:lnTo>
                    <a:pt x="7961" y="1269"/>
                  </a:lnTo>
                  <a:cubicBezTo>
                    <a:pt x="7961" y="1238"/>
                    <a:pt x="7961" y="1208"/>
                    <a:pt x="7961" y="1178"/>
                  </a:cubicBezTo>
                  <a:close/>
                  <a:moveTo>
                    <a:pt x="7323" y="1360"/>
                  </a:moveTo>
                  <a:cubicBezTo>
                    <a:pt x="7323" y="1390"/>
                    <a:pt x="7323" y="1451"/>
                    <a:pt x="7323" y="1481"/>
                  </a:cubicBezTo>
                  <a:lnTo>
                    <a:pt x="7141" y="1542"/>
                  </a:lnTo>
                  <a:cubicBezTo>
                    <a:pt x="7110" y="1512"/>
                    <a:pt x="7049" y="1481"/>
                    <a:pt x="7019" y="1451"/>
                  </a:cubicBezTo>
                  <a:lnTo>
                    <a:pt x="7323" y="1360"/>
                  </a:lnTo>
                  <a:close/>
                  <a:moveTo>
                    <a:pt x="11090" y="1481"/>
                  </a:moveTo>
                  <a:lnTo>
                    <a:pt x="11181" y="1512"/>
                  </a:lnTo>
                  <a:lnTo>
                    <a:pt x="11273" y="1542"/>
                  </a:lnTo>
                  <a:lnTo>
                    <a:pt x="11303" y="1573"/>
                  </a:lnTo>
                  <a:cubicBezTo>
                    <a:pt x="11273" y="1633"/>
                    <a:pt x="11273" y="1664"/>
                    <a:pt x="11303" y="1724"/>
                  </a:cubicBezTo>
                  <a:cubicBezTo>
                    <a:pt x="11212" y="1664"/>
                    <a:pt x="11151" y="1573"/>
                    <a:pt x="11090" y="1512"/>
                  </a:cubicBezTo>
                  <a:lnTo>
                    <a:pt x="11060" y="1481"/>
                  </a:lnTo>
                  <a:close/>
                  <a:moveTo>
                    <a:pt x="8964" y="1907"/>
                  </a:moveTo>
                  <a:cubicBezTo>
                    <a:pt x="9024" y="1968"/>
                    <a:pt x="9085" y="2028"/>
                    <a:pt x="9176" y="2119"/>
                  </a:cubicBezTo>
                  <a:lnTo>
                    <a:pt x="9176" y="2180"/>
                  </a:lnTo>
                  <a:lnTo>
                    <a:pt x="9115" y="2089"/>
                  </a:lnTo>
                  <a:lnTo>
                    <a:pt x="8964" y="1937"/>
                  </a:lnTo>
                  <a:cubicBezTo>
                    <a:pt x="8964" y="1937"/>
                    <a:pt x="8964" y="1907"/>
                    <a:pt x="8964" y="1907"/>
                  </a:cubicBezTo>
                  <a:close/>
                  <a:moveTo>
                    <a:pt x="6411" y="1694"/>
                  </a:moveTo>
                  <a:cubicBezTo>
                    <a:pt x="6411" y="1694"/>
                    <a:pt x="6411" y="1724"/>
                    <a:pt x="6411" y="1755"/>
                  </a:cubicBezTo>
                  <a:cubicBezTo>
                    <a:pt x="6411" y="1785"/>
                    <a:pt x="6381" y="1816"/>
                    <a:pt x="6381" y="1846"/>
                  </a:cubicBezTo>
                  <a:lnTo>
                    <a:pt x="6108" y="1968"/>
                  </a:lnTo>
                  <a:cubicBezTo>
                    <a:pt x="6047" y="1968"/>
                    <a:pt x="5986" y="1968"/>
                    <a:pt x="5895" y="1998"/>
                  </a:cubicBezTo>
                  <a:cubicBezTo>
                    <a:pt x="5834" y="2028"/>
                    <a:pt x="5773" y="2028"/>
                    <a:pt x="5743" y="2059"/>
                  </a:cubicBezTo>
                  <a:cubicBezTo>
                    <a:pt x="5682" y="2089"/>
                    <a:pt x="5621" y="2150"/>
                    <a:pt x="5591" y="2180"/>
                  </a:cubicBezTo>
                  <a:cubicBezTo>
                    <a:pt x="5530" y="2211"/>
                    <a:pt x="5500" y="2241"/>
                    <a:pt x="5469" y="2302"/>
                  </a:cubicBezTo>
                  <a:cubicBezTo>
                    <a:pt x="5439" y="2271"/>
                    <a:pt x="5409" y="2271"/>
                    <a:pt x="5378" y="2271"/>
                  </a:cubicBezTo>
                  <a:lnTo>
                    <a:pt x="5287" y="2241"/>
                  </a:lnTo>
                  <a:lnTo>
                    <a:pt x="5378" y="2180"/>
                  </a:lnTo>
                  <a:cubicBezTo>
                    <a:pt x="5561" y="2059"/>
                    <a:pt x="5743" y="1968"/>
                    <a:pt x="5925" y="1907"/>
                  </a:cubicBezTo>
                  <a:cubicBezTo>
                    <a:pt x="6108" y="1816"/>
                    <a:pt x="6259" y="1755"/>
                    <a:pt x="6411" y="1694"/>
                  </a:cubicBezTo>
                  <a:close/>
                  <a:moveTo>
                    <a:pt x="12002" y="1512"/>
                  </a:moveTo>
                  <a:lnTo>
                    <a:pt x="12002" y="1512"/>
                  </a:lnTo>
                  <a:cubicBezTo>
                    <a:pt x="12154" y="1542"/>
                    <a:pt x="12275" y="1603"/>
                    <a:pt x="12427" y="1694"/>
                  </a:cubicBezTo>
                  <a:cubicBezTo>
                    <a:pt x="12518" y="1755"/>
                    <a:pt x="12579" y="1816"/>
                    <a:pt x="12670" y="1876"/>
                  </a:cubicBezTo>
                  <a:cubicBezTo>
                    <a:pt x="12731" y="1968"/>
                    <a:pt x="12792" y="2028"/>
                    <a:pt x="12853" y="2089"/>
                  </a:cubicBezTo>
                  <a:cubicBezTo>
                    <a:pt x="12913" y="2150"/>
                    <a:pt x="12944" y="2211"/>
                    <a:pt x="13004" y="2271"/>
                  </a:cubicBezTo>
                  <a:lnTo>
                    <a:pt x="13004" y="2362"/>
                  </a:lnTo>
                  <a:lnTo>
                    <a:pt x="12913" y="2362"/>
                  </a:lnTo>
                  <a:cubicBezTo>
                    <a:pt x="12853" y="2302"/>
                    <a:pt x="12792" y="2241"/>
                    <a:pt x="12731" y="2180"/>
                  </a:cubicBezTo>
                  <a:cubicBezTo>
                    <a:pt x="12640" y="2089"/>
                    <a:pt x="12549" y="1998"/>
                    <a:pt x="12458" y="1937"/>
                  </a:cubicBezTo>
                  <a:cubicBezTo>
                    <a:pt x="12397" y="1876"/>
                    <a:pt x="12336" y="1816"/>
                    <a:pt x="12275" y="1785"/>
                  </a:cubicBezTo>
                  <a:lnTo>
                    <a:pt x="12245" y="1755"/>
                  </a:lnTo>
                  <a:cubicBezTo>
                    <a:pt x="12154" y="1664"/>
                    <a:pt x="12093" y="1573"/>
                    <a:pt x="12002" y="1512"/>
                  </a:cubicBezTo>
                  <a:close/>
                  <a:moveTo>
                    <a:pt x="4558" y="2757"/>
                  </a:moveTo>
                  <a:cubicBezTo>
                    <a:pt x="4558" y="2788"/>
                    <a:pt x="4558" y="2818"/>
                    <a:pt x="4588" y="2849"/>
                  </a:cubicBezTo>
                  <a:lnTo>
                    <a:pt x="4406" y="2849"/>
                  </a:lnTo>
                  <a:lnTo>
                    <a:pt x="4558" y="2757"/>
                  </a:lnTo>
                  <a:close/>
                  <a:moveTo>
                    <a:pt x="6685" y="2849"/>
                  </a:moveTo>
                  <a:lnTo>
                    <a:pt x="6746" y="2909"/>
                  </a:lnTo>
                  <a:lnTo>
                    <a:pt x="6776" y="2970"/>
                  </a:lnTo>
                  <a:cubicBezTo>
                    <a:pt x="6746" y="2940"/>
                    <a:pt x="6715" y="2879"/>
                    <a:pt x="6685" y="2849"/>
                  </a:cubicBezTo>
                  <a:close/>
                  <a:moveTo>
                    <a:pt x="13430" y="3760"/>
                  </a:moveTo>
                  <a:lnTo>
                    <a:pt x="13460" y="3821"/>
                  </a:lnTo>
                  <a:lnTo>
                    <a:pt x="13491" y="3882"/>
                  </a:lnTo>
                  <a:lnTo>
                    <a:pt x="13430" y="3760"/>
                  </a:lnTo>
                  <a:close/>
                  <a:moveTo>
                    <a:pt x="14311" y="3365"/>
                  </a:moveTo>
                  <a:cubicBezTo>
                    <a:pt x="14402" y="3487"/>
                    <a:pt x="14524" y="3608"/>
                    <a:pt x="14615" y="3760"/>
                  </a:cubicBezTo>
                  <a:lnTo>
                    <a:pt x="14645" y="3821"/>
                  </a:lnTo>
                  <a:cubicBezTo>
                    <a:pt x="14615" y="3851"/>
                    <a:pt x="14584" y="3851"/>
                    <a:pt x="14584" y="3882"/>
                  </a:cubicBezTo>
                  <a:lnTo>
                    <a:pt x="14554" y="3912"/>
                  </a:lnTo>
                  <a:cubicBezTo>
                    <a:pt x="14524" y="3790"/>
                    <a:pt x="14463" y="3699"/>
                    <a:pt x="14402" y="3578"/>
                  </a:cubicBezTo>
                  <a:lnTo>
                    <a:pt x="14311" y="3365"/>
                  </a:lnTo>
                  <a:close/>
                  <a:moveTo>
                    <a:pt x="4923" y="3942"/>
                  </a:moveTo>
                  <a:cubicBezTo>
                    <a:pt x="4923" y="3942"/>
                    <a:pt x="4923" y="3973"/>
                    <a:pt x="4923" y="3973"/>
                  </a:cubicBezTo>
                  <a:lnTo>
                    <a:pt x="4892" y="3942"/>
                  </a:lnTo>
                  <a:close/>
                  <a:moveTo>
                    <a:pt x="8174" y="2940"/>
                  </a:moveTo>
                  <a:lnTo>
                    <a:pt x="8295" y="3061"/>
                  </a:lnTo>
                  <a:cubicBezTo>
                    <a:pt x="8386" y="3274"/>
                    <a:pt x="8508" y="3517"/>
                    <a:pt x="8599" y="3730"/>
                  </a:cubicBezTo>
                  <a:cubicBezTo>
                    <a:pt x="8629" y="3821"/>
                    <a:pt x="8660" y="3882"/>
                    <a:pt x="8690" y="3973"/>
                  </a:cubicBezTo>
                  <a:lnTo>
                    <a:pt x="8660" y="3942"/>
                  </a:lnTo>
                  <a:cubicBezTo>
                    <a:pt x="8599" y="3821"/>
                    <a:pt x="8508" y="3699"/>
                    <a:pt x="8447" y="3547"/>
                  </a:cubicBezTo>
                  <a:cubicBezTo>
                    <a:pt x="8417" y="3487"/>
                    <a:pt x="8386" y="3426"/>
                    <a:pt x="8356" y="3335"/>
                  </a:cubicBezTo>
                  <a:cubicBezTo>
                    <a:pt x="8325" y="3244"/>
                    <a:pt x="8234" y="3092"/>
                    <a:pt x="8174" y="2940"/>
                  </a:cubicBezTo>
                  <a:close/>
                  <a:moveTo>
                    <a:pt x="9146" y="3517"/>
                  </a:moveTo>
                  <a:lnTo>
                    <a:pt x="9207" y="3578"/>
                  </a:lnTo>
                  <a:cubicBezTo>
                    <a:pt x="9237" y="3669"/>
                    <a:pt x="9267" y="3760"/>
                    <a:pt x="9298" y="3851"/>
                  </a:cubicBezTo>
                  <a:cubicBezTo>
                    <a:pt x="9328" y="3942"/>
                    <a:pt x="9328" y="3973"/>
                    <a:pt x="9358" y="4034"/>
                  </a:cubicBezTo>
                  <a:cubicBezTo>
                    <a:pt x="9298" y="3942"/>
                    <a:pt x="9298" y="3882"/>
                    <a:pt x="9267" y="3790"/>
                  </a:cubicBezTo>
                  <a:lnTo>
                    <a:pt x="9146" y="3517"/>
                  </a:lnTo>
                  <a:close/>
                  <a:moveTo>
                    <a:pt x="6594" y="3335"/>
                  </a:moveTo>
                  <a:lnTo>
                    <a:pt x="6594" y="3335"/>
                  </a:lnTo>
                  <a:cubicBezTo>
                    <a:pt x="6624" y="3396"/>
                    <a:pt x="6654" y="3426"/>
                    <a:pt x="6685" y="3487"/>
                  </a:cubicBezTo>
                  <a:lnTo>
                    <a:pt x="6806" y="3639"/>
                  </a:lnTo>
                  <a:cubicBezTo>
                    <a:pt x="6837" y="3730"/>
                    <a:pt x="6867" y="3821"/>
                    <a:pt x="6928" y="3882"/>
                  </a:cubicBezTo>
                  <a:cubicBezTo>
                    <a:pt x="6958" y="4003"/>
                    <a:pt x="7019" y="4094"/>
                    <a:pt x="7049" y="4216"/>
                  </a:cubicBezTo>
                  <a:lnTo>
                    <a:pt x="6928" y="4125"/>
                  </a:lnTo>
                  <a:cubicBezTo>
                    <a:pt x="6928" y="4094"/>
                    <a:pt x="6897" y="4034"/>
                    <a:pt x="6867" y="4003"/>
                  </a:cubicBezTo>
                  <a:cubicBezTo>
                    <a:pt x="6867" y="3973"/>
                    <a:pt x="6806" y="3851"/>
                    <a:pt x="6776" y="3760"/>
                  </a:cubicBezTo>
                  <a:cubicBezTo>
                    <a:pt x="6715" y="3669"/>
                    <a:pt x="6715" y="3608"/>
                    <a:pt x="6685" y="3547"/>
                  </a:cubicBezTo>
                  <a:cubicBezTo>
                    <a:pt x="6654" y="3487"/>
                    <a:pt x="6624" y="3426"/>
                    <a:pt x="6594" y="3335"/>
                  </a:cubicBezTo>
                  <a:close/>
                  <a:moveTo>
                    <a:pt x="11364" y="3942"/>
                  </a:moveTo>
                  <a:lnTo>
                    <a:pt x="11516" y="4246"/>
                  </a:lnTo>
                  <a:lnTo>
                    <a:pt x="11455" y="4155"/>
                  </a:lnTo>
                  <a:lnTo>
                    <a:pt x="11455" y="4185"/>
                  </a:lnTo>
                  <a:cubicBezTo>
                    <a:pt x="11425" y="4094"/>
                    <a:pt x="11394" y="4034"/>
                    <a:pt x="11364" y="3942"/>
                  </a:cubicBezTo>
                  <a:close/>
                  <a:moveTo>
                    <a:pt x="14858" y="4277"/>
                  </a:moveTo>
                  <a:lnTo>
                    <a:pt x="14888" y="4307"/>
                  </a:lnTo>
                  <a:lnTo>
                    <a:pt x="14858" y="4307"/>
                  </a:lnTo>
                  <a:lnTo>
                    <a:pt x="14858" y="4277"/>
                  </a:lnTo>
                  <a:close/>
                  <a:moveTo>
                    <a:pt x="7475" y="4398"/>
                  </a:moveTo>
                  <a:lnTo>
                    <a:pt x="7505" y="4459"/>
                  </a:lnTo>
                  <a:lnTo>
                    <a:pt x="7475" y="4459"/>
                  </a:lnTo>
                  <a:lnTo>
                    <a:pt x="7475" y="4398"/>
                  </a:lnTo>
                  <a:close/>
                  <a:moveTo>
                    <a:pt x="4042" y="3122"/>
                  </a:moveTo>
                  <a:cubicBezTo>
                    <a:pt x="4011" y="3213"/>
                    <a:pt x="3981" y="3274"/>
                    <a:pt x="3981" y="3365"/>
                  </a:cubicBezTo>
                  <a:lnTo>
                    <a:pt x="3859" y="3487"/>
                  </a:lnTo>
                  <a:lnTo>
                    <a:pt x="3738" y="3578"/>
                  </a:lnTo>
                  <a:lnTo>
                    <a:pt x="3616" y="3639"/>
                  </a:lnTo>
                  <a:cubicBezTo>
                    <a:pt x="3586" y="3639"/>
                    <a:pt x="3525" y="3669"/>
                    <a:pt x="3495" y="3730"/>
                  </a:cubicBezTo>
                  <a:cubicBezTo>
                    <a:pt x="3434" y="3760"/>
                    <a:pt x="3373" y="3821"/>
                    <a:pt x="3373" y="3912"/>
                  </a:cubicBezTo>
                  <a:cubicBezTo>
                    <a:pt x="3343" y="3912"/>
                    <a:pt x="3343" y="3942"/>
                    <a:pt x="3343" y="3973"/>
                  </a:cubicBezTo>
                  <a:lnTo>
                    <a:pt x="2948" y="4337"/>
                  </a:lnTo>
                  <a:lnTo>
                    <a:pt x="2826" y="4489"/>
                  </a:lnTo>
                  <a:cubicBezTo>
                    <a:pt x="2796" y="4459"/>
                    <a:pt x="2735" y="4459"/>
                    <a:pt x="2705" y="4459"/>
                  </a:cubicBezTo>
                  <a:cubicBezTo>
                    <a:pt x="2887" y="4216"/>
                    <a:pt x="3069" y="4003"/>
                    <a:pt x="3282" y="3790"/>
                  </a:cubicBezTo>
                  <a:cubicBezTo>
                    <a:pt x="3434" y="3639"/>
                    <a:pt x="3586" y="3487"/>
                    <a:pt x="3738" y="3365"/>
                  </a:cubicBezTo>
                  <a:lnTo>
                    <a:pt x="4042" y="3122"/>
                  </a:lnTo>
                  <a:close/>
                  <a:moveTo>
                    <a:pt x="11880" y="2059"/>
                  </a:moveTo>
                  <a:cubicBezTo>
                    <a:pt x="11971" y="2150"/>
                    <a:pt x="12032" y="2241"/>
                    <a:pt x="12093" y="2332"/>
                  </a:cubicBezTo>
                  <a:cubicBezTo>
                    <a:pt x="12154" y="2423"/>
                    <a:pt x="12245" y="2545"/>
                    <a:pt x="12306" y="2636"/>
                  </a:cubicBezTo>
                  <a:cubicBezTo>
                    <a:pt x="12366" y="2727"/>
                    <a:pt x="12458" y="2940"/>
                    <a:pt x="12549" y="3092"/>
                  </a:cubicBezTo>
                  <a:lnTo>
                    <a:pt x="12792" y="3578"/>
                  </a:lnTo>
                  <a:cubicBezTo>
                    <a:pt x="12974" y="3912"/>
                    <a:pt x="13126" y="4246"/>
                    <a:pt x="13278" y="4580"/>
                  </a:cubicBezTo>
                  <a:cubicBezTo>
                    <a:pt x="13298" y="4600"/>
                    <a:pt x="13305" y="4620"/>
                    <a:pt x="13307" y="4640"/>
                  </a:cubicBezTo>
                  <a:lnTo>
                    <a:pt x="13307" y="4640"/>
                  </a:lnTo>
                  <a:cubicBezTo>
                    <a:pt x="13186" y="4519"/>
                    <a:pt x="13095" y="4398"/>
                    <a:pt x="13004" y="4277"/>
                  </a:cubicBezTo>
                  <a:cubicBezTo>
                    <a:pt x="12974" y="4216"/>
                    <a:pt x="12944" y="4155"/>
                    <a:pt x="12913" y="4125"/>
                  </a:cubicBezTo>
                  <a:lnTo>
                    <a:pt x="12822" y="3973"/>
                  </a:lnTo>
                  <a:lnTo>
                    <a:pt x="12761" y="3912"/>
                  </a:lnTo>
                  <a:cubicBezTo>
                    <a:pt x="12670" y="3790"/>
                    <a:pt x="12609" y="3639"/>
                    <a:pt x="12518" y="3517"/>
                  </a:cubicBezTo>
                  <a:cubicBezTo>
                    <a:pt x="12427" y="3365"/>
                    <a:pt x="12366" y="3244"/>
                    <a:pt x="12306" y="3122"/>
                  </a:cubicBezTo>
                  <a:cubicBezTo>
                    <a:pt x="12154" y="2818"/>
                    <a:pt x="12002" y="2514"/>
                    <a:pt x="11911" y="2180"/>
                  </a:cubicBezTo>
                  <a:cubicBezTo>
                    <a:pt x="11911" y="2119"/>
                    <a:pt x="11911" y="2089"/>
                    <a:pt x="11880" y="2059"/>
                  </a:cubicBezTo>
                  <a:close/>
                  <a:moveTo>
                    <a:pt x="11075" y="4611"/>
                  </a:moveTo>
                  <a:lnTo>
                    <a:pt x="11121" y="4672"/>
                  </a:lnTo>
                  <a:cubicBezTo>
                    <a:pt x="11106" y="4656"/>
                    <a:pt x="11090" y="4634"/>
                    <a:pt x="11075" y="4611"/>
                  </a:cubicBezTo>
                  <a:close/>
                  <a:moveTo>
                    <a:pt x="5743" y="3365"/>
                  </a:moveTo>
                  <a:lnTo>
                    <a:pt x="5743" y="3396"/>
                  </a:lnTo>
                  <a:lnTo>
                    <a:pt x="5895" y="3639"/>
                  </a:lnTo>
                  <a:cubicBezTo>
                    <a:pt x="5895" y="3669"/>
                    <a:pt x="5925" y="3699"/>
                    <a:pt x="5925" y="3730"/>
                  </a:cubicBezTo>
                  <a:cubicBezTo>
                    <a:pt x="5986" y="3882"/>
                    <a:pt x="6047" y="4003"/>
                    <a:pt x="6108" y="4155"/>
                  </a:cubicBezTo>
                  <a:lnTo>
                    <a:pt x="6290" y="4520"/>
                  </a:lnTo>
                  <a:cubicBezTo>
                    <a:pt x="6320" y="4611"/>
                    <a:pt x="6351" y="4672"/>
                    <a:pt x="6381" y="4732"/>
                  </a:cubicBezTo>
                  <a:lnTo>
                    <a:pt x="6351" y="4732"/>
                  </a:lnTo>
                  <a:cubicBezTo>
                    <a:pt x="6320" y="4763"/>
                    <a:pt x="6320" y="4763"/>
                    <a:pt x="6320" y="4763"/>
                  </a:cubicBezTo>
                  <a:lnTo>
                    <a:pt x="6168" y="4520"/>
                  </a:lnTo>
                  <a:lnTo>
                    <a:pt x="6016" y="4277"/>
                  </a:lnTo>
                  <a:cubicBezTo>
                    <a:pt x="5986" y="4185"/>
                    <a:pt x="5956" y="4125"/>
                    <a:pt x="5895" y="4064"/>
                  </a:cubicBezTo>
                  <a:cubicBezTo>
                    <a:pt x="5804" y="3882"/>
                    <a:pt x="5743" y="3730"/>
                    <a:pt x="5652" y="3547"/>
                  </a:cubicBezTo>
                  <a:lnTo>
                    <a:pt x="5591" y="3426"/>
                  </a:lnTo>
                  <a:lnTo>
                    <a:pt x="5743" y="3365"/>
                  </a:lnTo>
                  <a:close/>
                  <a:moveTo>
                    <a:pt x="9207" y="4884"/>
                  </a:moveTo>
                  <a:cubicBezTo>
                    <a:pt x="9207" y="4884"/>
                    <a:pt x="9207" y="4915"/>
                    <a:pt x="9237" y="4945"/>
                  </a:cubicBezTo>
                  <a:lnTo>
                    <a:pt x="9237" y="5036"/>
                  </a:lnTo>
                  <a:lnTo>
                    <a:pt x="9176" y="4975"/>
                  </a:lnTo>
                  <a:lnTo>
                    <a:pt x="9055" y="4884"/>
                  </a:lnTo>
                  <a:close/>
                  <a:moveTo>
                    <a:pt x="5348" y="3912"/>
                  </a:moveTo>
                  <a:lnTo>
                    <a:pt x="5409" y="4003"/>
                  </a:lnTo>
                  <a:cubicBezTo>
                    <a:pt x="5500" y="4125"/>
                    <a:pt x="5530" y="4246"/>
                    <a:pt x="5591" y="4337"/>
                  </a:cubicBezTo>
                  <a:lnTo>
                    <a:pt x="5713" y="4550"/>
                  </a:lnTo>
                  <a:cubicBezTo>
                    <a:pt x="5804" y="4732"/>
                    <a:pt x="5864" y="4915"/>
                    <a:pt x="5956" y="5067"/>
                  </a:cubicBezTo>
                  <a:cubicBezTo>
                    <a:pt x="6016" y="5218"/>
                    <a:pt x="6077" y="5370"/>
                    <a:pt x="6138" y="5492"/>
                  </a:cubicBezTo>
                  <a:cubicBezTo>
                    <a:pt x="6047" y="5401"/>
                    <a:pt x="5986" y="5279"/>
                    <a:pt x="5925" y="5188"/>
                  </a:cubicBezTo>
                  <a:cubicBezTo>
                    <a:pt x="5864" y="5097"/>
                    <a:pt x="5804" y="4975"/>
                    <a:pt x="5743" y="4884"/>
                  </a:cubicBezTo>
                  <a:cubicBezTo>
                    <a:pt x="5682" y="4793"/>
                    <a:pt x="5591" y="4580"/>
                    <a:pt x="5500" y="4429"/>
                  </a:cubicBezTo>
                  <a:cubicBezTo>
                    <a:pt x="5469" y="4368"/>
                    <a:pt x="5439" y="4277"/>
                    <a:pt x="5378" y="4185"/>
                  </a:cubicBezTo>
                  <a:cubicBezTo>
                    <a:pt x="5378" y="4094"/>
                    <a:pt x="5378" y="4003"/>
                    <a:pt x="5348" y="3912"/>
                  </a:cubicBezTo>
                  <a:close/>
                  <a:moveTo>
                    <a:pt x="7748" y="4854"/>
                  </a:moveTo>
                  <a:cubicBezTo>
                    <a:pt x="7779" y="4945"/>
                    <a:pt x="7839" y="5036"/>
                    <a:pt x="7900" y="5127"/>
                  </a:cubicBezTo>
                  <a:cubicBezTo>
                    <a:pt x="7931" y="5188"/>
                    <a:pt x="7991" y="5249"/>
                    <a:pt x="8022" y="5310"/>
                  </a:cubicBezTo>
                  <a:cubicBezTo>
                    <a:pt x="8052" y="5370"/>
                    <a:pt x="8082" y="5401"/>
                    <a:pt x="8082" y="5462"/>
                  </a:cubicBezTo>
                  <a:lnTo>
                    <a:pt x="8082" y="5492"/>
                  </a:lnTo>
                  <a:lnTo>
                    <a:pt x="8022" y="5431"/>
                  </a:lnTo>
                  <a:cubicBezTo>
                    <a:pt x="7961" y="5310"/>
                    <a:pt x="7900" y="5188"/>
                    <a:pt x="7839" y="5097"/>
                  </a:cubicBezTo>
                  <a:cubicBezTo>
                    <a:pt x="7809" y="5067"/>
                    <a:pt x="7779" y="5036"/>
                    <a:pt x="7748" y="5006"/>
                  </a:cubicBezTo>
                  <a:cubicBezTo>
                    <a:pt x="7718" y="4945"/>
                    <a:pt x="7748" y="4945"/>
                    <a:pt x="7748" y="4945"/>
                  </a:cubicBezTo>
                  <a:lnTo>
                    <a:pt x="7748" y="4854"/>
                  </a:lnTo>
                  <a:close/>
                  <a:moveTo>
                    <a:pt x="14979" y="4732"/>
                  </a:moveTo>
                  <a:lnTo>
                    <a:pt x="15101" y="4824"/>
                  </a:lnTo>
                  <a:lnTo>
                    <a:pt x="15131" y="4854"/>
                  </a:lnTo>
                  <a:lnTo>
                    <a:pt x="15131" y="4884"/>
                  </a:lnTo>
                  <a:cubicBezTo>
                    <a:pt x="15222" y="5097"/>
                    <a:pt x="15314" y="5310"/>
                    <a:pt x="15405" y="5522"/>
                  </a:cubicBezTo>
                  <a:lnTo>
                    <a:pt x="15374" y="5522"/>
                  </a:lnTo>
                  <a:lnTo>
                    <a:pt x="15131" y="5067"/>
                  </a:lnTo>
                  <a:lnTo>
                    <a:pt x="15070" y="4975"/>
                  </a:lnTo>
                  <a:cubicBezTo>
                    <a:pt x="15070" y="4915"/>
                    <a:pt x="15040" y="4854"/>
                    <a:pt x="15040" y="4824"/>
                  </a:cubicBezTo>
                  <a:lnTo>
                    <a:pt x="14979" y="4732"/>
                  </a:lnTo>
                  <a:close/>
                  <a:moveTo>
                    <a:pt x="2279" y="5006"/>
                  </a:moveTo>
                  <a:lnTo>
                    <a:pt x="2279" y="5067"/>
                  </a:lnTo>
                  <a:cubicBezTo>
                    <a:pt x="2249" y="5127"/>
                    <a:pt x="2188" y="5188"/>
                    <a:pt x="2158" y="5249"/>
                  </a:cubicBezTo>
                  <a:cubicBezTo>
                    <a:pt x="2067" y="5370"/>
                    <a:pt x="1975" y="5522"/>
                    <a:pt x="1884" y="5674"/>
                  </a:cubicBezTo>
                  <a:cubicBezTo>
                    <a:pt x="1884" y="5644"/>
                    <a:pt x="1884" y="5613"/>
                    <a:pt x="1915" y="5583"/>
                  </a:cubicBezTo>
                  <a:cubicBezTo>
                    <a:pt x="2006" y="5431"/>
                    <a:pt x="2097" y="5279"/>
                    <a:pt x="2219" y="5127"/>
                  </a:cubicBezTo>
                  <a:cubicBezTo>
                    <a:pt x="2249" y="5067"/>
                    <a:pt x="2279" y="5036"/>
                    <a:pt x="2279" y="5006"/>
                  </a:cubicBezTo>
                  <a:close/>
                  <a:moveTo>
                    <a:pt x="9267" y="5583"/>
                  </a:moveTo>
                  <a:cubicBezTo>
                    <a:pt x="9328" y="5674"/>
                    <a:pt x="9389" y="5735"/>
                    <a:pt x="9419" y="5796"/>
                  </a:cubicBezTo>
                  <a:lnTo>
                    <a:pt x="9419" y="5826"/>
                  </a:lnTo>
                  <a:cubicBezTo>
                    <a:pt x="9359" y="5735"/>
                    <a:pt x="9328" y="5674"/>
                    <a:pt x="9267" y="5583"/>
                  </a:cubicBezTo>
                  <a:close/>
                  <a:moveTo>
                    <a:pt x="5266" y="5320"/>
                  </a:moveTo>
                  <a:lnTo>
                    <a:pt x="5266" y="5320"/>
                  </a:lnTo>
                  <a:cubicBezTo>
                    <a:pt x="5294" y="5352"/>
                    <a:pt x="5321" y="5404"/>
                    <a:pt x="5348" y="5431"/>
                  </a:cubicBezTo>
                  <a:lnTo>
                    <a:pt x="5439" y="5613"/>
                  </a:lnTo>
                  <a:lnTo>
                    <a:pt x="5439" y="5644"/>
                  </a:lnTo>
                  <a:lnTo>
                    <a:pt x="5561" y="5887"/>
                  </a:lnTo>
                  <a:lnTo>
                    <a:pt x="5500" y="5887"/>
                  </a:lnTo>
                  <a:lnTo>
                    <a:pt x="5500" y="5857"/>
                  </a:lnTo>
                  <a:cubicBezTo>
                    <a:pt x="5439" y="5705"/>
                    <a:pt x="5378" y="5583"/>
                    <a:pt x="5318" y="5431"/>
                  </a:cubicBezTo>
                  <a:cubicBezTo>
                    <a:pt x="5318" y="5386"/>
                    <a:pt x="5283" y="5357"/>
                    <a:pt x="5266" y="5320"/>
                  </a:cubicBezTo>
                  <a:close/>
                  <a:moveTo>
                    <a:pt x="8599" y="5279"/>
                  </a:moveTo>
                  <a:lnTo>
                    <a:pt x="8660" y="5462"/>
                  </a:lnTo>
                  <a:lnTo>
                    <a:pt x="8751" y="5765"/>
                  </a:lnTo>
                  <a:lnTo>
                    <a:pt x="8781" y="5887"/>
                  </a:lnTo>
                  <a:lnTo>
                    <a:pt x="8720" y="5735"/>
                  </a:lnTo>
                  <a:cubicBezTo>
                    <a:pt x="8690" y="5705"/>
                    <a:pt x="8690" y="5674"/>
                    <a:pt x="8690" y="5644"/>
                  </a:cubicBezTo>
                  <a:cubicBezTo>
                    <a:pt x="8690" y="5644"/>
                    <a:pt x="8690" y="5613"/>
                    <a:pt x="8660" y="5613"/>
                  </a:cubicBezTo>
                  <a:lnTo>
                    <a:pt x="8660" y="5583"/>
                  </a:lnTo>
                  <a:cubicBezTo>
                    <a:pt x="8629" y="5492"/>
                    <a:pt x="8599" y="5401"/>
                    <a:pt x="8569" y="5279"/>
                  </a:cubicBezTo>
                  <a:close/>
                  <a:moveTo>
                    <a:pt x="3525" y="5765"/>
                  </a:moveTo>
                  <a:lnTo>
                    <a:pt x="3555" y="5796"/>
                  </a:lnTo>
                  <a:lnTo>
                    <a:pt x="3586" y="5826"/>
                  </a:lnTo>
                  <a:cubicBezTo>
                    <a:pt x="3586" y="5857"/>
                    <a:pt x="3586" y="5887"/>
                    <a:pt x="3586" y="5917"/>
                  </a:cubicBezTo>
                  <a:cubicBezTo>
                    <a:pt x="3555" y="5857"/>
                    <a:pt x="3555" y="5826"/>
                    <a:pt x="3525" y="5765"/>
                  </a:cubicBezTo>
                  <a:close/>
                  <a:moveTo>
                    <a:pt x="11121" y="5492"/>
                  </a:moveTo>
                  <a:cubicBezTo>
                    <a:pt x="11212" y="5674"/>
                    <a:pt x="11273" y="5826"/>
                    <a:pt x="11333" y="5978"/>
                  </a:cubicBezTo>
                  <a:lnTo>
                    <a:pt x="11455" y="6282"/>
                  </a:lnTo>
                  <a:cubicBezTo>
                    <a:pt x="11394" y="6191"/>
                    <a:pt x="11333" y="6100"/>
                    <a:pt x="11273" y="6008"/>
                  </a:cubicBezTo>
                  <a:cubicBezTo>
                    <a:pt x="11181" y="5826"/>
                    <a:pt x="11060" y="5674"/>
                    <a:pt x="10938" y="5553"/>
                  </a:cubicBezTo>
                  <a:lnTo>
                    <a:pt x="10999" y="5553"/>
                  </a:lnTo>
                  <a:cubicBezTo>
                    <a:pt x="11030" y="5553"/>
                    <a:pt x="11060" y="5522"/>
                    <a:pt x="11121" y="5492"/>
                  </a:cubicBezTo>
                  <a:close/>
                  <a:moveTo>
                    <a:pt x="5713" y="6403"/>
                  </a:moveTo>
                  <a:lnTo>
                    <a:pt x="5743" y="6434"/>
                  </a:lnTo>
                  <a:cubicBezTo>
                    <a:pt x="5743" y="6464"/>
                    <a:pt x="5773" y="6495"/>
                    <a:pt x="5773" y="6525"/>
                  </a:cubicBezTo>
                  <a:lnTo>
                    <a:pt x="5743" y="6495"/>
                  </a:lnTo>
                  <a:cubicBezTo>
                    <a:pt x="5743" y="6464"/>
                    <a:pt x="5713" y="6434"/>
                    <a:pt x="5713" y="6403"/>
                  </a:cubicBezTo>
                  <a:close/>
                  <a:moveTo>
                    <a:pt x="12032" y="6403"/>
                  </a:moveTo>
                  <a:lnTo>
                    <a:pt x="12123" y="6586"/>
                  </a:lnTo>
                  <a:lnTo>
                    <a:pt x="12123" y="6586"/>
                  </a:lnTo>
                  <a:lnTo>
                    <a:pt x="12063" y="6495"/>
                  </a:lnTo>
                  <a:lnTo>
                    <a:pt x="12032" y="6403"/>
                  </a:lnTo>
                  <a:close/>
                  <a:moveTo>
                    <a:pt x="3282" y="6130"/>
                  </a:moveTo>
                  <a:cubicBezTo>
                    <a:pt x="3312" y="6191"/>
                    <a:pt x="3373" y="6221"/>
                    <a:pt x="3403" y="6282"/>
                  </a:cubicBezTo>
                  <a:cubicBezTo>
                    <a:pt x="3464" y="6403"/>
                    <a:pt x="3525" y="6555"/>
                    <a:pt x="3586" y="6677"/>
                  </a:cubicBezTo>
                  <a:lnTo>
                    <a:pt x="3677" y="6798"/>
                  </a:lnTo>
                  <a:cubicBezTo>
                    <a:pt x="3586" y="6707"/>
                    <a:pt x="3525" y="6616"/>
                    <a:pt x="3464" y="6495"/>
                  </a:cubicBezTo>
                  <a:cubicBezTo>
                    <a:pt x="3403" y="6434"/>
                    <a:pt x="3373" y="6343"/>
                    <a:pt x="3312" y="6251"/>
                  </a:cubicBezTo>
                  <a:lnTo>
                    <a:pt x="3282" y="6130"/>
                  </a:lnTo>
                  <a:close/>
                  <a:moveTo>
                    <a:pt x="15921" y="6646"/>
                  </a:moveTo>
                  <a:lnTo>
                    <a:pt x="15982" y="6829"/>
                  </a:lnTo>
                  <a:lnTo>
                    <a:pt x="15952" y="6768"/>
                  </a:lnTo>
                  <a:cubicBezTo>
                    <a:pt x="15921" y="6738"/>
                    <a:pt x="15921" y="6707"/>
                    <a:pt x="15891" y="6646"/>
                  </a:cubicBezTo>
                  <a:close/>
                  <a:moveTo>
                    <a:pt x="2583" y="6495"/>
                  </a:moveTo>
                  <a:cubicBezTo>
                    <a:pt x="2644" y="6616"/>
                    <a:pt x="2674" y="6707"/>
                    <a:pt x="2735" y="6829"/>
                  </a:cubicBezTo>
                  <a:lnTo>
                    <a:pt x="2796" y="6920"/>
                  </a:lnTo>
                  <a:lnTo>
                    <a:pt x="2705" y="6859"/>
                  </a:lnTo>
                  <a:cubicBezTo>
                    <a:pt x="2644" y="6829"/>
                    <a:pt x="2553" y="6829"/>
                    <a:pt x="2492" y="6829"/>
                  </a:cubicBezTo>
                  <a:lnTo>
                    <a:pt x="2462" y="6738"/>
                  </a:lnTo>
                  <a:lnTo>
                    <a:pt x="2522" y="6586"/>
                  </a:lnTo>
                  <a:lnTo>
                    <a:pt x="2583" y="6495"/>
                  </a:lnTo>
                  <a:close/>
                  <a:moveTo>
                    <a:pt x="3981" y="6555"/>
                  </a:moveTo>
                  <a:cubicBezTo>
                    <a:pt x="4072" y="6707"/>
                    <a:pt x="4133" y="6859"/>
                    <a:pt x="4193" y="7011"/>
                  </a:cubicBezTo>
                  <a:lnTo>
                    <a:pt x="4102" y="6829"/>
                  </a:lnTo>
                  <a:cubicBezTo>
                    <a:pt x="4072" y="6768"/>
                    <a:pt x="4042" y="6707"/>
                    <a:pt x="3981" y="6616"/>
                  </a:cubicBezTo>
                  <a:lnTo>
                    <a:pt x="3981" y="6555"/>
                  </a:lnTo>
                  <a:close/>
                  <a:moveTo>
                    <a:pt x="4163" y="4854"/>
                  </a:moveTo>
                  <a:cubicBezTo>
                    <a:pt x="4224" y="4945"/>
                    <a:pt x="4254" y="5067"/>
                    <a:pt x="4285" y="5158"/>
                  </a:cubicBezTo>
                  <a:cubicBezTo>
                    <a:pt x="4406" y="5462"/>
                    <a:pt x="4558" y="5796"/>
                    <a:pt x="4710" y="6100"/>
                  </a:cubicBezTo>
                  <a:lnTo>
                    <a:pt x="4983" y="6616"/>
                  </a:lnTo>
                  <a:lnTo>
                    <a:pt x="5014" y="6707"/>
                  </a:lnTo>
                  <a:lnTo>
                    <a:pt x="5014" y="6798"/>
                  </a:lnTo>
                  <a:cubicBezTo>
                    <a:pt x="5014" y="6859"/>
                    <a:pt x="5044" y="6950"/>
                    <a:pt x="5044" y="7011"/>
                  </a:cubicBezTo>
                  <a:cubicBezTo>
                    <a:pt x="5014" y="6950"/>
                    <a:pt x="4953" y="6890"/>
                    <a:pt x="4892" y="6829"/>
                  </a:cubicBezTo>
                  <a:lnTo>
                    <a:pt x="4862" y="6768"/>
                  </a:lnTo>
                  <a:lnTo>
                    <a:pt x="4710" y="6434"/>
                  </a:lnTo>
                  <a:cubicBezTo>
                    <a:pt x="4649" y="6312"/>
                    <a:pt x="4588" y="6191"/>
                    <a:pt x="4528" y="6069"/>
                  </a:cubicBezTo>
                  <a:lnTo>
                    <a:pt x="4467" y="5948"/>
                  </a:lnTo>
                  <a:cubicBezTo>
                    <a:pt x="4436" y="5917"/>
                    <a:pt x="4436" y="5857"/>
                    <a:pt x="4406" y="5796"/>
                  </a:cubicBezTo>
                  <a:lnTo>
                    <a:pt x="4376" y="5735"/>
                  </a:lnTo>
                  <a:lnTo>
                    <a:pt x="4254" y="5431"/>
                  </a:lnTo>
                  <a:cubicBezTo>
                    <a:pt x="4224" y="5370"/>
                    <a:pt x="4193" y="5310"/>
                    <a:pt x="4193" y="5249"/>
                  </a:cubicBezTo>
                  <a:lnTo>
                    <a:pt x="4072" y="4915"/>
                  </a:lnTo>
                  <a:cubicBezTo>
                    <a:pt x="4072" y="4884"/>
                    <a:pt x="4072" y="4884"/>
                    <a:pt x="4072" y="4854"/>
                  </a:cubicBezTo>
                  <a:close/>
                  <a:moveTo>
                    <a:pt x="15709" y="6981"/>
                  </a:moveTo>
                  <a:lnTo>
                    <a:pt x="15739" y="7041"/>
                  </a:lnTo>
                  <a:cubicBezTo>
                    <a:pt x="15749" y="7062"/>
                    <a:pt x="15759" y="7082"/>
                    <a:pt x="15769" y="7102"/>
                  </a:cubicBezTo>
                  <a:lnTo>
                    <a:pt x="15769" y="7102"/>
                  </a:lnTo>
                  <a:cubicBezTo>
                    <a:pt x="15739" y="7072"/>
                    <a:pt x="15739" y="7041"/>
                    <a:pt x="15709" y="6981"/>
                  </a:cubicBezTo>
                  <a:close/>
                  <a:moveTo>
                    <a:pt x="7961" y="5998"/>
                  </a:moveTo>
                  <a:cubicBezTo>
                    <a:pt x="7984" y="6051"/>
                    <a:pt x="8011" y="6099"/>
                    <a:pt x="8052" y="6160"/>
                  </a:cubicBezTo>
                  <a:cubicBezTo>
                    <a:pt x="8082" y="6221"/>
                    <a:pt x="8174" y="6343"/>
                    <a:pt x="8204" y="6464"/>
                  </a:cubicBezTo>
                  <a:cubicBezTo>
                    <a:pt x="8234" y="6525"/>
                    <a:pt x="8265" y="6586"/>
                    <a:pt x="8295" y="6677"/>
                  </a:cubicBezTo>
                  <a:lnTo>
                    <a:pt x="8417" y="6950"/>
                  </a:lnTo>
                  <a:cubicBezTo>
                    <a:pt x="8447" y="7011"/>
                    <a:pt x="8477" y="7102"/>
                    <a:pt x="8508" y="7163"/>
                  </a:cubicBezTo>
                  <a:lnTo>
                    <a:pt x="8538" y="7254"/>
                  </a:lnTo>
                  <a:cubicBezTo>
                    <a:pt x="8477" y="7163"/>
                    <a:pt x="8447" y="7102"/>
                    <a:pt x="8386" y="7011"/>
                  </a:cubicBezTo>
                  <a:lnTo>
                    <a:pt x="8174" y="6555"/>
                  </a:lnTo>
                  <a:cubicBezTo>
                    <a:pt x="8097" y="6376"/>
                    <a:pt x="8020" y="6196"/>
                    <a:pt x="7961" y="5998"/>
                  </a:cubicBezTo>
                  <a:close/>
                  <a:moveTo>
                    <a:pt x="6928" y="5765"/>
                  </a:moveTo>
                  <a:cubicBezTo>
                    <a:pt x="6928" y="5796"/>
                    <a:pt x="6958" y="5826"/>
                    <a:pt x="6989" y="5857"/>
                  </a:cubicBezTo>
                  <a:lnTo>
                    <a:pt x="7019" y="5917"/>
                  </a:lnTo>
                  <a:cubicBezTo>
                    <a:pt x="7171" y="6160"/>
                    <a:pt x="7292" y="6403"/>
                    <a:pt x="7414" y="6677"/>
                  </a:cubicBezTo>
                  <a:cubicBezTo>
                    <a:pt x="7444" y="6738"/>
                    <a:pt x="7444" y="6829"/>
                    <a:pt x="7475" y="6920"/>
                  </a:cubicBezTo>
                  <a:cubicBezTo>
                    <a:pt x="7505" y="7011"/>
                    <a:pt x="7475" y="7133"/>
                    <a:pt x="7444" y="7254"/>
                  </a:cubicBezTo>
                  <a:lnTo>
                    <a:pt x="7444" y="7285"/>
                  </a:lnTo>
                  <a:cubicBezTo>
                    <a:pt x="7444" y="7285"/>
                    <a:pt x="7414" y="7315"/>
                    <a:pt x="7384" y="7345"/>
                  </a:cubicBezTo>
                  <a:cubicBezTo>
                    <a:pt x="7353" y="7193"/>
                    <a:pt x="7292" y="7072"/>
                    <a:pt x="7232" y="6950"/>
                  </a:cubicBezTo>
                  <a:cubicBezTo>
                    <a:pt x="7201" y="6829"/>
                    <a:pt x="7110" y="6616"/>
                    <a:pt x="7080" y="6434"/>
                  </a:cubicBezTo>
                  <a:cubicBezTo>
                    <a:pt x="7019" y="6251"/>
                    <a:pt x="6989" y="6160"/>
                    <a:pt x="6958" y="6039"/>
                  </a:cubicBezTo>
                  <a:cubicBezTo>
                    <a:pt x="6958" y="5948"/>
                    <a:pt x="6928" y="5857"/>
                    <a:pt x="6928" y="5796"/>
                  </a:cubicBezTo>
                  <a:lnTo>
                    <a:pt x="6928" y="5765"/>
                  </a:lnTo>
                  <a:close/>
                  <a:moveTo>
                    <a:pt x="9334" y="7198"/>
                  </a:moveTo>
                  <a:lnTo>
                    <a:pt x="9334" y="7198"/>
                  </a:lnTo>
                  <a:cubicBezTo>
                    <a:pt x="9355" y="7229"/>
                    <a:pt x="9375" y="7257"/>
                    <a:pt x="9389" y="7285"/>
                  </a:cubicBezTo>
                  <a:lnTo>
                    <a:pt x="9480" y="7467"/>
                  </a:lnTo>
                  <a:cubicBezTo>
                    <a:pt x="9450" y="7406"/>
                    <a:pt x="9419" y="7376"/>
                    <a:pt x="9389" y="7315"/>
                  </a:cubicBezTo>
                  <a:cubicBezTo>
                    <a:pt x="9371" y="7278"/>
                    <a:pt x="9352" y="7241"/>
                    <a:pt x="9334" y="7198"/>
                  </a:cubicBezTo>
                  <a:close/>
                  <a:moveTo>
                    <a:pt x="6298" y="7120"/>
                  </a:moveTo>
                  <a:lnTo>
                    <a:pt x="6298" y="7120"/>
                  </a:lnTo>
                  <a:cubicBezTo>
                    <a:pt x="6326" y="7180"/>
                    <a:pt x="6353" y="7263"/>
                    <a:pt x="6381" y="7345"/>
                  </a:cubicBezTo>
                  <a:lnTo>
                    <a:pt x="6472" y="7588"/>
                  </a:lnTo>
                  <a:cubicBezTo>
                    <a:pt x="6442" y="7528"/>
                    <a:pt x="6411" y="7497"/>
                    <a:pt x="6411" y="7436"/>
                  </a:cubicBezTo>
                  <a:lnTo>
                    <a:pt x="6298" y="7120"/>
                  </a:lnTo>
                  <a:close/>
                  <a:moveTo>
                    <a:pt x="15769" y="7102"/>
                  </a:moveTo>
                  <a:cubicBezTo>
                    <a:pt x="15850" y="7264"/>
                    <a:pt x="15931" y="7426"/>
                    <a:pt x="16012" y="7588"/>
                  </a:cubicBezTo>
                  <a:lnTo>
                    <a:pt x="15982" y="7588"/>
                  </a:lnTo>
                  <a:cubicBezTo>
                    <a:pt x="15982" y="7558"/>
                    <a:pt x="15952" y="7528"/>
                    <a:pt x="15952" y="7497"/>
                  </a:cubicBezTo>
                  <a:lnTo>
                    <a:pt x="15891" y="7376"/>
                  </a:lnTo>
                  <a:cubicBezTo>
                    <a:pt x="15860" y="7345"/>
                    <a:pt x="15860" y="7345"/>
                    <a:pt x="15860" y="7315"/>
                  </a:cubicBezTo>
                  <a:lnTo>
                    <a:pt x="15769" y="7102"/>
                  </a:lnTo>
                  <a:close/>
                  <a:moveTo>
                    <a:pt x="16438" y="7862"/>
                  </a:moveTo>
                  <a:lnTo>
                    <a:pt x="16438" y="7862"/>
                  </a:lnTo>
                  <a:cubicBezTo>
                    <a:pt x="16468" y="7892"/>
                    <a:pt x="16468" y="7923"/>
                    <a:pt x="16498" y="7953"/>
                  </a:cubicBezTo>
                  <a:lnTo>
                    <a:pt x="16468" y="7953"/>
                  </a:lnTo>
                  <a:lnTo>
                    <a:pt x="16438" y="7862"/>
                  </a:lnTo>
                  <a:close/>
                  <a:moveTo>
                    <a:pt x="10878" y="5948"/>
                  </a:moveTo>
                  <a:lnTo>
                    <a:pt x="10878" y="5948"/>
                  </a:lnTo>
                  <a:cubicBezTo>
                    <a:pt x="10969" y="6069"/>
                    <a:pt x="11060" y="6191"/>
                    <a:pt x="11121" y="6312"/>
                  </a:cubicBezTo>
                  <a:cubicBezTo>
                    <a:pt x="11273" y="6586"/>
                    <a:pt x="11394" y="6859"/>
                    <a:pt x="11516" y="7133"/>
                  </a:cubicBezTo>
                  <a:cubicBezTo>
                    <a:pt x="11607" y="7315"/>
                    <a:pt x="11668" y="7497"/>
                    <a:pt x="11759" y="7649"/>
                  </a:cubicBezTo>
                  <a:cubicBezTo>
                    <a:pt x="11819" y="7831"/>
                    <a:pt x="11850" y="7892"/>
                    <a:pt x="11911" y="8044"/>
                  </a:cubicBezTo>
                  <a:lnTo>
                    <a:pt x="11789" y="7801"/>
                  </a:lnTo>
                  <a:cubicBezTo>
                    <a:pt x="11698" y="7649"/>
                    <a:pt x="11607" y="7497"/>
                    <a:pt x="11516" y="7345"/>
                  </a:cubicBezTo>
                  <a:cubicBezTo>
                    <a:pt x="11485" y="7285"/>
                    <a:pt x="11455" y="7224"/>
                    <a:pt x="11425" y="7163"/>
                  </a:cubicBezTo>
                  <a:lnTo>
                    <a:pt x="11242" y="6798"/>
                  </a:lnTo>
                  <a:cubicBezTo>
                    <a:pt x="11212" y="6738"/>
                    <a:pt x="11181" y="6677"/>
                    <a:pt x="11151" y="6616"/>
                  </a:cubicBezTo>
                  <a:lnTo>
                    <a:pt x="11090" y="6403"/>
                  </a:lnTo>
                  <a:cubicBezTo>
                    <a:pt x="11030" y="6251"/>
                    <a:pt x="10938" y="6100"/>
                    <a:pt x="10878" y="5948"/>
                  </a:cubicBezTo>
                  <a:close/>
                  <a:moveTo>
                    <a:pt x="1869" y="8150"/>
                  </a:moveTo>
                  <a:lnTo>
                    <a:pt x="1854" y="8196"/>
                  </a:lnTo>
                  <a:cubicBezTo>
                    <a:pt x="1854" y="8181"/>
                    <a:pt x="1862" y="8166"/>
                    <a:pt x="1869" y="8150"/>
                  </a:cubicBezTo>
                  <a:close/>
                  <a:moveTo>
                    <a:pt x="1884" y="8105"/>
                  </a:moveTo>
                  <a:lnTo>
                    <a:pt x="1884" y="8135"/>
                  </a:lnTo>
                  <a:lnTo>
                    <a:pt x="1915" y="8196"/>
                  </a:lnTo>
                  <a:lnTo>
                    <a:pt x="1854" y="8196"/>
                  </a:lnTo>
                  <a:cubicBezTo>
                    <a:pt x="1884" y="8166"/>
                    <a:pt x="1884" y="8135"/>
                    <a:pt x="1884" y="8105"/>
                  </a:cubicBezTo>
                  <a:lnTo>
                    <a:pt x="1884" y="8105"/>
                  </a:lnTo>
                  <a:cubicBezTo>
                    <a:pt x="1884" y="8120"/>
                    <a:pt x="1877" y="8135"/>
                    <a:pt x="1869" y="8150"/>
                  </a:cubicBezTo>
                  <a:lnTo>
                    <a:pt x="1884" y="8105"/>
                  </a:lnTo>
                  <a:lnTo>
                    <a:pt x="1884" y="8105"/>
                  </a:lnTo>
                  <a:cubicBezTo>
                    <a:pt x="1884" y="8105"/>
                    <a:pt x="1884" y="8105"/>
                    <a:pt x="1884" y="8105"/>
                  </a:cubicBezTo>
                  <a:close/>
                  <a:moveTo>
                    <a:pt x="11576" y="8105"/>
                  </a:moveTo>
                  <a:lnTo>
                    <a:pt x="11637" y="8226"/>
                  </a:lnTo>
                  <a:lnTo>
                    <a:pt x="11642" y="8235"/>
                  </a:lnTo>
                  <a:lnTo>
                    <a:pt x="11642" y="8235"/>
                  </a:lnTo>
                  <a:cubicBezTo>
                    <a:pt x="11621" y="8202"/>
                    <a:pt x="11599" y="8169"/>
                    <a:pt x="11576" y="8135"/>
                  </a:cubicBezTo>
                  <a:lnTo>
                    <a:pt x="11576" y="8105"/>
                  </a:lnTo>
                  <a:close/>
                  <a:moveTo>
                    <a:pt x="12032" y="5462"/>
                  </a:moveTo>
                  <a:lnTo>
                    <a:pt x="12063" y="5492"/>
                  </a:lnTo>
                  <a:cubicBezTo>
                    <a:pt x="12123" y="5553"/>
                    <a:pt x="12184" y="5613"/>
                    <a:pt x="12214" y="5674"/>
                  </a:cubicBezTo>
                  <a:cubicBezTo>
                    <a:pt x="12275" y="5735"/>
                    <a:pt x="12306" y="5826"/>
                    <a:pt x="12366" y="5887"/>
                  </a:cubicBezTo>
                  <a:lnTo>
                    <a:pt x="12488" y="6130"/>
                  </a:lnTo>
                  <a:cubicBezTo>
                    <a:pt x="12518" y="6160"/>
                    <a:pt x="12518" y="6191"/>
                    <a:pt x="12518" y="6221"/>
                  </a:cubicBezTo>
                  <a:cubicBezTo>
                    <a:pt x="12549" y="6282"/>
                    <a:pt x="12579" y="6343"/>
                    <a:pt x="12609" y="6403"/>
                  </a:cubicBezTo>
                  <a:cubicBezTo>
                    <a:pt x="12701" y="6555"/>
                    <a:pt x="12761" y="6707"/>
                    <a:pt x="12822" y="6859"/>
                  </a:cubicBezTo>
                  <a:cubicBezTo>
                    <a:pt x="12974" y="7193"/>
                    <a:pt x="13096" y="7528"/>
                    <a:pt x="13247" y="7862"/>
                  </a:cubicBezTo>
                  <a:cubicBezTo>
                    <a:pt x="13339" y="8074"/>
                    <a:pt x="13399" y="8257"/>
                    <a:pt x="13491" y="8469"/>
                  </a:cubicBezTo>
                  <a:lnTo>
                    <a:pt x="13430" y="8409"/>
                  </a:lnTo>
                  <a:lnTo>
                    <a:pt x="13096" y="8014"/>
                  </a:lnTo>
                  <a:lnTo>
                    <a:pt x="13004" y="7892"/>
                  </a:lnTo>
                  <a:lnTo>
                    <a:pt x="12944" y="7740"/>
                  </a:lnTo>
                  <a:cubicBezTo>
                    <a:pt x="12883" y="7588"/>
                    <a:pt x="12822" y="7406"/>
                    <a:pt x="12761" y="7224"/>
                  </a:cubicBezTo>
                  <a:lnTo>
                    <a:pt x="12549" y="6738"/>
                  </a:lnTo>
                  <a:lnTo>
                    <a:pt x="12366" y="6373"/>
                  </a:lnTo>
                  <a:cubicBezTo>
                    <a:pt x="12336" y="6251"/>
                    <a:pt x="12275" y="6130"/>
                    <a:pt x="12214" y="6039"/>
                  </a:cubicBezTo>
                  <a:cubicBezTo>
                    <a:pt x="12184" y="5917"/>
                    <a:pt x="12123" y="5857"/>
                    <a:pt x="12093" y="5765"/>
                  </a:cubicBezTo>
                  <a:lnTo>
                    <a:pt x="12093" y="5735"/>
                  </a:lnTo>
                  <a:cubicBezTo>
                    <a:pt x="12093" y="5705"/>
                    <a:pt x="12093" y="5674"/>
                    <a:pt x="12093" y="5674"/>
                  </a:cubicBezTo>
                  <a:cubicBezTo>
                    <a:pt x="12063" y="5583"/>
                    <a:pt x="12063" y="5522"/>
                    <a:pt x="12032" y="5462"/>
                  </a:cubicBezTo>
                  <a:close/>
                  <a:moveTo>
                    <a:pt x="12579" y="8135"/>
                  </a:moveTo>
                  <a:lnTo>
                    <a:pt x="12761" y="8409"/>
                  </a:lnTo>
                  <a:lnTo>
                    <a:pt x="12883" y="8591"/>
                  </a:lnTo>
                  <a:cubicBezTo>
                    <a:pt x="12868" y="8576"/>
                    <a:pt x="12853" y="8568"/>
                    <a:pt x="12837" y="8568"/>
                  </a:cubicBezTo>
                  <a:cubicBezTo>
                    <a:pt x="12822" y="8568"/>
                    <a:pt x="12807" y="8576"/>
                    <a:pt x="12792" y="8591"/>
                  </a:cubicBezTo>
                  <a:lnTo>
                    <a:pt x="12761" y="8591"/>
                  </a:lnTo>
                  <a:lnTo>
                    <a:pt x="12579" y="8135"/>
                  </a:lnTo>
                  <a:close/>
                  <a:moveTo>
                    <a:pt x="2158" y="7285"/>
                  </a:moveTo>
                  <a:cubicBezTo>
                    <a:pt x="2158" y="7315"/>
                    <a:pt x="2158" y="7345"/>
                    <a:pt x="2188" y="7406"/>
                  </a:cubicBezTo>
                  <a:cubicBezTo>
                    <a:pt x="2219" y="7497"/>
                    <a:pt x="2249" y="7588"/>
                    <a:pt x="2279" y="7679"/>
                  </a:cubicBezTo>
                  <a:cubicBezTo>
                    <a:pt x="2370" y="7862"/>
                    <a:pt x="2431" y="8014"/>
                    <a:pt x="2522" y="8196"/>
                  </a:cubicBezTo>
                  <a:cubicBezTo>
                    <a:pt x="2553" y="8257"/>
                    <a:pt x="2583" y="8348"/>
                    <a:pt x="2644" y="8439"/>
                  </a:cubicBezTo>
                  <a:cubicBezTo>
                    <a:pt x="2674" y="8530"/>
                    <a:pt x="2705" y="8561"/>
                    <a:pt x="2735" y="8621"/>
                  </a:cubicBezTo>
                  <a:lnTo>
                    <a:pt x="2796" y="8773"/>
                  </a:lnTo>
                  <a:lnTo>
                    <a:pt x="2735" y="8712"/>
                  </a:lnTo>
                  <a:cubicBezTo>
                    <a:pt x="2644" y="8621"/>
                    <a:pt x="2522" y="8530"/>
                    <a:pt x="2431" y="8469"/>
                  </a:cubicBezTo>
                  <a:cubicBezTo>
                    <a:pt x="2431" y="8409"/>
                    <a:pt x="2401" y="8348"/>
                    <a:pt x="2370" y="8257"/>
                  </a:cubicBezTo>
                  <a:cubicBezTo>
                    <a:pt x="2310" y="8105"/>
                    <a:pt x="2249" y="7953"/>
                    <a:pt x="2219" y="7771"/>
                  </a:cubicBezTo>
                  <a:lnTo>
                    <a:pt x="2158" y="7619"/>
                  </a:lnTo>
                  <a:lnTo>
                    <a:pt x="2127" y="7406"/>
                  </a:lnTo>
                  <a:lnTo>
                    <a:pt x="2158" y="7315"/>
                  </a:lnTo>
                  <a:lnTo>
                    <a:pt x="2158" y="7285"/>
                  </a:lnTo>
                  <a:close/>
                  <a:moveTo>
                    <a:pt x="11819" y="8500"/>
                  </a:moveTo>
                  <a:lnTo>
                    <a:pt x="11971" y="8773"/>
                  </a:lnTo>
                  <a:cubicBezTo>
                    <a:pt x="11911" y="8712"/>
                    <a:pt x="11880" y="8621"/>
                    <a:pt x="11850" y="8561"/>
                  </a:cubicBezTo>
                  <a:lnTo>
                    <a:pt x="11819" y="8500"/>
                  </a:lnTo>
                  <a:close/>
                  <a:moveTo>
                    <a:pt x="5439" y="8378"/>
                  </a:moveTo>
                  <a:cubicBezTo>
                    <a:pt x="5439" y="8409"/>
                    <a:pt x="5469" y="8439"/>
                    <a:pt x="5469" y="8469"/>
                  </a:cubicBezTo>
                  <a:cubicBezTo>
                    <a:pt x="5530" y="8591"/>
                    <a:pt x="5561" y="8712"/>
                    <a:pt x="5621" y="8804"/>
                  </a:cubicBezTo>
                  <a:lnTo>
                    <a:pt x="5561" y="8804"/>
                  </a:lnTo>
                  <a:lnTo>
                    <a:pt x="5561" y="8773"/>
                  </a:lnTo>
                  <a:cubicBezTo>
                    <a:pt x="5530" y="8712"/>
                    <a:pt x="5469" y="8652"/>
                    <a:pt x="5439" y="8591"/>
                  </a:cubicBezTo>
                  <a:lnTo>
                    <a:pt x="5409" y="8561"/>
                  </a:lnTo>
                  <a:cubicBezTo>
                    <a:pt x="5439" y="8530"/>
                    <a:pt x="5439" y="8500"/>
                    <a:pt x="5439" y="8439"/>
                  </a:cubicBezTo>
                  <a:cubicBezTo>
                    <a:pt x="5439" y="8439"/>
                    <a:pt x="5439" y="8409"/>
                    <a:pt x="5439" y="8378"/>
                  </a:cubicBezTo>
                  <a:close/>
                  <a:moveTo>
                    <a:pt x="7019" y="8804"/>
                  </a:moveTo>
                  <a:lnTo>
                    <a:pt x="7049" y="8834"/>
                  </a:lnTo>
                  <a:cubicBezTo>
                    <a:pt x="7049" y="8834"/>
                    <a:pt x="7080" y="8864"/>
                    <a:pt x="7080" y="8895"/>
                  </a:cubicBezTo>
                  <a:lnTo>
                    <a:pt x="7019" y="8804"/>
                  </a:lnTo>
                  <a:close/>
                  <a:moveTo>
                    <a:pt x="8947" y="7382"/>
                  </a:moveTo>
                  <a:lnTo>
                    <a:pt x="9024" y="7497"/>
                  </a:lnTo>
                  <a:cubicBezTo>
                    <a:pt x="9085" y="7619"/>
                    <a:pt x="9146" y="7710"/>
                    <a:pt x="9207" y="7831"/>
                  </a:cubicBezTo>
                  <a:lnTo>
                    <a:pt x="9207" y="7862"/>
                  </a:lnTo>
                  <a:cubicBezTo>
                    <a:pt x="9328" y="8226"/>
                    <a:pt x="9419" y="8561"/>
                    <a:pt x="9541" y="8925"/>
                  </a:cubicBezTo>
                  <a:cubicBezTo>
                    <a:pt x="9480" y="8834"/>
                    <a:pt x="9419" y="8712"/>
                    <a:pt x="9358" y="8621"/>
                  </a:cubicBezTo>
                  <a:cubicBezTo>
                    <a:pt x="9328" y="8591"/>
                    <a:pt x="9328" y="8561"/>
                    <a:pt x="9298" y="8561"/>
                  </a:cubicBezTo>
                  <a:lnTo>
                    <a:pt x="9237" y="8348"/>
                  </a:lnTo>
                  <a:lnTo>
                    <a:pt x="9176" y="8105"/>
                  </a:lnTo>
                  <a:cubicBezTo>
                    <a:pt x="9146" y="8044"/>
                    <a:pt x="9115" y="7953"/>
                    <a:pt x="9085" y="7862"/>
                  </a:cubicBezTo>
                  <a:lnTo>
                    <a:pt x="8994" y="7558"/>
                  </a:lnTo>
                  <a:cubicBezTo>
                    <a:pt x="8969" y="7508"/>
                    <a:pt x="8965" y="7439"/>
                    <a:pt x="8947" y="7382"/>
                  </a:cubicBezTo>
                  <a:close/>
                  <a:moveTo>
                    <a:pt x="14250" y="6008"/>
                  </a:moveTo>
                  <a:lnTo>
                    <a:pt x="14250" y="6008"/>
                  </a:lnTo>
                  <a:cubicBezTo>
                    <a:pt x="14281" y="6069"/>
                    <a:pt x="14311" y="6100"/>
                    <a:pt x="14311" y="6130"/>
                  </a:cubicBezTo>
                  <a:lnTo>
                    <a:pt x="14341" y="6191"/>
                  </a:lnTo>
                  <a:cubicBezTo>
                    <a:pt x="14402" y="6343"/>
                    <a:pt x="14432" y="6464"/>
                    <a:pt x="14493" y="6616"/>
                  </a:cubicBezTo>
                  <a:cubicBezTo>
                    <a:pt x="14524" y="6707"/>
                    <a:pt x="14554" y="6768"/>
                    <a:pt x="14584" y="6829"/>
                  </a:cubicBezTo>
                  <a:cubicBezTo>
                    <a:pt x="14645" y="7011"/>
                    <a:pt x="14706" y="7224"/>
                    <a:pt x="14767" y="7376"/>
                  </a:cubicBezTo>
                  <a:cubicBezTo>
                    <a:pt x="14827" y="7558"/>
                    <a:pt x="14858" y="7679"/>
                    <a:pt x="14919" y="7831"/>
                  </a:cubicBezTo>
                  <a:cubicBezTo>
                    <a:pt x="14949" y="7923"/>
                    <a:pt x="14979" y="7983"/>
                    <a:pt x="14979" y="8074"/>
                  </a:cubicBezTo>
                  <a:cubicBezTo>
                    <a:pt x="15010" y="8135"/>
                    <a:pt x="15040" y="8257"/>
                    <a:pt x="15070" y="8318"/>
                  </a:cubicBezTo>
                  <a:cubicBezTo>
                    <a:pt x="15101" y="8530"/>
                    <a:pt x="15162" y="8743"/>
                    <a:pt x="15222" y="8986"/>
                  </a:cubicBezTo>
                  <a:lnTo>
                    <a:pt x="15162" y="8834"/>
                  </a:lnTo>
                  <a:cubicBezTo>
                    <a:pt x="15070" y="8682"/>
                    <a:pt x="15010" y="8500"/>
                    <a:pt x="14949" y="8348"/>
                  </a:cubicBezTo>
                  <a:lnTo>
                    <a:pt x="14949" y="8287"/>
                  </a:lnTo>
                  <a:cubicBezTo>
                    <a:pt x="14919" y="8226"/>
                    <a:pt x="14888" y="8135"/>
                    <a:pt x="14858" y="8044"/>
                  </a:cubicBezTo>
                  <a:cubicBezTo>
                    <a:pt x="14827" y="7892"/>
                    <a:pt x="14767" y="7710"/>
                    <a:pt x="14706" y="7558"/>
                  </a:cubicBezTo>
                  <a:cubicBezTo>
                    <a:pt x="14645" y="7406"/>
                    <a:pt x="14584" y="7224"/>
                    <a:pt x="14524" y="7041"/>
                  </a:cubicBezTo>
                  <a:cubicBezTo>
                    <a:pt x="14493" y="6950"/>
                    <a:pt x="14463" y="6859"/>
                    <a:pt x="14402" y="6798"/>
                  </a:cubicBezTo>
                  <a:lnTo>
                    <a:pt x="14372" y="6646"/>
                  </a:lnTo>
                  <a:cubicBezTo>
                    <a:pt x="14341" y="6555"/>
                    <a:pt x="14341" y="6434"/>
                    <a:pt x="14311" y="6343"/>
                  </a:cubicBezTo>
                  <a:lnTo>
                    <a:pt x="14250" y="6008"/>
                  </a:lnTo>
                  <a:close/>
                  <a:moveTo>
                    <a:pt x="16058" y="8348"/>
                  </a:moveTo>
                  <a:lnTo>
                    <a:pt x="16134" y="8469"/>
                  </a:lnTo>
                  <a:lnTo>
                    <a:pt x="16255" y="8652"/>
                  </a:lnTo>
                  <a:lnTo>
                    <a:pt x="16407" y="8864"/>
                  </a:lnTo>
                  <a:cubicBezTo>
                    <a:pt x="16407" y="8925"/>
                    <a:pt x="16407" y="8956"/>
                    <a:pt x="16438" y="8986"/>
                  </a:cubicBezTo>
                  <a:lnTo>
                    <a:pt x="16407" y="8986"/>
                  </a:lnTo>
                  <a:cubicBezTo>
                    <a:pt x="16407" y="9001"/>
                    <a:pt x="16407" y="9016"/>
                    <a:pt x="16411" y="9031"/>
                  </a:cubicBezTo>
                  <a:lnTo>
                    <a:pt x="16411" y="9031"/>
                  </a:lnTo>
                  <a:cubicBezTo>
                    <a:pt x="16334" y="8895"/>
                    <a:pt x="16277" y="8758"/>
                    <a:pt x="16195" y="8621"/>
                  </a:cubicBezTo>
                  <a:cubicBezTo>
                    <a:pt x="16134" y="8530"/>
                    <a:pt x="16103" y="8469"/>
                    <a:pt x="16073" y="8378"/>
                  </a:cubicBezTo>
                  <a:lnTo>
                    <a:pt x="16058" y="8348"/>
                  </a:lnTo>
                  <a:close/>
                  <a:moveTo>
                    <a:pt x="3130" y="8652"/>
                  </a:moveTo>
                  <a:cubicBezTo>
                    <a:pt x="3191" y="8743"/>
                    <a:pt x="3252" y="8864"/>
                    <a:pt x="3343" y="8956"/>
                  </a:cubicBezTo>
                  <a:lnTo>
                    <a:pt x="3464" y="9259"/>
                  </a:lnTo>
                  <a:lnTo>
                    <a:pt x="3343" y="9047"/>
                  </a:lnTo>
                  <a:lnTo>
                    <a:pt x="3221" y="8864"/>
                  </a:lnTo>
                  <a:lnTo>
                    <a:pt x="3130" y="8652"/>
                  </a:lnTo>
                  <a:close/>
                  <a:moveTo>
                    <a:pt x="10817" y="7953"/>
                  </a:moveTo>
                  <a:lnTo>
                    <a:pt x="10938" y="8166"/>
                  </a:lnTo>
                  <a:cubicBezTo>
                    <a:pt x="11030" y="8318"/>
                    <a:pt x="11121" y="8439"/>
                    <a:pt x="11181" y="8561"/>
                  </a:cubicBezTo>
                  <a:cubicBezTo>
                    <a:pt x="11273" y="8804"/>
                    <a:pt x="11364" y="9047"/>
                    <a:pt x="11425" y="9290"/>
                  </a:cubicBezTo>
                  <a:lnTo>
                    <a:pt x="11364" y="9290"/>
                  </a:lnTo>
                  <a:cubicBezTo>
                    <a:pt x="11273" y="9077"/>
                    <a:pt x="11212" y="8864"/>
                    <a:pt x="11121" y="8652"/>
                  </a:cubicBezTo>
                  <a:cubicBezTo>
                    <a:pt x="11030" y="8469"/>
                    <a:pt x="10908" y="8196"/>
                    <a:pt x="10817" y="7953"/>
                  </a:cubicBezTo>
                  <a:close/>
                  <a:moveTo>
                    <a:pt x="7275" y="9315"/>
                  </a:moveTo>
                  <a:cubicBezTo>
                    <a:pt x="7283" y="9320"/>
                    <a:pt x="7292" y="9320"/>
                    <a:pt x="7292" y="9320"/>
                  </a:cubicBezTo>
                  <a:lnTo>
                    <a:pt x="7323" y="9411"/>
                  </a:lnTo>
                  <a:lnTo>
                    <a:pt x="7275" y="9315"/>
                  </a:lnTo>
                  <a:close/>
                  <a:moveTo>
                    <a:pt x="7748" y="7649"/>
                  </a:moveTo>
                  <a:lnTo>
                    <a:pt x="7779" y="7710"/>
                  </a:lnTo>
                  <a:cubicBezTo>
                    <a:pt x="7809" y="7831"/>
                    <a:pt x="7870" y="7953"/>
                    <a:pt x="7900" y="8105"/>
                  </a:cubicBezTo>
                  <a:cubicBezTo>
                    <a:pt x="7961" y="8226"/>
                    <a:pt x="7991" y="8378"/>
                    <a:pt x="8052" y="8500"/>
                  </a:cubicBezTo>
                  <a:cubicBezTo>
                    <a:pt x="8143" y="8712"/>
                    <a:pt x="8234" y="8925"/>
                    <a:pt x="8325" y="9138"/>
                  </a:cubicBezTo>
                  <a:lnTo>
                    <a:pt x="8447" y="9442"/>
                  </a:lnTo>
                  <a:lnTo>
                    <a:pt x="8386" y="9351"/>
                  </a:lnTo>
                  <a:lnTo>
                    <a:pt x="8204" y="9077"/>
                  </a:lnTo>
                  <a:lnTo>
                    <a:pt x="8052" y="8712"/>
                  </a:lnTo>
                  <a:cubicBezTo>
                    <a:pt x="8022" y="8682"/>
                    <a:pt x="7991" y="8621"/>
                    <a:pt x="7961" y="8591"/>
                  </a:cubicBezTo>
                  <a:cubicBezTo>
                    <a:pt x="7900" y="8469"/>
                    <a:pt x="7870" y="8348"/>
                    <a:pt x="7809" y="8226"/>
                  </a:cubicBezTo>
                  <a:lnTo>
                    <a:pt x="7718" y="8074"/>
                  </a:lnTo>
                  <a:lnTo>
                    <a:pt x="7718" y="7923"/>
                  </a:lnTo>
                  <a:cubicBezTo>
                    <a:pt x="7718" y="7831"/>
                    <a:pt x="7748" y="7740"/>
                    <a:pt x="7748" y="7649"/>
                  </a:cubicBezTo>
                  <a:close/>
                  <a:moveTo>
                    <a:pt x="15405" y="8469"/>
                  </a:moveTo>
                  <a:lnTo>
                    <a:pt x="15496" y="8621"/>
                  </a:lnTo>
                  <a:lnTo>
                    <a:pt x="15617" y="8773"/>
                  </a:lnTo>
                  <a:lnTo>
                    <a:pt x="15708" y="9107"/>
                  </a:lnTo>
                  <a:lnTo>
                    <a:pt x="15708" y="9168"/>
                  </a:lnTo>
                  <a:cubicBezTo>
                    <a:pt x="15678" y="9168"/>
                    <a:pt x="15678" y="9199"/>
                    <a:pt x="15678" y="9229"/>
                  </a:cubicBezTo>
                  <a:cubicBezTo>
                    <a:pt x="15648" y="9290"/>
                    <a:pt x="15617" y="9381"/>
                    <a:pt x="15617" y="9472"/>
                  </a:cubicBezTo>
                  <a:cubicBezTo>
                    <a:pt x="15617" y="9411"/>
                    <a:pt x="15617" y="9351"/>
                    <a:pt x="15587" y="9290"/>
                  </a:cubicBezTo>
                  <a:cubicBezTo>
                    <a:pt x="15526" y="9016"/>
                    <a:pt x="15465" y="8743"/>
                    <a:pt x="15405" y="8469"/>
                  </a:cubicBezTo>
                  <a:close/>
                  <a:moveTo>
                    <a:pt x="7536" y="8652"/>
                  </a:moveTo>
                  <a:cubicBezTo>
                    <a:pt x="7592" y="8962"/>
                    <a:pt x="7701" y="9246"/>
                    <a:pt x="7837" y="9552"/>
                  </a:cubicBezTo>
                  <a:lnTo>
                    <a:pt x="7837" y="9552"/>
                  </a:lnTo>
                  <a:cubicBezTo>
                    <a:pt x="7828" y="9537"/>
                    <a:pt x="7818" y="9521"/>
                    <a:pt x="7809" y="9502"/>
                  </a:cubicBezTo>
                  <a:lnTo>
                    <a:pt x="7809" y="9533"/>
                  </a:lnTo>
                  <a:lnTo>
                    <a:pt x="7779" y="9472"/>
                  </a:lnTo>
                  <a:cubicBezTo>
                    <a:pt x="7718" y="9320"/>
                    <a:pt x="7657" y="9168"/>
                    <a:pt x="7596" y="9016"/>
                  </a:cubicBezTo>
                  <a:cubicBezTo>
                    <a:pt x="7566" y="8895"/>
                    <a:pt x="7536" y="8834"/>
                    <a:pt x="7505" y="8712"/>
                  </a:cubicBezTo>
                  <a:lnTo>
                    <a:pt x="7536" y="8652"/>
                  </a:lnTo>
                  <a:close/>
                  <a:moveTo>
                    <a:pt x="5287" y="9047"/>
                  </a:moveTo>
                  <a:cubicBezTo>
                    <a:pt x="5318" y="9107"/>
                    <a:pt x="5378" y="9199"/>
                    <a:pt x="5409" y="9259"/>
                  </a:cubicBezTo>
                  <a:cubicBezTo>
                    <a:pt x="5439" y="9351"/>
                    <a:pt x="5469" y="9411"/>
                    <a:pt x="5500" y="9472"/>
                  </a:cubicBezTo>
                  <a:cubicBezTo>
                    <a:pt x="5530" y="9563"/>
                    <a:pt x="5561" y="9594"/>
                    <a:pt x="5591" y="9654"/>
                  </a:cubicBezTo>
                  <a:cubicBezTo>
                    <a:pt x="5469" y="9472"/>
                    <a:pt x="5409" y="9320"/>
                    <a:pt x="5348" y="9168"/>
                  </a:cubicBezTo>
                  <a:lnTo>
                    <a:pt x="5318" y="9168"/>
                  </a:lnTo>
                  <a:lnTo>
                    <a:pt x="5287" y="9077"/>
                  </a:lnTo>
                  <a:lnTo>
                    <a:pt x="5287" y="9047"/>
                  </a:lnTo>
                  <a:close/>
                  <a:moveTo>
                    <a:pt x="6016" y="8378"/>
                  </a:moveTo>
                  <a:cubicBezTo>
                    <a:pt x="6108" y="8469"/>
                    <a:pt x="6168" y="8561"/>
                    <a:pt x="6259" y="8652"/>
                  </a:cubicBezTo>
                  <a:lnTo>
                    <a:pt x="6229" y="8652"/>
                  </a:lnTo>
                  <a:cubicBezTo>
                    <a:pt x="6290" y="8773"/>
                    <a:pt x="6351" y="8925"/>
                    <a:pt x="6411" y="9047"/>
                  </a:cubicBezTo>
                  <a:cubicBezTo>
                    <a:pt x="6472" y="9199"/>
                    <a:pt x="6472" y="9229"/>
                    <a:pt x="6503" y="9320"/>
                  </a:cubicBezTo>
                  <a:lnTo>
                    <a:pt x="6654" y="9594"/>
                  </a:lnTo>
                  <a:lnTo>
                    <a:pt x="6563" y="9715"/>
                  </a:lnTo>
                  <a:lnTo>
                    <a:pt x="6503" y="9776"/>
                  </a:lnTo>
                  <a:lnTo>
                    <a:pt x="6442" y="9563"/>
                  </a:lnTo>
                  <a:cubicBezTo>
                    <a:pt x="6351" y="9351"/>
                    <a:pt x="6290" y="9168"/>
                    <a:pt x="6199" y="8956"/>
                  </a:cubicBezTo>
                  <a:cubicBezTo>
                    <a:pt x="6199" y="8895"/>
                    <a:pt x="6168" y="8834"/>
                    <a:pt x="6138" y="8773"/>
                  </a:cubicBezTo>
                  <a:cubicBezTo>
                    <a:pt x="6108" y="8712"/>
                    <a:pt x="6077" y="8652"/>
                    <a:pt x="6077" y="8621"/>
                  </a:cubicBezTo>
                  <a:lnTo>
                    <a:pt x="6016" y="8378"/>
                  </a:lnTo>
                  <a:close/>
                  <a:moveTo>
                    <a:pt x="14220" y="9168"/>
                  </a:moveTo>
                  <a:lnTo>
                    <a:pt x="14281" y="9290"/>
                  </a:lnTo>
                  <a:cubicBezTo>
                    <a:pt x="14341" y="9351"/>
                    <a:pt x="14372" y="9411"/>
                    <a:pt x="14432" y="9472"/>
                  </a:cubicBezTo>
                  <a:cubicBezTo>
                    <a:pt x="14463" y="9654"/>
                    <a:pt x="14493" y="9837"/>
                    <a:pt x="14524" y="10019"/>
                  </a:cubicBezTo>
                  <a:lnTo>
                    <a:pt x="14524" y="10080"/>
                  </a:lnTo>
                  <a:lnTo>
                    <a:pt x="14432" y="9897"/>
                  </a:lnTo>
                  <a:lnTo>
                    <a:pt x="14341" y="9685"/>
                  </a:lnTo>
                  <a:cubicBezTo>
                    <a:pt x="14281" y="9594"/>
                    <a:pt x="14250" y="9502"/>
                    <a:pt x="14189" y="9381"/>
                  </a:cubicBezTo>
                  <a:cubicBezTo>
                    <a:pt x="14220" y="9351"/>
                    <a:pt x="14220" y="9320"/>
                    <a:pt x="14220" y="9259"/>
                  </a:cubicBezTo>
                  <a:cubicBezTo>
                    <a:pt x="14220" y="9229"/>
                    <a:pt x="14220" y="9199"/>
                    <a:pt x="14220" y="9168"/>
                  </a:cubicBezTo>
                  <a:close/>
                  <a:moveTo>
                    <a:pt x="9845" y="8804"/>
                  </a:moveTo>
                  <a:cubicBezTo>
                    <a:pt x="9875" y="8895"/>
                    <a:pt x="9936" y="8956"/>
                    <a:pt x="9997" y="9016"/>
                  </a:cubicBezTo>
                  <a:cubicBezTo>
                    <a:pt x="10027" y="9047"/>
                    <a:pt x="10088" y="9107"/>
                    <a:pt x="10118" y="9138"/>
                  </a:cubicBezTo>
                  <a:lnTo>
                    <a:pt x="10270" y="9381"/>
                  </a:lnTo>
                  <a:cubicBezTo>
                    <a:pt x="10300" y="9442"/>
                    <a:pt x="10361" y="9502"/>
                    <a:pt x="10392" y="9533"/>
                  </a:cubicBezTo>
                  <a:lnTo>
                    <a:pt x="10422" y="9563"/>
                  </a:lnTo>
                  <a:cubicBezTo>
                    <a:pt x="10452" y="9715"/>
                    <a:pt x="10483" y="9837"/>
                    <a:pt x="10513" y="9958"/>
                  </a:cubicBezTo>
                  <a:lnTo>
                    <a:pt x="10543" y="10110"/>
                  </a:lnTo>
                  <a:cubicBezTo>
                    <a:pt x="10543" y="10140"/>
                    <a:pt x="10513" y="10171"/>
                    <a:pt x="10513" y="10201"/>
                  </a:cubicBezTo>
                  <a:cubicBezTo>
                    <a:pt x="10483" y="10232"/>
                    <a:pt x="10483" y="10262"/>
                    <a:pt x="10483" y="10292"/>
                  </a:cubicBezTo>
                  <a:cubicBezTo>
                    <a:pt x="10483" y="10292"/>
                    <a:pt x="10483" y="10292"/>
                    <a:pt x="10483" y="10323"/>
                  </a:cubicBezTo>
                  <a:cubicBezTo>
                    <a:pt x="10361" y="10171"/>
                    <a:pt x="10270" y="10049"/>
                    <a:pt x="10148" y="9897"/>
                  </a:cubicBezTo>
                  <a:cubicBezTo>
                    <a:pt x="10057" y="9594"/>
                    <a:pt x="9997" y="9320"/>
                    <a:pt x="9905" y="9016"/>
                  </a:cubicBezTo>
                  <a:cubicBezTo>
                    <a:pt x="9875" y="8956"/>
                    <a:pt x="9845" y="8895"/>
                    <a:pt x="9845" y="8804"/>
                  </a:cubicBezTo>
                  <a:close/>
                  <a:moveTo>
                    <a:pt x="9602" y="9624"/>
                  </a:moveTo>
                  <a:cubicBezTo>
                    <a:pt x="9632" y="9654"/>
                    <a:pt x="9662" y="9715"/>
                    <a:pt x="9693" y="9746"/>
                  </a:cubicBezTo>
                  <a:cubicBezTo>
                    <a:pt x="9753" y="9867"/>
                    <a:pt x="9814" y="9958"/>
                    <a:pt x="9875" y="10049"/>
                  </a:cubicBezTo>
                  <a:lnTo>
                    <a:pt x="9966" y="10353"/>
                  </a:lnTo>
                  <a:lnTo>
                    <a:pt x="9936" y="10292"/>
                  </a:lnTo>
                  <a:cubicBezTo>
                    <a:pt x="9905" y="10262"/>
                    <a:pt x="9905" y="10232"/>
                    <a:pt x="9875" y="10201"/>
                  </a:cubicBezTo>
                  <a:cubicBezTo>
                    <a:pt x="9814" y="10080"/>
                    <a:pt x="9753" y="9958"/>
                    <a:pt x="9693" y="9837"/>
                  </a:cubicBezTo>
                  <a:lnTo>
                    <a:pt x="9602" y="9685"/>
                  </a:lnTo>
                  <a:lnTo>
                    <a:pt x="9602" y="9624"/>
                  </a:lnTo>
                  <a:close/>
                  <a:moveTo>
                    <a:pt x="13521" y="9259"/>
                  </a:moveTo>
                  <a:cubicBezTo>
                    <a:pt x="13612" y="9351"/>
                    <a:pt x="13703" y="9411"/>
                    <a:pt x="13794" y="9442"/>
                  </a:cubicBezTo>
                  <a:cubicBezTo>
                    <a:pt x="13825" y="9472"/>
                    <a:pt x="13855" y="9472"/>
                    <a:pt x="13886" y="9472"/>
                  </a:cubicBezTo>
                  <a:cubicBezTo>
                    <a:pt x="13886" y="9563"/>
                    <a:pt x="13886" y="9624"/>
                    <a:pt x="13916" y="9715"/>
                  </a:cubicBezTo>
                  <a:cubicBezTo>
                    <a:pt x="13916" y="9776"/>
                    <a:pt x="13946" y="9837"/>
                    <a:pt x="13946" y="9897"/>
                  </a:cubicBezTo>
                  <a:cubicBezTo>
                    <a:pt x="13977" y="9958"/>
                    <a:pt x="14007" y="10140"/>
                    <a:pt x="14037" y="10262"/>
                  </a:cubicBezTo>
                  <a:cubicBezTo>
                    <a:pt x="14037" y="10292"/>
                    <a:pt x="14037" y="10323"/>
                    <a:pt x="14037" y="10353"/>
                  </a:cubicBezTo>
                  <a:lnTo>
                    <a:pt x="13977" y="10232"/>
                  </a:lnTo>
                  <a:cubicBezTo>
                    <a:pt x="13916" y="10049"/>
                    <a:pt x="13855" y="9897"/>
                    <a:pt x="13764" y="9746"/>
                  </a:cubicBezTo>
                  <a:cubicBezTo>
                    <a:pt x="13673" y="9563"/>
                    <a:pt x="13612" y="9411"/>
                    <a:pt x="13521" y="9259"/>
                  </a:cubicBezTo>
                  <a:close/>
                  <a:moveTo>
                    <a:pt x="1854" y="8530"/>
                  </a:moveTo>
                  <a:cubicBezTo>
                    <a:pt x="1915" y="8561"/>
                    <a:pt x="1975" y="8561"/>
                    <a:pt x="2036" y="8591"/>
                  </a:cubicBezTo>
                  <a:cubicBezTo>
                    <a:pt x="2067" y="8682"/>
                    <a:pt x="2127" y="8773"/>
                    <a:pt x="2158" y="8864"/>
                  </a:cubicBezTo>
                  <a:cubicBezTo>
                    <a:pt x="2188" y="8956"/>
                    <a:pt x="2249" y="9047"/>
                    <a:pt x="2279" y="9168"/>
                  </a:cubicBezTo>
                  <a:cubicBezTo>
                    <a:pt x="2340" y="9259"/>
                    <a:pt x="2340" y="9290"/>
                    <a:pt x="2370" y="9320"/>
                  </a:cubicBezTo>
                  <a:cubicBezTo>
                    <a:pt x="2462" y="9502"/>
                    <a:pt x="2553" y="9685"/>
                    <a:pt x="2644" y="9837"/>
                  </a:cubicBezTo>
                  <a:lnTo>
                    <a:pt x="2906" y="10360"/>
                  </a:lnTo>
                  <a:lnTo>
                    <a:pt x="2906" y="10360"/>
                  </a:lnTo>
                  <a:cubicBezTo>
                    <a:pt x="2806" y="10228"/>
                    <a:pt x="2695" y="10100"/>
                    <a:pt x="2583" y="9989"/>
                  </a:cubicBezTo>
                  <a:cubicBezTo>
                    <a:pt x="2401" y="9806"/>
                    <a:pt x="2219" y="9654"/>
                    <a:pt x="2006" y="9533"/>
                  </a:cubicBezTo>
                  <a:lnTo>
                    <a:pt x="1975" y="9502"/>
                  </a:lnTo>
                  <a:lnTo>
                    <a:pt x="1975" y="9472"/>
                  </a:lnTo>
                  <a:cubicBezTo>
                    <a:pt x="1915" y="9381"/>
                    <a:pt x="1884" y="9259"/>
                    <a:pt x="1854" y="9168"/>
                  </a:cubicBezTo>
                  <a:cubicBezTo>
                    <a:pt x="1824" y="9047"/>
                    <a:pt x="1824" y="8956"/>
                    <a:pt x="1793" y="8864"/>
                  </a:cubicBezTo>
                  <a:cubicBezTo>
                    <a:pt x="1763" y="8743"/>
                    <a:pt x="1763" y="8712"/>
                    <a:pt x="1763" y="8621"/>
                  </a:cubicBezTo>
                  <a:lnTo>
                    <a:pt x="1793" y="8530"/>
                  </a:lnTo>
                  <a:close/>
                  <a:moveTo>
                    <a:pt x="16012" y="10171"/>
                  </a:moveTo>
                  <a:cubicBezTo>
                    <a:pt x="16043" y="10262"/>
                    <a:pt x="16073" y="10353"/>
                    <a:pt x="16103" y="10475"/>
                  </a:cubicBezTo>
                  <a:cubicBezTo>
                    <a:pt x="16073" y="10444"/>
                    <a:pt x="16043" y="10414"/>
                    <a:pt x="16012" y="10384"/>
                  </a:cubicBezTo>
                  <a:lnTo>
                    <a:pt x="16012" y="10171"/>
                  </a:lnTo>
                  <a:close/>
                  <a:moveTo>
                    <a:pt x="2887" y="9351"/>
                  </a:moveTo>
                  <a:cubicBezTo>
                    <a:pt x="2978" y="9442"/>
                    <a:pt x="3039" y="9533"/>
                    <a:pt x="3100" y="9654"/>
                  </a:cubicBezTo>
                  <a:cubicBezTo>
                    <a:pt x="3191" y="9746"/>
                    <a:pt x="3252" y="9837"/>
                    <a:pt x="3312" y="9958"/>
                  </a:cubicBezTo>
                  <a:lnTo>
                    <a:pt x="3434" y="10171"/>
                  </a:lnTo>
                  <a:cubicBezTo>
                    <a:pt x="3495" y="10262"/>
                    <a:pt x="3555" y="10353"/>
                    <a:pt x="3616" y="10444"/>
                  </a:cubicBezTo>
                  <a:lnTo>
                    <a:pt x="3586" y="10414"/>
                  </a:lnTo>
                  <a:lnTo>
                    <a:pt x="3647" y="10535"/>
                  </a:lnTo>
                  <a:cubicBezTo>
                    <a:pt x="3647" y="10566"/>
                    <a:pt x="3647" y="10627"/>
                    <a:pt x="3647" y="10657"/>
                  </a:cubicBezTo>
                  <a:cubicBezTo>
                    <a:pt x="3555" y="10475"/>
                    <a:pt x="3464" y="10323"/>
                    <a:pt x="3373" y="10171"/>
                  </a:cubicBezTo>
                  <a:lnTo>
                    <a:pt x="3252" y="9958"/>
                  </a:lnTo>
                  <a:cubicBezTo>
                    <a:pt x="3191" y="9897"/>
                    <a:pt x="3160" y="9806"/>
                    <a:pt x="3100" y="9746"/>
                  </a:cubicBezTo>
                  <a:lnTo>
                    <a:pt x="2887" y="9351"/>
                  </a:lnTo>
                  <a:close/>
                  <a:moveTo>
                    <a:pt x="11030" y="10657"/>
                  </a:moveTo>
                  <a:lnTo>
                    <a:pt x="11060" y="10718"/>
                  </a:lnTo>
                  <a:lnTo>
                    <a:pt x="11060" y="10748"/>
                  </a:lnTo>
                  <a:lnTo>
                    <a:pt x="11030" y="10718"/>
                  </a:lnTo>
                  <a:lnTo>
                    <a:pt x="11030" y="10657"/>
                  </a:lnTo>
                  <a:close/>
                  <a:moveTo>
                    <a:pt x="8508" y="8409"/>
                  </a:moveTo>
                  <a:lnTo>
                    <a:pt x="8599" y="8561"/>
                  </a:lnTo>
                  <a:lnTo>
                    <a:pt x="8629" y="8591"/>
                  </a:lnTo>
                  <a:lnTo>
                    <a:pt x="8781" y="8956"/>
                  </a:lnTo>
                  <a:cubicBezTo>
                    <a:pt x="8842" y="9107"/>
                    <a:pt x="8903" y="9259"/>
                    <a:pt x="8964" y="9381"/>
                  </a:cubicBezTo>
                  <a:lnTo>
                    <a:pt x="9358" y="10475"/>
                  </a:lnTo>
                  <a:cubicBezTo>
                    <a:pt x="9419" y="10627"/>
                    <a:pt x="9480" y="10809"/>
                    <a:pt x="9541" y="10961"/>
                  </a:cubicBezTo>
                  <a:lnTo>
                    <a:pt x="9510" y="10961"/>
                  </a:lnTo>
                  <a:lnTo>
                    <a:pt x="9450" y="10870"/>
                  </a:lnTo>
                  <a:lnTo>
                    <a:pt x="9389" y="10748"/>
                  </a:lnTo>
                  <a:cubicBezTo>
                    <a:pt x="9358" y="10657"/>
                    <a:pt x="9298" y="10566"/>
                    <a:pt x="9267" y="10475"/>
                  </a:cubicBezTo>
                  <a:lnTo>
                    <a:pt x="8964" y="9746"/>
                  </a:lnTo>
                  <a:cubicBezTo>
                    <a:pt x="8933" y="9685"/>
                    <a:pt x="8903" y="9654"/>
                    <a:pt x="8872" y="9594"/>
                  </a:cubicBezTo>
                  <a:cubicBezTo>
                    <a:pt x="8781" y="9290"/>
                    <a:pt x="8690" y="8986"/>
                    <a:pt x="8599" y="8712"/>
                  </a:cubicBezTo>
                  <a:cubicBezTo>
                    <a:pt x="8599" y="8621"/>
                    <a:pt x="8569" y="8530"/>
                    <a:pt x="8538" y="8469"/>
                  </a:cubicBezTo>
                  <a:lnTo>
                    <a:pt x="8508" y="8409"/>
                  </a:lnTo>
                  <a:close/>
                  <a:moveTo>
                    <a:pt x="8477" y="10201"/>
                  </a:moveTo>
                  <a:lnTo>
                    <a:pt x="8690" y="10566"/>
                  </a:lnTo>
                  <a:cubicBezTo>
                    <a:pt x="8751" y="10687"/>
                    <a:pt x="8842" y="10809"/>
                    <a:pt x="8903" y="10961"/>
                  </a:cubicBezTo>
                  <a:cubicBezTo>
                    <a:pt x="8903" y="10991"/>
                    <a:pt x="8903" y="11022"/>
                    <a:pt x="8933" y="11052"/>
                  </a:cubicBezTo>
                  <a:lnTo>
                    <a:pt x="8903" y="11052"/>
                  </a:lnTo>
                  <a:lnTo>
                    <a:pt x="8872" y="10991"/>
                  </a:lnTo>
                  <a:cubicBezTo>
                    <a:pt x="8842" y="10961"/>
                    <a:pt x="8842" y="10900"/>
                    <a:pt x="8812" y="10870"/>
                  </a:cubicBezTo>
                  <a:cubicBezTo>
                    <a:pt x="8720" y="10657"/>
                    <a:pt x="8629" y="10475"/>
                    <a:pt x="8508" y="10262"/>
                  </a:cubicBezTo>
                  <a:lnTo>
                    <a:pt x="8477" y="10201"/>
                  </a:lnTo>
                  <a:close/>
                  <a:moveTo>
                    <a:pt x="4710" y="10201"/>
                  </a:moveTo>
                  <a:cubicBezTo>
                    <a:pt x="4710" y="10232"/>
                    <a:pt x="4710" y="10262"/>
                    <a:pt x="4740" y="10292"/>
                  </a:cubicBezTo>
                  <a:lnTo>
                    <a:pt x="4983" y="10870"/>
                  </a:lnTo>
                  <a:cubicBezTo>
                    <a:pt x="5014" y="10961"/>
                    <a:pt x="5044" y="11022"/>
                    <a:pt x="5075" y="11082"/>
                  </a:cubicBezTo>
                  <a:lnTo>
                    <a:pt x="4983" y="10991"/>
                  </a:lnTo>
                  <a:lnTo>
                    <a:pt x="4892" y="10809"/>
                  </a:lnTo>
                  <a:lnTo>
                    <a:pt x="4740" y="10475"/>
                  </a:lnTo>
                  <a:cubicBezTo>
                    <a:pt x="4710" y="10414"/>
                    <a:pt x="4680" y="10353"/>
                    <a:pt x="4649" y="10292"/>
                  </a:cubicBezTo>
                  <a:lnTo>
                    <a:pt x="4649" y="10262"/>
                  </a:lnTo>
                  <a:lnTo>
                    <a:pt x="4710" y="10232"/>
                  </a:lnTo>
                  <a:lnTo>
                    <a:pt x="4710" y="10201"/>
                  </a:lnTo>
                  <a:close/>
                  <a:moveTo>
                    <a:pt x="6776" y="9989"/>
                  </a:moveTo>
                  <a:cubicBezTo>
                    <a:pt x="6806" y="10080"/>
                    <a:pt x="6867" y="10201"/>
                    <a:pt x="6897" y="10353"/>
                  </a:cubicBezTo>
                  <a:cubicBezTo>
                    <a:pt x="6958" y="10505"/>
                    <a:pt x="6989" y="10657"/>
                    <a:pt x="7049" y="10809"/>
                  </a:cubicBezTo>
                  <a:cubicBezTo>
                    <a:pt x="7080" y="10991"/>
                    <a:pt x="7110" y="11052"/>
                    <a:pt x="7141" y="11174"/>
                  </a:cubicBezTo>
                  <a:lnTo>
                    <a:pt x="6837" y="10627"/>
                  </a:lnTo>
                  <a:lnTo>
                    <a:pt x="6806" y="10566"/>
                  </a:lnTo>
                  <a:cubicBezTo>
                    <a:pt x="6776" y="10505"/>
                    <a:pt x="6746" y="10444"/>
                    <a:pt x="6715" y="10384"/>
                  </a:cubicBezTo>
                  <a:lnTo>
                    <a:pt x="6624" y="10140"/>
                  </a:lnTo>
                  <a:lnTo>
                    <a:pt x="6624" y="10110"/>
                  </a:lnTo>
                  <a:lnTo>
                    <a:pt x="6685" y="10080"/>
                  </a:lnTo>
                  <a:lnTo>
                    <a:pt x="6776" y="9989"/>
                  </a:lnTo>
                  <a:close/>
                  <a:moveTo>
                    <a:pt x="1854" y="10201"/>
                  </a:moveTo>
                  <a:lnTo>
                    <a:pt x="1915" y="10262"/>
                  </a:lnTo>
                  <a:lnTo>
                    <a:pt x="2036" y="10505"/>
                  </a:lnTo>
                  <a:cubicBezTo>
                    <a:pt x="2067" y="10566"/>
                    <a:pt x="2127" y="10657"/>
                    <a:pt x="2158" y="10718"/>
                  </a:cubicBezTo>
                  <a:cubicBezTo>
                    <a:pt x="2219" y="10809"/>
                    <a:pt x="2249" y="10870"/>
                    <a:pt x="2310" y="10961"/>
                  </a:cubicBezTo>
                  <a:lnTo>
                    <a:pt x="2462" y="11265"/>
                  </a:lnTo>
                  <a:lnTo>
                    <a:pt x="2431" y="11234"/>
                  </a:lnTo>
                  <a:cubicBezTo>
                    <a:pt x="2401" y="11174"/>
                    <a:pt x="2370" y="11143"/>
                    <a:pt x="2310" y="11113"/>
                  </a:cubicBezTo>
                  <a:lnTo>
                    <a:pt x="2279" y="11052"/>
                  </a:lnTo>
                  <a:lnTo>
                    <a:pt x="2188" y="10930"/>
                  </a:lnTo>
                  <a:lnTo>
                    <a:pt x="2036" y="10627"/>
                  </a:lnTo>
                  <a:cubicBezTo>
                    <a:pt x="2036" y="10535"/>
                    <a:pt x="2006" y="10475"/>
                    <a:pt x="1945" y="10384"/>
                  </a:cubicBezTo>
                  <a:lnTo>
                    <a:pt x="1854" y="10201"/>
                  </a:lnTo>
                  <a:close/>
                  <a:moveTo>
                    <a:pt x="8204" y="10748"/>
                  </a:moveTo>
                  <a:lnTo>
                    <a:pt x="8325" y="10930"/>
                  </a:lnTo>
                  <a:lnTo>
                    <a:pt x="8508" y="11508"/>
                  </a:lnTo>
                  <a:lnTo>
                    <a:pt x="8386" y="11325"/>
                  </a:lnTo>
                  <a:lnTo>
                    <a:pt x="8356" y="11174"/>
                  </a:lnTo>
                  <a:lnTo>
                    <a:pt x="8204" y="10748"/>
                  </a:lnTo>
                  <a:close/>
                  <a:moveTo>
                    <a:pt x="14703" y="11424"/>
                  </a:moveTo>
                  <a:cubicBezTo>
                    <a:pt x="14712" y="11449"/>
                    <a:pt x="14719" y="11474"/>
                    <a:pt x="14736" y="11508"/>
                  </a:cubicBezTo>
                  <a:lnTo>
                    <a:pt x="14706" y="11477"/>
                  </a:lnTo>
                  <a:cubicBezTo>
                    <a:pt x="14706" y="11464"/>
                    <a:pt x="14706" y="11444"/>
                    <a:pt x="14703" y="11424"/>
                  </a:cubicBezTo>
                  <a:close/>
                  <a:moveTo>
                    <a:pt x="15162" y="10110"/>
                  </a:moveTo>
                  <a:lnTo>
                    <a:pt x="15222" y="10201"/>
                  </a:lnTo>
                  <a:cubicBezTo>
                    <a:pt x="15253" y="10262"/>
                    <a:pt x="15283" y="10323"/>
                    <a:pt x="15283" y="10384"/>
                  </a:cubicBezTo>
                  <a:cubicBezTo>
                    <a:pt x="15314" y="10475"/>
                    <a:pt x="15374" y="10566"/>
                    <a:pt x="15405" y="10657"/>
                  </a:cubicBezTo>
                  <a:cubicBezTo>
                    <a:pt x="15435" y="10748"/>
                    <a:pt x="15435" y="10839"/>
                    <a:pt x="15465" y="10900"/>
                  </a:cubicBezTo>
                  <a:cubicBezTo>
                    <a:pt x="15496" y="10991"/>
                    <a:pt x="15526" y="11052"/>
                    <a:pt x="15526" y="11113"/>
                  </a:cubicBezTo>
                  <a:cubicBezTo>
                    <a:pt x="15587" y="11265"/>
                    <a:pt x="15648" y="11447"/>
                    <a:pt x="15678" y="11629"/>
                  </a:cubicBezTo>
                  <a:lnTo>
                    <a:pt x="15739" y="11872"/>
                  </a:lnTo>
                  <a:cubicBezTo>
                    <a:pt x="15708" y="11781"/>
                    <a:pt x="15678" y="11660"/>
                    <a:pt x="15648" y="11568"/>
                  </a:cubicBezTo>
                  <a:cubicBezTo>
                    <a:pt x="15526" y="11204"/>
                    <a:pt x="15405" y="10839"/>
                    <a:pt x="15283" y="10475"/>
                  </a:cubicBezTo>
                  <a:cubicBezTo>
                    <a:pt x="15253" y="10475"/>
                    <a:pt x="15253" y="10444"/>
                    <a:pt x="15253" y="10414"/>
                  </a:cubicBezTo>
                  <a:lnTo>
                    <a:pt x="15162" y="10110"/>
                  </a:lnTo>
                  <a:close/>
                  <a:moveTo>
                    <a:pt x="16103" y="10930"/>
                  </a:moveTo>
                  <a:lnTo>
                    <a:pt x="16103" y="10930"/>
                  </a:lnTo>
                  <a:cubicBezTo>
                    <a:pt x="16134" y="10961"/>
                    <a:pt x="16195" y="10991"/>
                    <a:pt x="16255" y="10991"/>
                  </a:cubicBezTo>
                  <a:lnTo>
                    <a:pt x="16377" y="10991"/>
                  </a:lnTo>
                  <a:cubicBezTo>
                    <a:pt x="16377" y="11022"/>
                    <a:pt x="16407" y="11052"/>
                    <a:pt x="16407" y="11113"/>
                  </a:cubicBezTo>
                  <a:cubicBezTo>
                    <a:pt x="16438" y="11204"/>
                    <a:pt x="16438" y="11325"/>
                    <a:pt x="16468" y="11447"/>
                  </a:cubicBezTo>
                  <a:cubicBezTo>
                    <a:pt x="16468" y="11447"/>
                    <a:pt x="16468" y="11477"/>
                    <a:pt x="16468" y="11477"/>
                  </a:cubicBezTo>
                  <a:cubicBezTo>
                    <a:pt x="16407" y="11629"/>
                    <a:pt x="16377" y="11781"/>
                    <a:pt x="16316" y="11933"/>
                  </a:cubicBezTo>
                  <a:cubicBezTo>
                    <a:pt x="16255" y="11751"/>
                    <a:pt x="16225" y="11568"/>
                    <a:pt x="16195" y="11386"/>
                  </a:cubicBezTo>
                  <a:cubicBezTo>
                    <a:pt x="16195" y="11295"/>
                    <a:pt x="16164" y="11234"/>
                    <a:pt x="16134" y="11143"/>
                  </a:cubicBezTo>
                  <a:cubicBezTo>
                    <a:pt x="16103" y="11082"/>
                    <a:pt x="16103" y="10991"/>
                    <a:pt x="16103" y="10930"/>
                  </a:cubicBezTo>
                  <a:close/>
                  <a:moveTo>
                    <a:pt x="13825" y="10687"/>
                  </a:moveTo>
                  <a:cubicBezTo>
                    <a:pt x="13855" y="10779"/>
                    <a:pt x="13916" y="10870"/>
                    <a:pt x="13946" y="10961"/>
                  </a:cubicBezTo>
                  <a:cubicBezTo>
                    <a:pt x="14007" y="11143"/>
                    <a:pt x="14068" y="11325"/>
                    <a:pt x="14159" y="11508"/>
                  </a:cubicBezTo>
                  <a:cubicBezTo>
                    <a:pt x="14220" y="11690"/>
                    <a:pt x="14281" y="11872"/>
                    <a:pt x="14372" y="12085"/>
                  </a:cubicBezTo>
                  <a:lnTo>
                    <a:pt x="14220" y="11812"/>
                  </a:lnTo>
                  <a:cubicBezTo>
                    <a:pt x="14189" y="11720"/>
                    <a:pt x="14159" y="11660"/>
                    <a:pt x="14098" y="11599"/>
                  </a:cubicBezTo>
                  <a:cubicBezTo>
                    <a:pt x="14068" y="11508"/>
                    <a:pt x="14037" y="11447"/>
                    <a:pt x="14007" y="11386"/>
                  </a:cubicBezTo>
                  <a:cubicBezTo>
                    <a:pt x="13977" y="11295"/>
                    <a:pt x="13916" y="11174"/>
                    <a:pt x="13855" y="11113"/>
                  </a:cubicBezTo>
                  <a:lnTo>
                    <a:pt x="13855" y="11082"/>
                  </a:lnTo>
                  <a:cubicBezTo>
                    <a:pt x="13825" y="10991"/>
                    <a:pt x="13794" y="10930"/>
                    <a:pt x="13764" y="10839"/>
                  </a:cubicBezTo>
                  <a:lnTo>
                    <a:pt x="13734" y="10748"/>
                  </a:lnTo>
                  <a:lnTo>
                    <a:pt x="13764" y="10748"/>
                  </a:lnTo>
                  <a:lnTo>
                    <a:pt x="13794" y="10718"/>
                  </a:lnTo>
                  <a:cubicBezTo>
                    <a:pt x="13794" y="10718"/>
                    <a:pt x="13825" y="10718"/>
                    <a:pt x="13825" y="10687"/>
                  </a:cubicBezTo>
                  <a:close/>
                  <a:moveTo>
                    <a:pt x="10270" y="11895"/>
                  </a:moveTo>
                  <a:lnTo>
                    <a:pt x="10361" y="12146"/>
                  </a:lnTo>
                  <a:cubicBezTo>
                    <a:pt x="10392" y="12207"/>
                    <a:pt x="10422" y="12267"/>
                    <a:pt x="10422" y="12328"/>
                  </a:cubicBezTo>
                  <a:cubicBezTo>
                    <a:pt x="10361" y="12176"/>
                    <a:pt x="10331" y="12055"/>
                    <a:pt x="10270" y="11903"/>
                  </a:cubicBezTo>
                  <a:cubicBezTo>
                    <a:pt x="10270" y="11900"/>
                    <a:pt x="10270" y="11898"/>
                    <a:pt x="10270" y="11895"/>
                  </a:cubicBezTo>
                  <a:close/>
                  <a:moveTo>
                    <a:pt x="9207" y="12267"/>
                  </a:moveTo>
                  <a:lnTo>
                    <a:pt x="9298" y="12389"/>
                  </a:lnTo>
                  <a:cubicBezTo>
                    <a:pt x="9267" y="12419"/>
                    <a:pt x="9298" y="12450"/>
                    <a:pt x="9298" y="12480"/>
                  </a:cubicBezTo>
                  <a:lnTo>
                    <a:pt x="9298" y="12510"/>
                  </a:lnTo>
                  <a:cubicBezTo>
                    <a:pt x="9267" y="12419"/>
                    <a:pt x="9237" y="12358"/>
                    <a:pt x="9207" y="12267"/>
                  </a:cubicBezTo>
                  <a:close/>
                  <a:moveTo>
                    <a:pt x="12336" y="10870"/>
                  </a:moveTo>
                  <a:lnTo>
                    <a:pt x="12366" y="10930"/>
                  </a:lnTo>
                  <a:lnTo>
                    <a:pt x="12549" y="11265"/>
                  </a:lnTo>
                  <a:lnTo>
                    <a:pt x="12640" y="11447"/>
                  </a:lnTo>
                  <a:lnTo>
                    <a:pt x="12792" y="11751"/>
                  </a:lnTo>
                  <a:lnTo>
                    <a:pt x="12974" y="12237"/>
                  </a:lnTo>
                  <a:cubicBezTo>
                    <a:pt x="13004" y="12328"/>
                    <a:pt x="13035" y="12389"/>
                    <a:pt x="13065" y="12480"/>
                  </a:cubicBezTo>
                  <a:lnTo>
                    <a:pt x="13004" y="12480"/>
                  </a:lnTo>
                  <a:cubicBezTo>
                    <a:pt x="12974" y="12480"/>
                    <a:pt x="12974" y="12480"/>
                    <a:pt x="12944" y="12510"/>
                  </a:cubicBezTo>
                  <a:lnTo>
                    <a:pt x="12822" y="12298"/>
                  </a:lnTo>
                  <a:lnTo>
                    <a:pt x="12792" y="12237"/>
                  </a:lnTo>
                  <a:cubicBezTo>
                    <a:pt x="12731" y="12085"/>
                    <a:pt x="12670" y="11933"/>
                    <a:pt x="12609" y="11781"/>
                  </a:cubicBezTo>
                  <a:cubicBezTo>
                    <a:pt x="12518" y="11660"/>
                    <a:pt x="12458" y="11508"/>
                    <a:pt x="12397" y="11356"/>
                  </a:cubicBezTo>
                  <a:lnTo>
                    <a:pt x="12245" y="10991"/>
                  </a:lnTo>
                  <a:lnTo>
                    <a:pt x="12275" y="10961"/>
                  </a:lnTo>
                  <a:cubicBezTo>
                    <a:pt x="12306" y="10961"/>
                    <a:pt x="12336" y="10930"/>
                    <a:pt x="12336" y="10900"/>
                  </a:cubicBezTo>
                  <a:lnTo>
                    <a:pt x="12336" y="10870"/>
                  </a:lnTo>
                  <a:close/>
                  <a:moveTo>
                    <a:pt x="3616" y="11508"/>
                  </a:moveTo>
                  <a:lnTo>
                    <a:pt x="3798" y="11781"/>
                  </a:lnTo>
                  <a:lnTo>
                    <a:pt x="4072" y="12176"/>
                  </a:lnTo>
                  <a:lnTo>
                    <a:pt x="4102" y="12207"/>
                  </a:lnTo>
                  <a:cubicBezTo>
                    <a:pt x="4133" y="12298"/>
                    <a:pt x="4133" y="12358"/>
                    <a:pt x="4163" y="12389"/>
                  </a:cubicBezTo>
                  <a:cubicBezTo>
                    <a:pt x="4163" y="12450"/>
                    <a:pt x="4163" y="12480"/>
                    <a:pt x="4193" y="12541"/>
                  </a:cubicBezTo>
                  <a:lnTo>
                    <a:pt x="4011" y="12176"/>
                  </a:lnTo>
                  <a:cubicBezTo>
                    <a:pt x="3890" y="11963"/>
                    <a:pt x="3768" y="11751"/>
                    <a:pt x="3616" y="11508"/>
                  </a:cubicBezTo>
                  <a:close/>
                  <a:moveTo>
                    <a:pt x="8079" y="12406"/>
                  </a:moveTo>
                  <a:lnTo>
                    <a:pt x="8174" y="12571"/>
                  </a:lnTo>
                  <a:lnTo>
                    <a:pt x="8204" y="12753"/>
                  </a:lnTo>
                  <a:lnTo>
                    <a:pt x="8174" y="12693"/>
                  </a:lnTo>
                  <a:cubicBezTo>
                    <a:pt x="8174" y="12632"/>
                    <a:pt x="8113" y="12571"/>
                    <a:pt x="8113" y="12510"/>
                  </a:cubicBezTo>
                  <a:cubicBezTo>
                    <a:pt x="8095" y="12475"/>
                    <a:pt x="8088" y="12441"/>
                    <a:pt x="8079" y="12406"/>
                  </a:cubicBezTo>
                  <a:close/>
                  <a:moveTo>
                    <a:pt x="13886" y="11872"/>
                  </a:moveTo>
                  <a:lnTo>
                    <a:pt x="14098" y="12267"/>
                  </a:lnTo>
                  <a:cubicBezTo>
                    <a:pt x="14189" y="12419"/>
                    <a:pt x="14281" y="12571"/>
                    <a:pt x="14372" y="12723"/>
                  </a:cubicBezTo>
                  <a:lnTo>
                    <a:pt x="14281" y="12753"/>
                  </a:lnTo>
                  <a:cubicBezTo>
                    <a:pt x="14250" y="12693"/>
                    <a:pt x="14220" y="12632"/>
                    <a:pt x="14159" y="12541"/>
                  </a:cubicBezTo>
                  <a:cubicBezTo>
                    <a:pt x="14098" y="12389"/>
                    <a:pt x="14037" y="12237"/>
                    <a:pt x="13977" y="12085"/>
                  </a:cubicBezTo>
                  <a:lnTo>
                    <a:pt x="13886" y="11872"/>
                  </a:lnTo>
                  <a:close/>
                  <a:moveTo>
                    <a:pt x="13551" y="12115"/>
                  </a:moveTo>
                  <a:cubicBezTo>
                    <a:pt x="13673" y="12358"/>
                    <a:pt x="13794" y="12601"/>
                    <a:pt x="13886" y="12875"/>
                  </a:cubicBezTo>
                  <a:cubicBezTo>
                    <a:pt x="13916" y="12936"/>
                    <a:pt x="13946" y="12966"/>
                    <a:pt x="13977" y="13027"/>
                  </a:cubicBezTo>
                  <a:cubicBezTo>
                    <a:pt x="13946" y="13088"/>
                    <a:pt x="13946" y="13118"/>
                    <a:pt x="13916" y="13148"/>
                  </a:cubicBezTo>
                  <a:lnTo>
                    <a:pt x="13916" y="13118"/>
                  </a:lnTo>
                  <a:cubicBezTo>
                    <a:pt x="13855" y="12905"/>
                    <a:pt x="13794" y="12723"/>
                    <a:pt x="13703" y="12510"/>
                  </a:cubicBezTo>
                  <a:lnTo>
                    <a:pt x="13551" y="12115"/>
                  </a:lnTo>
                  <a:close/>
                  <a:moveTo>
                    <a:pt x="11698" y="10657"/>
                  </a:moveTo>
                  <a:lnTo>
                    <a:pt x="11698" y="10687"/>
                  </a:lnTo>
                  <a:cubicBezTo>
                    <a:pt x="11819" y="11052"/>
                    <a:pt x="11971" y="11386"/>
                    <a:pt x="12154" y="11720"/>
                  </a:cubicBezTo>
                  <a:cubicBezTo>
                    <a:pt x="12245" y="11872"/>
                    <a:pt x="12306" y="12024"/>
                    <a:pt x="12397" y="12176"/>
                  </a:cubicBezTo>
                  <a:lnTo>
                    <a:pt x="12488" y="12328"/>
                  </a:lnTo>
                  <a:lnTo>
                    <a:pt x="12640" y="12662"/>
                  </a:lnTo>
                  <a:cubicBezTo>
                    <a:pt x="12670" y="12723"/>
                    <a:pt x="12701" y="12784"/>
                    <a:pt x="12731" y="12845"/>
                  </a:cubicBezTo>
                  <a:cubicBezTo>
                    <a:pt x="12731" y="12875"/>
                    <a:pt x="12731" y="12936"/>
                    <a:pt x="12731" y="12966"/>
                  </a:cubicBezTo>
                  <a:cubicBezTo>
                    <a:pt x="12761" y="13088"/>
                    <a:pt x="12761" y="13148"/>
                    <a:pt x="12761" y="13209"/>
                  </a:cubicBezTo>
                  <a:lnTo>
                    <a:pt x="12731" y="13179"/>
                  </a:lnTo>
                  <a:cubicBezTo>
                    <a:pt x="12731" y="13209"/>
                    <a:pt x="12731" y="13240"/>
                    <a:pt x="12731" y="13270"/>
                  </a:cubicBezTo>
                  <a:lnTo>
                    <a:pt x="12701" y="13240"/>
                  </a:lnTo>
                  <a:cubicBezTo>
                    <a:pt x="12670" y="13118"/>
                    <a:pt x="12640" y="12996"/>
                    <a:pt x="12579" y="12845"/>
                  </a:cubicBezTo>
                  <a:lnTo>
                    <a:pt x="12488" y="12601"/>
                  </a:lnTo>
                  <a:cubicBezTo>
                    <a:pt x="12458" y="12541"/>
                    <a:pt x="12427" y="12480"/>
                    <a:pt x="12397" y="12419"/>
                  </a:cubicBezTo>
                  <a:lnTo>
                    <a:pt x="12275" y="12024"/>
                  </a:lnTo>
                  <a:cubicBezTo>
                    <a:pt x="12214" y="11903"/>
                    <a:pt x="12154" y="11781"/>
                    <a:pt x="12093" y="11660"/>
                  </a:cubicBezTo>
                  <a:cubicBezTo>
                    <a:pt x="11941" y="11325"/>
                    <a:pt x="11728" y="10991"/>
                    <a:pt x="11516" y="10718"/>
                  </a:cubicBezTo>
                  <a:lnTo>
                    <a:pt x="11546" y="10718"/>
                  </a:lnTo>
                  <a:cubicBezTo>
                    <a:pt x="11607" y="10718"/>
                    <a:pt x="11668" y="10687"/>
                    <a:pt x="11698" y="10657"/>
                  </a:cubicBezTo>
                  <a:close/>
                  <a:moveTo>
                    <a:pt x="3312" y="11629"/>
                  </a:moveTo>
                  <a:cubicBezTo>
                    <a:pt x="3434" y="11842"/>
                    <a:pt x="3525" y="12055"/>
                    <a:pt x="3647" y="12237"/>
                  </a:cubicBezTo>
                  <a:cubicBezTo>
                    <a:pt x="3829" y="12571"/>
                    <a:pt x="3981" y="12875"/>
                    <a:pt x="4163" y="13209"/>
                  </a:cubicBezTo>
                  <a:lnTo>
                    <a:pt x="4224" y="13331"/>
                  </a:lnTo>
                  <a:lnTo>
                    <a:pt x="4193" y="13300"/>
                  </a:lnTo>
                  <a:cubicBezTo>
                    <a:pt x="4102" y="13209"/>
                    <a:pt x="4042" y="13118"/>
                    <a:pt x="3981" y="13027"/>
                  </a:cubicBezTo>
                  <a:cubicBezTo>
                    <a:pt x="3829" y="12693"/>
                    <a:pt x="3647" y="12358"/>
                    <a:pt x="3495" y="11994"/>
                  </a:cubicBezTo>
                  <a:cubicBezTo>
                    <a:pt x="3434" y="11872"/>
                    <a:pt x="3373" y="11751"/>
                    <a:pt x="3312" y="11629"/>
                  </a:cubicBezTo>
                  <a:close/>
                  <a:moveTo>
                    <a:pt x="15010" y="12875"/>
                  </a:moveTo>
                  <a:lnTo>
                    <a:pt x="15101" y="12966"/>
                  </a:lnTo>
                  <a:cubicBezTo>
                    <a:pt x="15131" y="13027"/>
                    <a:pt x="15162" y="13088"/>
                    <a:pt x="15222" y="13148"/>
                  </a:cubicBezTo>
                  <a:lnTo>
                    <a:pt x="15192" y="13179"/>
                  </a:lnTo>
                  <a:cubicBezTo>
                    <a:pt x="15192" y="13209"/>
                    <a:pt x="15192" y="13240"/>
                    <a:pt x="15192" y="13240"/>
                  </a:cubicBezTo>
                  <a:lnTo>
                    <a:pt x="15192" y="13361"/>
                  </a:lnTo>
                  <a:cubicBezTo>
                    <a:pt x="15192" y="13300"/>
                    <a:pt x="15162" y="13270"/>
                    <a:pt x="15162" y="13209"/>
                  </a:cubicBezTo>
                  <a:cubicBezTo>
                    <a:pt x="15131" y="13209"/>
                    <a:pt x="15131" y="13179"/>
                    <a:pt x="15131" y="13148"/>
                  </a:cubicBezTo>
                  <a:cubicBezTo>
                    <a:pt x="15101" y="13118"/>
                    <a:pt x="15101" y="13057"/>
                    <a:pt x="15070" y="13027"/>
                  </a:cubicBezTo>
                  <a:cubicBezTo>
                    <a:pt x="15070" y="12966"/>
                    <a:pt x="15040" y="12905"/>
                    <a:pt x="15010" y="12875"/>
                  </a:cubicBezTo>
                  <a:close/>
                  <a:moveTo>
                    <a:pt x="15526" y="12723"/>
                  </a:moveTo>
                  <a:cubicBezTo>
                    <a:pt x="15587" y="12753"/>
                    <a:pt x="15617" y="12814"/>
                    <a:pt x="15648" y="12845"/>
                  </a:cubicBezTo>
                  <a:cubicBezTo>
                    <a:pt x="15708" y="12845"/>
                    <a:pt x="15739" y="12875"/>
                    <a:pt x="15800" y="12875"/>
                  </a:cubicBezTo>
                  <a:lnTo>
                    <a:pt x="15496" y="13422"/>
                  </a:lnTo>
                  <a:cubicBezTo>
                    <a:pt x="15496" y="13361"/>
                    <a:pt x="15496" y="13300"/>
                    <a:pt x="15526" y="13209"/>
                  </a:cubicBezTo>
                  <a:cubicBezTo>
                    <a:pt x="15557" y="13148"/>
                    <a:pt x="15526" y="13179"/>
                    <a:pt x="15526" y="13148"/>
                  </a:cubicBezTo>
                  <a:cubicBezTo>
                    <a:pt x="15526" y="13148"/>
                    <a:pt x="15526" y="13118"/>
                    <a:pt x="15526" y="13118"/>
                  </a:cubicBezTo>
                  <a:cubicBezTo>
                    <a:pt x="15557" y="13088"/>
                    <a:pt x="15557" y="13057"/>
                    <a:pt x="15526" y="13027"/>
                  </a:cubicBezTo>
                  <a:cubicBezTo>
                    <a:pt x="15557" y="12996"/>
                    <a:pt x="15557" y="12966"/>
                    <a:pt x="15526" y="12936"/>
                  </a:cubicBezTo>
                  <a:lnTo>
                    <a:pt x="15526" y="12723"/>
                  </a:lnTo>
                  <a:close/>
                  <a:moveTo>
                    <a:pt x="7262" y="12176"/>
                  </a:moveTo>
                  <a:lnTo>
                    <a:pt x="7323" y="12328"/>
                  </a:lnTo>
                  <a:cubicBezTo>
                    <a:pt x="7414" y="12450"/>
                    <a:pt x="7505" y="12571"/>
                    <a:pt x="7566" y="12723"/>
                  </a:cubicBezTo>
                  <a:cubicBezTo>
                    <a:pt x="7566" y="12753"/>
                    <a:pt x="7566" y="12784"/>
                    <a:pt x="7596" y="12845"/>
                  </a:cubicBezTo>
                  <a:cubicBezTo>
                    <a:pt x="7627" y="12966"/>
                    <a:pt x="7657" y="13118"/>
                    <a:pt x="7687" y="13240"/>
                  </a:cubicBezTo>
                  <a:cubicBezTo>
                    <a:pt x="7687" y="13331"/>
                    <a:pt x="7718" y="13391"/>
                    <a:pt x="7748" y="13452"/>
                  </a:cubicBezTo>
                  <a:cubicBezTo>
                    <a:pt x="7687" y="13391"/>
                    <a:pt x="7627" y="13331"/>
                    <a:pt x="7566" y="13270"/>
                  </a:cubicBezTo>
                  <a:lnTo>
                    <a:pt x="7536" y="13209"/>
                  </a:lnTo>
                  <a:cubicBezTo>
                    <a:pt x="7536" y="13179"/>
                    <a:pt x="7536" y="13148"/>
                    <a:pt x="7536" y="13118"/>
                  </a:cubicBezTo>
                  <a:cubicBezTo>
                    <a:pt x="7536" y="13088"/>
                    <a:pt x="7505" y="13057"/>
                    <a:pt x="7505" y="13027"/>
                  </a:cubicBezTo>
                  <a:cubicBezTo>
                    <a:pt x="7505" y="12996"/>
                    <a:pt x="7475" y="12966"/>
                    <a:pt x="7475" y="12936"/>
                  </a:cubicBezTo>
                  <a:cubicBezTo>
                    <a:pt x="7444" y="12814"/>
                    <a:pt x="7414" y="12723"/>
                    <a:pt x="7384" y="12662"/>
                  </a:cubicBezTo>
                  <a:cubicBezTo>
                    <a:pt x="7353" y="12480"/>
                    <a:pt x="7292" y="12328"/>
                    <a:pt x="7262" y="12176"/>
                  </a:cubicBezTo>
                  <a:close/>
                  <a:moveTo>
                    <a:pt x="6351" y="13331"/>
                  </a:moveTo>
                  <a:cubicBezTo>
                    <a:pt x="6411" y="13422"/>
                    <a:pt x="6472" y="13513"/>
                    <a:pt x="6533" y="13574"/>
                  </a:cubicBezTo>
                  <a:lnTo>
                    <a:pt x="6533" y="13817"/>
                  </a:lnTo>
                  <a:lnTo>
                    <a:pt x="6503" y="13817"/>
                  </a:lnTo>
                  <a:lnTo>
                    <a:pt x="6503" y="13756"/>
                  </a:lnTo>
                  <a:lnTo>
                    <a:pt x="6381" y="13391"/>
                  </a:lnTo>
                  <a:cubicBezTo>
                    <a:pt x="6351" y="13361"/>
                    <a:pt x="6351" y="13331"/>
                    <a:pt x="6351" y="13331"/>
                  </a:cubicBezTo>
                  <a:close/>
                  <a:moveTo>
                    <a:pt x="13096" y="13483"/>
                  </a:moveTo>
                  <a:lnTo>
                    <a:pt x="13247" y="13756"/>
                  </a:lnTo>
                  <a:lnTo>
                    <a:pt x="13217" y="13786"/>
                  </a:lnTo>
                  <a:lnTo>
                    <a:pt x="13217" y="13847"/>
                  </a:lnTo>
                  <a:lnTo>
                    <a:pt x="13187" y="13847"/>
                  </a:lnTo>
                  <a:cubicBezTo>
                    <a:pt x="13187" y="13786"/>
                    <a:pt x="13156" y="13756"/>
                    <a:pt x="13156" y="13695"/>
                  </a:cubicBezTo>
                  <a:cubicBezTo>
                    <a:pt x="13126" y="13635"/>
                    <a:pt x="13096" y="13574"/>
                    <a:pt x="13096" y="13483"/>
                  </a:cubicBezTo>
                  <a:close/>
                  <a:moveTo>
                    <a:pt x="5014" y="13209"/>
                  </a:moveTo>
                  <a:lnTo>
                    <a:pt x="5226" y="13604"/>
                  </a:lnTo>
                  <a:cubicBezTo>
                    <a:pt x="5226" y="13665"/>
                    <a:pt x="5226" y="13726"/>
                    <a:pt x="5257" y="13786"/>
                  </a:cubicBezTo>
                  <a:cubicBezTo>
                    <a:pt x="5257" y="13817"/>
                    <a:pt x="5287" y="13847"/>
                    <a:pt x="5287" y="13908"/>
                  </a:cubicBezTo>
                  <a:lnTo>
                    <a:pt x="5226" y="13908"/>
                  </a:lnTo>
                  <a:lnTo>
                    <a:pt x="5166" y="13786"/>
                  </a:lnTo>
                  <a:cubicBezTo>
                    <a:pt x="5135" y="13695"/>
                    <a:pt x="5075" y="13574"/>
                    <a:pt x="5044" y="13483"/>
                  </a:cubicBezTo>
                  <a:cubicBezTo>
                    <a:pt x="5014" y="13391"/>
                    <a:pt x="5014" y="13391"/>
                    <a:pt x="4983" y="13331"/>
                  </a:cubicBezTo>
                  <a:cubicBezTo>
                    <a:pt x="4953" y="13270"/>
                    <a:pt x="4953" y="13240"/>
                    <a:pt x="4923" y="13209"/>
                  </a:cubicBezTo>
                  <a:close/>
                  <a:moveTo>
                    <a:pt x="10999" y="11143"/>
                  </a:moveTo>
                  <a:lnTo>
                    <a:pt x="11060" y="11204"/>
                  </a:lnTo>
                  <a:cubicBezTo>
                    <a:pt x="11151" y="11325"/>
                    <a:pt x="11242" y="11417"/>
                    <a:pt x="11333" y="11538"/>
                  </a:cubicBezTo>
                  <a:cubicBezTo>
                    <a:pt x="11425" y="11629"/>
                    <a:pt x="11425" y="11720"/>
                    <a:pt x="11455" y="11812"/>
                  </a:cubicBezTo>
                  <a:cubicBezTo>
                    <a:pt x="11516" y="11994"/>
                    <a:pt x="11576" y="12146"/>
                    <a:pt x="11637" y="12298"/>
                  </a:cubicBezTo>
                  <a:lnTo>
                    <a:pt x="12336" y="13938"/>
                  </a:lnTo>
                  <a:lnTo>
                    <a:pt x="12275" y="13878"/>
                  </a:lnTo>
                  <a:lnTo>
                    <a:pt x="12002" y="13331"/>
                  </a:lnTo>
                  <a:cubicBezTo>
                    <a:pt x="11850" y="12996"/>
                    <a:pt x="11668" y="12662"/>
                    <a:pt x="11516" y="12328"/>
                  </a:cubicBezTo>
                  <a:cubicBezTo>
                    <a:pt x="11485" y="12267"/>
                    <a:pt x="11455" y="12207"/>
                    <a:pt x="11394" y="12115"/>
                  </a:cubicBezTo>
                  <a:lnTo>
                    <a:pt x="11242" y="11781"/>
                  </a:lnTo>
                  <a:cubicBezTo>
                    <a:pt x="11212" y="11660"/>
                    <a:pt x="11151" y="11568"/>
                    <a:pt x="11121" y="11447"/>
                  </a:cubicBezTo>
                  <a:cubicBezTo>
                    <a:pt x="11060" y="11356"/>
                    <a:pt x="11030" y="11234"/>
                    <a:pt x="10999" y="11143"/>
                  </a:cubicBezTo>
                  <a:close/>
                  <a:moveTo>
                    <a:pt x="15162" y="13483"/>
                  </a:moveTo>
                  <a:cubicBezTo>
                    <a:pt x="15162" y="13574"/>
                    <a:pt x="15131" y="13726"/>
                    <a:pt x="15131" y="13847"/>
                  </a:cubicBezTo>
                  <a:lnTo>
                    <a:pt x="15101" y="13847"/>
                  </a:lnTo>
                  <a:cubicBezTo>
                    <a:pt x="15101" y="13878"/>
                    <a:pt x="15070" y="13908"/>
                    <a:pt x="15070" y="13969"/>
                  </a:cubicBezTo>
                  <a:cubicBezTo>
                    <a:pt x="15070" y="13817"/>
                    <a:pt x="15070" y="13665"/>
                    <a:pt x="15070" y="13543"/>
                  </a:cubicBezTo>
                  <a:lnTo>
                    <a:pt x="15131" y="13543"/>
                  </a:lnTo>
                  <a:cubicBezTo>
                    <a:pt x="15131" y="13513"/>
                    <a:pt x="15162" y="13513"/>
                    <a:pt x="15162" y="13483"/>
                  </a:cubicBezTo>
                  <a:close/>
                  <a:moveTo>
                    <a:pt x="10513" y="11660"/>
                  </a:moveTo>
                  <a:cubicBezTo>
                    <a:pt x="10543" y="11690"/>
                    <a:pt x="10574" y="11720"/>
                    <a:pt x="10574" y="11720"/>
                  </a:cubicBezTo>
                  <a:cubicBezTo>
                    <a:pt x="10635" y="11812"/>
                    <a:pt x="10665" y="11903"/>
                    <a:pt x="10726" y="11994"/>
                  </a:cubicBezTo>
                  <a:lnTo>
                    <a:pt x="10878" y="12328"/>
                  </a:lnTo>
                  <a:cubicBezTo>
                    <a:pt x="10878" y="12389"/>
                    <a:pt x="10908" y="12450"/>
                    <a:pt x="10938" y="12510"/>
                  </a:cubicBezTo>
                  <a:cubicBezTo>
                    <a:pt x="11090" y="12845"/>
                    <a:pt x="11212" y="13179"/>
                    <a:pt x="11333" y="13543"/>
                  </a:cubicBezTo>
                  <a:cubicBezTo>
                    <a:pt x="11364" y="13635"/>
                    <a:pt x="11425" y="13756"/>
                    <a:pt x="11455" y="13847"/>
                  </a:cubicBezTo>
                  <a:cubicBezTo>
                    <a:pt x="11485" y="13969"/>
                    <a:pt x="11485" y="13999"/>
                    <a:pt x="11516" y="14060"/>
                  </a:cubicBezTo>
                  <a:cubicBezTo>
                    <a:pt x="11485" y="14029"/>
                    <a:pt x="11425" y="13999"/>
                    <a:pt x="11394" y="13999"/>
                  </a:cubicBezTo>
                  <a:cubicBezTo>
                    <a:pt x="11333" y="13969"/>
                    <a:pt x="11273" y="13969"/>
                    <a:pt x="11242" y="13938"/>
                  </a:cubicBezTo>
                  <a:lnTo>
                    <a:pt x="11242" y="13908"/>
                  </a:lnTo>
                  <a:cubicBezTo>
                    <a:pt x="11242" y="13878"/>
                    <a:pt x="11212" y="13847"/>
                    <a:pt x="11212" y="13786"/>
                  </a:cubicBezTo>
                  <a:cubicBezTo>
                    <a:pt x="11181" y="13756"/>
                    <a:pt x="11181" y="13726"/>
                    <a:pt x="11181" y="13665"/>
                  </a:cubicBezTo>
                  <a:lnTo>
                    <a:pt x="11090" y="13391"/>
                  </a:lnTo>
                  <a:lnTo>
                    <a:pt x="10938" y="12905"/>
                  </a:lnTo>
                  <a:cubicBezTo>
                    <a:pt x="10908" y="12753"/>
                    <a:pt x="10847" y="12571"/>
                    <a:pt x="10786" y="12389"/>
                  </a:cubicBezTo>
                  <a:cubicBezTo>
                    <a:pt x="10726" y="12207"/>
                    <a:pt x="10665" y="12024"/>
                    <a:pt x="10604" y="11842"/>
                  </a:cubicBezTo>
                  <a:cubicBezTo>
                    <a:pt x="10574" y="11781"/>
                    <a:pt x="10543" y="11720"/>
                    <a:pt x="10513" y="11660"/>
                  </a:cubicBezTo>
                  <a:close/>
                  <a:moveTo>
                    <a:pt x="8538" y="13148"/>
                  </a:moveTo>
                  <a:cubicBezTo>
                    <a:pt x="8569" y="13270"/>
                    <a:pt x="8629" y="13391"/>
                    <a:pt x="8660" y="13483"/>
                  </a:cubicBezTo>
                  <a:cubicBezTo>
                    <a:pt x="8690" y="13543"/>
                    <a:pt x="8720" y="13604"/>
                    <a:pt x="8751" y="13665"/>
                  </a:cubicBezTo>
                  <a:cubicBezTo>
                    <a:pt x="8812" y="13786"/>
                    <a:pt x="8842" y="13878"/>
                    <a:pt x="8903" y="13999"/>
                  </a:cubicBezTo>
                  <a:cubicBezTo>
                    <a:pt x="8933" y="14029"/>
                    <a:pt x="8933" y="14060"/>
                    <a:pt x="8933" y="14060"/>
                  </a:cubicBezTo>
                  <a:lnTo>
                    <a:pt x="8812" y="14060"/>
                  </a:lnTo>
                  <a:cubicBezTo>
                    <a:pt x="8781" y="14060"/>
                    <a:pt x="8751" y="14090"/>
                    <a:pt x="8751" y="14090"/>
                  </a:cubicBezTo>
                  <a:lnTo>
                    <a:pt x="8508" y="13665"/>
                  </a:lnTo>
                  <a:cubicBezTo>
                    <a:pt x="8447" y="13513"/>
                    <a:pt x="8356" y="13361"/>
                    <a:pt x="8295" y="13209"/>
                  </a:cubicBezTo>
                  <a:lnTo>
                    <a:pt x="8477" y="13209"/>
                  </a:lnTo>
                  <a:cubicBezTo>
                    <a:pt x="8477" y="13209"/>
                    <a:pt x="8508" y="13179"/>
                    <a:pt x="8538" y="13148"/>
                  </a:cubicBezTo>
                  <a:close/>
                  <a:moveTo>
                    <a:pt x="8082" y="13756"/>
                  </a:moveTo>
                  <a:cubicBezTo>
                    <a:pt x="8113" y="13786"/>
                    <a:pt x="8143" y="13847"/>
                    <a:pt x="8143" y="13878"/>
                  </a:cubicBezTo>
                  <a:lnTo>
                    <a:pt x="8204" y="13999"/>
                  </a:lnTo>
                  <a:cubicBezTo>
                    <a:pt x="8143" y="14029"/>
                    <a:pt x="8052" y="14060"/>
                    <a:pt x="7991" y="14121"/>
                  </a:cubicBezTo>
                  <a:lnTo>
                    <a:pt x="7991" y="14090"/>
                  </a:lnTo>
                  <a:lnTo>
                    <a:pt x="7870" y="13908"/>
                  </a:lnTo>
                  <a:lnTo>
                    <a:pt x="7991" y="13908"/>
                  </a:lnTo>
                  <a:lnTo>
                    <a:pt x="8022" y="13878"/>
                  </a:lnTo>
                  <a:cubicBezTo>
                    <a:pt x="8022" y="13847"/>
                    <a:pt x="8052" y="13847"/>
                    <a:pt x="8082" y="13786"/>
                  </a:cubicBezTo>
                  <a:cubicBezTo>
                    <a:pt x="8082" y="13786"/>
                    <a:pt x="8082" y="13756"/>
                    <a:pt x="8082" y="13756"/>
                  </a:cubicBezTo>
                  <a:close/>
                  <a:moveTo>
                    <a:pt x="7323" y="13513"/>
                  </a:moveTo>
                  <a:lnTo>
                    <a:pt x="7444" y="13786"/>
                  </a:lnTo>
                  <a:cubicBezTo>
                    <a:pt x="7536" y="13938"/>
                    <a:pt x="7596" y="14090"/>
                    <a:pt x="7687" y="14242"/>
                  </a:cubicBezTo>
                  <a:cubicBezTo>
                    <a:pt x="7687" y="14273"/>
                    <a:pt x="7748" y="14333"/>
                    <a:pt x="7748" y="14364"/>
                  </a:cubicBezTo>
                  <a:lnTo>
                    <a:pt x="7718" y="14364"/>
                  </a:lnTo>
                  <a:cubicBezTo>
                    <a:pt x="7657" y="14333"/>
                    <a:pt x="7566" y="14303"/>
                    <a:pt x="7505" y="14242"/>
                  </a:cubicBezTo>
                  <a:cubicBezTo>
                    <a:pt x="7475" y="14242"/>
                    <a:pt x="7444" y="14242"/>
                    <a:pt x="7414" y="14212"/>
                  </a:cubicBezTo>
                  <a:cubicBezTo>
                    <a:pt x="7444" y="14181"/>
                    <a:pt x="7444" y="14151"/>
                    <a:pt x="7444" y="14121"/>
                  </a:cubicBezTo>
                  <a:cubicBezTo>
                    <a:pt x="7414" y="13999"/>
                    <a:pt x="7384" y="13908"/>
                    <a:pt x="7353" y="13817"/>
                  </a:cubicBezTo>
                  <a:cubicBezTo>
                    <a:pt x="7353" y="13786"/>
                    <a:pt x="7353" y="13786"/>
                    <a:pt x="7353" y="13756"/>
                  </a:cubicBezTo>
                  <a:lnTo>
                    <a:pt x="7353" y="13695"/>
                  </a:lnTo>
                  <a:lnTo>
                    <a:pt x="7353" y="13635"/>
                  </a:lnTo>
                  <a:lnTo>
                    <a:pt x="7323" y="13513"/>
                  </a:lnTo>
                  <a:close/>
                  <a:moveTo>
                    <a:pt x="14463" y="13088"/>
                  </a:moveTo>
                  <a:lnTo>
                    <a:pt x="14524" y="13148"/>
                  </a:lnTo>
                  <a:cubicBezTo>
                    <a:pt x="14554" y="13209"/>
                    <a:pt x="14615" y="13240"/>
                    <a:pt x="14645" y="13270"/>
                  </a:cubicBezTo>
                  <a:cubicBezTo>
                    <a:pt x="14675" y="13361"/>
                    <a:pt x="14706" y="13422"/>
                    <a:pt x="14736" y="13513"/>
                  </a:cubicBezTo>
                  <a:lnTo>
                    <a:pt x="14706" y="13513"/>
                  </a:lnTo>
                  <a:cubicBezTo>
                    <a:pt x="14736" y="13604"/>
                    <a:pt x="14736" y="13695"/>
                    <a:pt x="14767" y="13786"/>
                  </a:cubicBezTo>
                  <a:cubicBezTo>
                    <a:pt x="14736" y="13938"/>
                    <a:pt x="14736" y="14090"/>
                    <a:pt x="14675" y="14212"/>
                  </a:cubicBezTo>
                  <a:cubicBezTo>
                    <a:pt x="14675" y="14273"/>
                    <a:pt x="14645" y="14333"/>
                    <a:pt x="14645" y="14394"/>
                  </a:cubicBezTo>
                  <a:lnTo>
                    <a:pt x="14524" y="14333"/>
                  </a:lnTo>
                  <a:cubicBezTo>
                    <a:pt x="14463" y="14242"/>
                    <a:pt x="14402" y="14181"/>
                    <a:pt x="14341" y="14090"/>
                  </a:cubicBezTo>
                  <a:cubicBezTo>
                    <a:pt x="14281" y="13969"/>
                    <a:pt x="14220" y="13817"/>
                    <a:pt x="14189" y="13695"/>
                  </a:cubicBezTo>
                  <a:cubicBezTo>
                    <a:pt x="14159" y="13635"/>
                    <a:pt x="14159" y="13574"/>
                    <a:pt x="14189" y="13513"/>
                  </a:cubicBezTo>
                  <a:cubicBezTo>
                    <a:pt x="14189" y="13483"/>
                    <a:pt x="14189" y="13483"/>
                    <a:pt x="14189" y="13452"/>
                  </a:cubicBezTo>
                  <a:cubicBezTo>
                    <a:pt x="14220" y="13543"/>
                    <a:pt x="14281" y="13635"/>
                    <a:pt x="14341" y="13756"/>
                  </a:cubicBezTo>
                  <a:cubicBezTo>
                    <a:pt x="14341" y="13786"/>
                    <a:pt x="14372" y="13786"/>
                    <a:pt x="14372" y="13817"/>
                  </a:cubicBezTo>
                  <a:cubicBezTo>
                    <a:pt x="14402" y="13847"/>
                    <a:pt x="14463" y="13878"/>
                    <a:pt x="14493" y="13878"/>
                  </a:cubicBezTo>
                  <a:lnTo>
                    <a:pt x="14584" y="13878"/>
                  </a:lnTo>
                  <a:cubicBezTo>
                    <a:pt x="14584" y="13878"/>
                    <a:pt x="14615" y="13847"/>
                    <a:pt x="14645" y="13817"/>
                  </a:cubicBezTo>
                  <a:cubicBezTo>
                    <a:pt x="14675" y="13786"/>
                    <a:pt x="14675" y="13726"/>
                    <a:pt x="14645" y="13665"/>
                  </a:cubicBezTo>
                  <a:cubicBezTo>
                    <a:pt x="14584" y="13483"/>
                    <a:pt x="14493" y="13300"/>
                    <a:pt x="14402" y="13088"/>
                  </a:cubicBezTo>
                  <a:close/>
                  <a:moveTo>
                    <a:pt x="9746" y="13092"/>
                  </a:moveTo>
                  <a:lnTo>
                    <a:pt x="10027" y="13513"/>
                  </a:lnTo>
                  <a:cubicBezTo>
                    <a:pt x="10118" y="13635"/>
                    <a:pt x="10209" y="13756"/>
                    <a:pt x="10270" y="13878"/>
                  </a:cubicBezTo>
                  <a:lnTo>
                    <a:pt x="10361" y="13938"/>
                  </a:lnTo>
                  <a:cubicBezTo>
                    <a:pt x="10361" y="13999"/>
                    <a:pt x="10392" y="14060"/>
                    <a:pt x="10422" y="14121"/>
                  </a:cubicBezTo>
                  <a:cubicBezTo>
                    <a:pt x="10452" y="14181"/>
                    <a:pt x="10483" y="14273"/>
                    <a:pt x="10513" y="14364"/>
                  </a:cubicBezTo>
                  <a:cubicBezTo>
                    <a:pt x="10483" y="14394"/>
                    <a:pt x="10483" y="14424"/>
                    <a:pt x="10483" y="14485"/>
                  </a:cubicBezTo>
                  <a:lnTo>
                    <a:pt x="10483" y="14576"/>
                  </a:lnTo>
                  <a:lnTo>
                    <a:pt x="10270" y="14151"/>
                  </a:lnTo>
                  <a:cubicBezTo>
                    <a:pt x="10240" y="14090"/>
                    <a:pt x="10209" y="14029"/>
                    <a:pt x="10179" y="13969"/>
                  </a:cubicBezTo>
                  <a:lnTo>
                    <a:pt x="10027" y="13635"/>
                  </a:lnTo>
                  <a:cubicBezTo>
                    <a:pt x="9997" y="13574"/>
                    <a:pt x="9966" y="13513"/>
                    <a:pt x="9936" y="13452"/>
                  </a:cubicBezTo>
                  <a:lnTo>
                    <a:pt x="9845" y="13300"/>
                  </a:lnTo>
                  <a:lnTo>
                    <a:pt x="9784" y="13179"/>
                  </a:lnTo>
                  <a:lnTo>
                    <a:pt x="9753" y="13148"/>
                  </a:lnTo>
                  <a:cubicBezTo>
                    <a:pt x="9753" y="13130"/>
                    <a:pt x="9753" y="13111"/>
                    <a:pt x="9746" y="13092"/>
                  </a:cubicBezTo>
                  <a:close/>
                  <a:moveTo>
                    <a:pt x="4436" y="14090"/>
                  </a:moveTo>
                  <a:lnTo>
                    <a:pt x="4467" y="14151"/>
                  </a:lnTo>
                  <a:lnTo>
                    <a:pt x="4619" y="14273"/>
                  </a:lnTo>
                  <a:cubicBezTo>
                    <a:pt x="4649" y="14303"/>
                    <a:pt x="4680" y="14333"/>
                    <a:pt x="4710" y="14364"/>
                  </a:cubicBezTo>
                  <a:lnTo>
                    <a:pt x="4771" y="14364"/>
                  </a:lnTo>
                  <a:cubicBezTo>
                    <a:pt x="4740" y="14394"/>
                    <a:pt x="4740" y="14455"/>
                    <a:pt x="4771" y="14516"/>
                  </a:cubicBezTo>
                  <a:cubicBezTo>
                    <a:pt x="4787" y="14532"/>
                    <a:pt x="4804" y="14558"/>
                    <a:pt x="4820" y="14583"/>
                  </a:cubicBezTo>
                  <a:lnTo>
                    <a:pt x="4820" y="14583"/>
                  </a:lnTo>
                  <a:cubicBezTo>
                    <a:pt x="4736" y="14472"/>
                    <a:pt x="4632" y="14346"/>
                    <a:pt x="4528" y="14242"/>
                  </a:cubicBezTo>
                  <a:lnTo>
                    <a:pt x="4436" y="14151"/>
                  </a:lnTo>
                  <a:cubicBezTo>
                    <a:pt x="4436" y="14121"/>
                    <a:pt x="4436" y="14121"/>
                    <a:pt x="4436" y="14090"/>
                  </a:cubicBezTo>
                  <a:close/>
                  <a:moveTo>
                    <a:pt x="8356" y="14333"/>
                  </a:moveTo>
                  <a:lnTo>
                    <a:pt x="8417" y="14424"/>
                  </a:lnTo>
                  <a:cubicBezTo>
                    <a:pt x="8447" y="14516"/>
                    <a:pt x="8477" y="14576"/>
                    <a:pt x="8508" y="14607"/>
                  </a:cubicBezTo>
                  <a:lnTo>
                    <a:pt x="8386" y="14516"/>
                  </a:lnTo>
                  <a:cubicBezTo>
                    <a:pt x="8325" y="14485"/>
                    <a:pt x="8265" y="14424"/>
                    <a:pt x="8174" y="14424"/>
                  </a:cubicBezTo>
                  <a:lnTo>
                    <a:pt x="8174" y="14394"/>
                  </a:lnTo>
                  <a:cubicBezTo>
                    <a:pt x="8174" y="14394"/>
                    <a:pt x="8174" y="14394"/>
                    <a:pt x="8174" y="14364"/>
                  </a:cubicBezTo>
                  <a:lnTo>
                    <a:pt x="8204" y="14333"/>
                  </a:lnTo>
                  <a:close/>
                  <a:moveTo>
                    <a:pt x="7566" y="14728"/>
                  </a:moveTo>
                  <a:cubicBezTo>
                    <a:pt x="7566" y="14759"/>
                    <a:pt x="7566" y="14759"/>
                    <a:pt x="7596" y="14789"/>
                  </a:cubicBezTo>
                  <a:lnTo>
                    <a:pt x="7536" y="14728"/>
                  </a:lnTo>
                  <a:close/>
                  <a:moveTo>
                    <a:pt x="9115" y="14546"/>
                  </a:moveTo>
                  <a:lnTo>
                    <a:pt x="9207" y="14637"/>
                  </a:lnTo>
                  <a:lnTo>
                    <a:pt x="9267" y="14668"/>
                  </a:lnTo>
                  <a:lnTo>
                    <a:pt x="9328" y="14819"/>
                  </a:lnTo>
                  <a:lnTo>
                    <a:pt x="9298" y="14759"/>
                  </a:lnTo>
                  <a:lnTo>
                    <a:pt x="9115" y="14546"/>
                  </a:lnTo>
                  <a:close/>
                  <a:moveTo>
                    <a:pt x="11546" y="14455"/>
                  </a:moveTo>
                  <a:lnTo>
                    <a:pt x="11546" y="14455"/>
                  </a:lnTo>
                  <a:cubicBezTo>
                    <a:pt x="11576" y="14485"/>
                    <a:pt x="11607" y="14516"/>
                    <a:pt x="11637" y="14546"/>
                  </a:cubicBezTo>
                  <a:lnTo>
                    <a:pt x="11698" y="14607"/>
                  </a:lnTo>
                  <a:cubicBezTo>
                    <a:pt x="11728" y="14698"/>
                    <a:pt x="11728" y="14759"/>
                    <a:pt x="11759" y="14850"/>
                  </a:cubicBezTo>
                  <a:cubicBezTo>
                    <a:pt x="11668" y="14728"/>
                    <a:pt x="11607" y="14607"/>
                    <a:pt x="11546" y="14455"/>
                  </a:cubicBezTo>
                  <a:close/>
                  <a:moveTo>
                    <a:pt x="9768" y="14608"/>
                  </a:moveTo>
                  <a:lnTo>
                    <a:pt x="9905" y="14911"/>
                  </a:lnTo>
                  <a:lnTo>
                    <a:pt x="9845" y="14911"/>
                  </a:lnTo>
                  <a:lnTo>
                    <a:pt x="9784" y="14789"/>
                  </a:lnTo>
                  <a:cubicBezTo>
                    <a:pt x="9784" y="14759"/>
                    <a:pt x="9784" y="14728"/>
                    <a:pt x="9784" y="14698"/>
                  </a:cubicBezTo>
                  <a:cubicBezTo>
                    <a:pt x="9784" y="14667"/>
                    <a:pt x="9776" y="14636"/>
                    <a:pt x="9768" y="14608"/>
                  </a:cubicBezTo>
                  <a:close/>
                  <a:moveTo>
                    <a:pt x="14007" y="14668"/>
                  </a:moveTo>
                  <a:lnTo>
                    <a:pt x="14068" y="14728"/>
                  </a:lnTo>
                  <a:lnTo>
                    <a:pt x="14037" y="14759"/>
                  </a:lnTo>
                  <a:lnTo>
                    <a:pt x="14037" y="14911"/>
                  </a:lnTo>
                  <a:cubicBezTo>
                    <a:pt x="14037" y="14819"/>
                    <a:pt x="14007" y="14759"/>
                    <a:pt x="14007" y="14668"/>
                  </a:cubicBezTo>
                  <a:close/>
                  <a:moveTo>
                    <a:pt x="13096" y="14394"/>
                  </a:moveTo>
                  <a:lnTo>
                    <a:pt x="13217" y="14576"/>
                  </a:lnTo>
                  <a:lnTo>
                    <a:pt x="13217" y="14728"/>
                  </a:lnTo>
                  <a:lnTo>
                    <a:pt x="13217" y="14941"/>
                  </a:lnTo>
                  <a:lnTo>
                    <a:pt x="13187" y="14850"/>
                  </a:lnTo>
                  <a:lnTo>
                    <a:pt x="13187" y="14789"/>
                  </a:lnTo>
                  <a:lnTo>
                    <a:pt x="13187" y="14759"/>
                  </a:lnTo>
                  <a:cubicBezTo>
                    <a:pt x="13187" y="14698"/>
                    <a:pt x="13156" y="14637"/>
                    <a:pt x="13126" y="14546"/>
                  </a:cubicBezTo>
                  <a:lnTo>
                    <a:pt x="13096" y="14394"/>
                  </a:lnTo>
                  <a:close/>
                  <a:moveTo>
                    <a:pt x="14402" y="14637"/>
                  </a:moveTo>
                  <a:lnTo>
                    <a:pt x="14493" y="14728"/>
                  </a:lnTo>
                  <a:cubicBezTo>
                    <a:pt x="14493" y="14728"/>
                    <a:pt x="14493" y="14759"/>
                    <a:pt x="14493" y="14789"/>
                  </a:cubicBezTo>
                  <a:cubicBezTo>
                    <a:pt x="14463" y="14850"/>
                    <a:pt x="14402" y="14911"/>
                    <a:pt x="14372" y="14971"/>
                  </a:cubicBezTo>
                  <a:cubicBezTo>
                    <a:pt x="14372" y="14911"/>
                    <a:pt x="14372" y="14850"/>
                    <a:pt x="14372" y="14789"/>
                  </a:cubicBezTo>
                  <a:lnTo>
                    <a:pt x="14402" y="14728"/>
                  </a:lnTo>
                  <a:cubicBezTo>
                    <a:pt x="14402" y="14698"/>
                    <a:pt x="14402" y="14668"/>
                    <a:pt x="14402" y="14637"/>
                  </a:cubicBezTo>
                  <a:close/>
                  <a:moveTo>
                    <a:pt x="4997" y="14802"/>
                  </a:moveTo>
                  <a:lnTo>
                    <a:pt x="5135" y="14941"/>
                  </a:lnTo>
                  <a:cubicBezTo>
                    <a:pt x="5135" y="15003"/>
                    <a:pt x="5151" y="15057"/>
                    <a:pt x="5174" y="15111"/>
                  </a:cubicBezTo>
                  <a:lnTo>
                    <a:pt x="5174" y="15111"/>
                  </a:lnTo>
                  <a:cubicBezTo>
                    <a:pt x="5114" y="15006"/>
                    <a:pt x="5058" y="14898"/>
                    <a:pt x="4997" y="14802"/>
                  </a:cubicBezTo>
                  <a:close/>
                  <a:moveTo>
                    <a:pt x="8751" y="15366"/>
                  </a:moveTo>
                  <a:cubicBezTo>
                    <a:pt x="8846" y="15461"/>
                    <a:pt x="8922" y="15556"/>
                    <a:pt x="8994" y="15651"/>
                  </a:cubicBezTo>
                  <a:lnTo>
                    <a:pt x="8994" y="15651"/>
                  </a:lnTo>
                  <a:cubicBezTo>
                    <a:pt x="8902" y="15567"/>
                    <a:pt x="8826" y="15467"/>
                    <a:pt x="8751" y="15366"/>
                  </a:cubicBezTo>
                  <a:close/>
                  <a:moveTo>
                    <a:pt x="13703" y="15214"/>
                  </a:moveTo>
                  <a:cubicBezTo>
                    <a:pt x="13734" y="15306"/>
                    <a:pt x="13734" y="15366"/>
                    <a:pt x="13703" y="15427"/>
                  </a:cubicBezTo>
                  <a:cubicBezTo>
                    <a:pt x="13703" y="15488"/>
                    <a:pt x="13673" y="15579"/>
                    <a:pt x="13642" y="15670"/>
                  </a:cubicBezTo>
                  <a:lnTo>
                    <a:pt x="13582" y="15822"/>
                  </a:lnTo>
                  <a:lnTo>
                    <a:pt x="13399" y="16004"/>
                  </a:lnTo>
                  <a:lnTo>
                    <a:pt x="13339" y="16004"/>
                  </a:lnTo>
                  <a:lnTo>
                    <a:pt x="13278" y="15974"/>
                  </a:lnTo>
                  <a:cubicBezTo>
                    <a:pt x="13308" y="15761"/>
                    <a:pt x="13308" y="15579"/>
                    <a:pt x="13308" y="15366"/>
                  </a:cubicBezTo>
                  <a:lnTo>
                    <a:pt x="13308" y="15397"/>
                  </a:lnTo>
                  <a:cubicBezTo>
                    <a:pt x="13339" y="15427"/>
                    <a:pt x="13339" y="15457"/>
                    <a:pt x="13369" y="15488"/>
                  </a:cubicBezTo>
                  <a:cubicBezTo>
                    <a:pt x="13399" y="15488"/>
                    <a:pt x="13460" y="15518"/>
                    <a:pt x="13491" y="15518"/>
                  </a:cubicBezTo>
                  <a:lnTo>
                    <a:pt x="13551" y="15488"/>
                  </a:lnTo>
                  <a:cubicBezTo>
                    <a:pt x="13582" y="15488"/>
                    <a:pt x="13612" y="15457"/>
                    <a:pt x="13642" y="15427"/>
                  </a:cubicBezTo>
                  <a:cubicBezTo>
                    <a:pt x="13673" y="15366"/>
                    <a:pt x="13673" y="15306"/>
                    <a:pt x="13673" y="15245"/>
                  </a:cubicBezTo>
                  <a:lnTo>
                    <a:pt x="13673" y="15214"/>
                  </a:lnTo>
                  <a:close/>
                  <a:moveTo>
                    <a:pt x="10027" y="15974"/>
                  </a:moveTo>
                  <a:cubicBezTo>
                    <a:pt x="10027" y="16004"/>
                    <a:pt x="10057" y="16004"/>
                    <a:pt x="10057" y="16035"/>
                  </a:cubicBezTo>
                  <a:lnTo>
                    <a:pt x="10027" y="16004"/>
                  </a:lnTo>
                  <a:lnTo>
                    <a:pt x="10027" y="15974"/>
                  </a:lnTo>
                  <a:close/>
                  <a:moveTo>
                    <a:pt x="11576" y="15579"/>
                  </a:moveTo>
                  <a:cubicBezTo>
                    <a:pt x="11607" y="15609"/>
                    <a:pt x="11668" y="15670"/>
                    <a:pt x="11698" y="15731"/>
                  </a:cubicBezTo>
                  <a:cubicBezTo>
                    <a:pt x="11728" y="15792"/>
                    <a:pt x="11759" y="15883"/>
                    <a:pt x="11819" y="15974"/>
                  </a:cubicBezTo>
                  <a:lnTo>
                    <a:pt x="11819" y="16035"/>
                  </a:lnTo>
                  <a:lnTo>
                    <a:pt x="11668" y="15913"/>
                  </a:lnTo>
                  <a:cubicBezTo>
                    <a:pt x="11668" y="15852"/>
                    <a:pt x="11637" y="15792"/>
                    <a:pt x="11637" y="15731"/>
                  </a:cubicBezTo>
                  <a:cubicBezTo>
                    <a:pt x="11607" y="15670"/>
                    <a:pt x="11607" y="15609"/>
                    <a:pt x="11576" y="15579"/>
                  </a:cubicBezTo>
                  <a:close/>
                  <a:moveTo>
                    <a:pt x="4224" y="15336"/>
                  </a:moveTo>
                  <a:lnTo>
                    <a:pt x="4285" y="15397"/>
                  </a:lnTo>
                  <a:lnTo>
                    <a:pt x="4345" y="15457"/>
                  </a:lnTo>
                  <a:cubicBezTo>
                    <a:pt x="4376" y="15518"/>
                    <a:pt x="4406" y="15549"/>
                    <a:pt x="4436" y="15579"/>
                  </a:cubicBezTo>
                  <a:lnTo>
                    <a:pt x="4497" y="15609"/>
                  </a:lnTo>
                  <a:lnTo>
                    <a:pt x="4588" y="15701"/>
                  </a:lnTo>
                  <a:cubicBezTo>
                    <a:pt x="4649" y="15761"/>
                    <a:pt x="4710" y="15822"/>
                    <a:pt x="4740" y="15883"/>
                  </a:cubicBezTo>
                  <a:lnTo>
                    <a:pt x="4862" y="16004"/>
                  </a:lnTo>
                  <a:cubicBezTo>
                    <a:pt x="4862" y="16004"/>
                    <a:pt x="4831" y="16035"/>
                    <a:pt x="4831" y="16035"/>
                  </a:cubicBezTo>
                  <a:cubicBezTo>
                    <a:pt x="4831" y="16065"/>
                    <a:pt x="4801" y="16096"/>
                    <a:pt x="4801" y="16126"/>
                  </a:cubicBezTo>
                  <a:cubicBezTo>
                    <a:pt x="4680" y="15974"/>
                    <a:pt x="4558" y="15822"/>
                    <a:pt x="4467" y="15701"/>
                  </a:cubicBezTo>
                  <a:lnTo>
                    <a:pt x="4285" y="15427"/>
                  </a:lnTo>
                  <a:cubicBezTo>
                    <a:pt x="4254" y="15397"/>
                    <a:pt x="4224" y="15366"/>
                    <a:pt x="4193" y="15336"/>
                  </a:cubicBezTo>
                  <a:close/>
                  <a:moveTo>
                    <a:pt x="10878" y="15518"/>
                  </a:moveTo>
                  <a:lnTo>
                    <a:pt x="10878" y="15518"/>
                  </a:lnTo>
                  <a:cubicBezTo>
                    <a:pt x="10908" y="15579"/>
                    <a:pt x="10969" y="15670"/>
                    <a:pt x="11030" y="15731"/>
                  </a:cubicBezTo>
                  <a:cubicBezTo>
                    <a:pt x="11090" y="15792"/>
                    <a:pt x="11060" y="15822"/>
                    <a:pt x="11060" y="15883"/>
                  </a:cubicBezTo>
                  <a:cubicBezTo>
                    <a:pt x="11090" y="15974"/>
                    <a:pt x="11121" y="16096"/>
                    <a:pt x="11121" y="16187"/>
                  </a:cubicBezTo>
                  <a:lnTo>
                    <a:pt x="11060" y="16035"/>
                  </a:lnTo>
                  <a:lnTo>
                    <a:pt x="11030" y="15974"/>
                  </a:lnTo>
                  <a:cubicBezTo>
                    <a:pt x="10969" y="15822"/>
                    <a:pt x="10908" y="15670"/>
                    <a:pt x="10878" y="15518"/>
                  </a:cubicBezTo>
                  <a:close/>
                  <a:moveTo>
                    <a:pt x="6837" y="15093"/>
                  </a:moveTo>
                  <a:lnTo>
                    <a:pt x="6928" y="15245"/>
                  </a:lnTo>
                  <a:cubicBezTo>
                    <a:pt x="7019" y="15397"/>
                    <a:pt x="7080" y="15579"/>
                    <a:pt x="7141" y="15731"/>
                  </a:cubicBezTo>
                  <a:lnTo>
                    <a:pt x="7262" y="15974"/>
                  </a:lnTo>
                  <a:cubicBezTo>
                    <a:pt x="7292" y="16065"/>
                    <a:pt x="7323" y="16126"/>
                    <a:pt x="7323" y="16217"/>
                  </a:cubicBezTo>
                  <a:cubicBezTo>
                    <a:pt x="7292" y="16187"/>
                    <a:pt x="7262" y="16156"/>
                    <a:pt x="7232" y="16126"/>
                  </a:cubicBezTo>
                  <a:lnTo>
                    <a:pt x="7171" y="16035"/>
                  </a:lnTo>
                  <a:cubicBezTo>
                    <a:pt x="7171" y="16004"/>
                    <a:pt x="7171" y="15974"/>
                    <a:pt x="7141" y="15974"/>
                  </a:cubicBezTo>
                  <a:lnTo>
                    <a:pt x="7049" y="15792"/>
                  </a:lnTo>
                  <a:cubicBezTo>
                    <a:pt x="7019" y="15731"/>
                    <a:pt x="6989" y="15670"/>
                    <a:pt x="6989" y="15579"/>
                  </a:cubicBezTo>
                  <a:lnTo>
                    <a:pt x="6867" y="15245"/>
                  </a:lnTo>
                  <a:cubicBezTo>
                    <a:pt x="6837" y="15214"/>
                    <a:pt x="6837" y="15184"/>
                    <a:pt x="6837" y="15184"/>
                  </a:cubicBezTo>
                  <a:lnTo>
                    <a:pt x="6837" y="15154"/>
                  </a:lnTo>
                  <a:cubicBezTo>
                    <a:pt x="6837" y="15123"/>
                    <a:pt x="6837" y="15093"/>
                    <a:pt x="6837" y="15093"/>
                  </a:cubicBezTo>
                  <a:close/>
                  <a:moveTo>
                    <a:pt x="12853" y="16065"/>
                  </a:moveTo>
                  <a:lnTo>
                    <a:pt x="12913" y="16126"/>
                  </a:lnTo>
                  <a:cubicBezTo>
                    <a:pt x="12913" y="16187"/>
                    <a:pt x="12883" y="16217"/>
                    <a:pt x="12853" y="16278"/>
                  </a:cubicBezTo>
                  <a:lnTo>
                    <a:pt x="12792" y="16217"/>
                  </a:lnTo>
                  <a:lnTo>
                    <a:pt x="12792" y="16126"/>
                  </a:lnTo>
                  <a:cubicBezTo>
                    <a:pt x="12822" y="16096"/>
                    <a:pt x="12822" y="16096"/>
                    <a:pt x="12853" y="16065"/>
                  </a:cubicBezTo>
                  <a:close/>
                  <a:moveTo>
                    <a:pt x="7687" y="15640"/>
                  </a:moveTo>
                  <a:lnTo>
                    <a:pt x="7748" y="15731"/>
                  </a:lnTo>
                  <a:lnTo>
                    <a:pt x="7779" y="15792"/>
                  </a:lnTo>
                  <a:cubicBezTo>
                    <a:pt x="7870" y="15944"/>
                    <a:pt x="7931" y="16126"/>
                    <a:pt x="8022" y="16278"/>
                  </a:cubicBezTo>
                  <a:lnTo>
                    <a:pt x="8143" y="16551"/>
                  </a:lnTo>
                  <a:lnTo>
                    <a:pt x="8052" y="16430"/>
                  </a:lnTo>
                  <a:lnTo>
                    <a:pt x="7961" y="16187"/>
                  </a:lnTo>
                  <a:cubicBezTo>
                    <a:pt x="7870" y="16035"/>
                    <a:pt x="7779" y="15852"/>
                    <a:pt x="7687" y="15670"/>
                  </a:cubicBezTo>
                  <a:cubicBezTo>
                    <a:pt x="7687" y="15670"/>
                    <a:pt x="7687" y="15640"/>
                    <a:pt x="7687" y="15640"/>
                  </a:cubicBezTo>
                  <a:close/>
                  <a:moveTo>
                    <a:pt x="10452" y="15944"/>
                  </a:moveTo>
                  <a:lnTo>
                    <a:pt x="10513" y="16035"/>
                  </a:lnTo>
                  <a:cubicBezTo>
                    <a:pt x="10604" y="16187"/>
                    <a:pt x="10695" y="16339"/>
                    <a:pt x="10817" y="16490"/>
                  </a:cubicBezTo>
                  <a:lnTo>
                    <a:pt x="10847" y="16612"/>
                  </a:lnTo>
                  <a:cubicBezTo>
                    <a:pt x="10786" y="16551"/>
                    <a:pt x="10756" y="16460"/>
                    <a:pt x="10695" y="16399"/>
                  </a:cubicBezTo>
                  <a:lnTo>
                    <a:pt x="10604" y="16278"/>
                  </a:lnTo>
                  <a:lnTo>
                    <a:pt x="10513" y="16187"/>
                  </a:lnTo>
                  <a:cubicBezTo>
                    <a:pt x="10513" y="16126"/>
                    <a:pt x="10483" y="16096"/>
                    <a:pt x="10452" y="16035"/>
                  </a:cubicBezTo>
                  <a:lnTo>
                    <a:pt x="10452" y="15944"/>
                  </a:lnTo>
                  <a:close/>
                  <a:moveTo>
                    <a:pt x="7779" y="16521"/>
                  </a:moveTo>
                  <a:lnTo>
                    <a:pt x="7779" y="16521"/>
                  </a:lnTo>
                  <a:cubicBezTo>
                    <a:pt x="7779" y="16551"/>
                    <a:pt x="7809" y="16612"/>
                    <a:pt x="7839" y="16673"/>
                  </a:cubicBezTo>
                  <a:lnTo>
                    <a:pt x="7809" y="16612"/>
                  </a:lnTo>
                  <a:cubicBezTo>
                    <a:pt x="7779" y="16582"/>
                    <a:pt x="7779" y="16551"/>
                    <a:pt x="7779" y="16521"/>
                  </a:cubicBezTo>
                  <a:close/>
                  <a:moveTo>
                    <a:pt x="11819" y="16369"/>
                  </a:moveTo>
                  <a:lnTo>
                    <a:pt x="12002" y="16460"/>
                  </a:lnTo>
                  <a:cubicBezTo>
                    <a:pt x="11941" y="16490"/>
                    <a:pt x="11941" y="16521"/>
                    <a:pt x="11941" y="16521"/>
                  </a:cubicBezTo>
                  <a:lnTo>
                    <a:pt x="11941" y="16551"/>
                  </a:lnTo>
                  <a:cubicBezTo>
                    <a:pt x="11941" y="16551"/>
                    <a:pt x="11941" y="16582"/>
                    <a:pt x="11941" y="16582"/>
                  </a:cubicBezTo>
                  <a:lnTo>
                    <a:pt x="11941" y="16612"/>
                  </a:lnTo>
                  <a:cubicBezTo>
                    <a:pt x="11911" y="16642"/>
                    <a:pt x="11880" y="16703"/>
                    <a:pt x="11850" y="16734"/>
                  </a:cubicBezTo>
                  <a:lnTo>
                    <a:pt x="11819" y="16734"/>
                  </a:lnTo>
                  <a:cubicBezTo>
                    <a:pt x="11850" y="16642"/>
                    <a:pt x="11850" y="16582"/>
                    <a:pt x="11819" y="16490"/>
                  </a:cubicBezTo>
                  <a:lnTo>
                    <a:pt x="11819" y="16369"/>
                  </a:lnTo>
                  <a:close/>
                  <a:moveTo>
                    <a:pt x="9176" y="16187"/>
                  </a:moveTo>
                  <a:lnTo>
                    <a:pt x="9298" y="16217"/>
                  </a:lnTo>
                  <a:lnTo>
                    <a:pt x="9419" y="16217"/>
                  </a:lnTo>
                  <a:lnTo>
                    <a:pt x="9510" y="16399"/>
                  </a:lnTo>
                  <a:cubicBezTo>
                    <a:pt x="9571" y="16460"/>
                    <a:pt x="9602" y="16551"/>
                    <a:pt x="9662" y="16642"/>
                  </a:cubicBezTo>
                  <a:lnTo>
                    <a:pt x="9693" y="16703"/>
                  </a:lnTo>
                  <a:cubicBezTo>
                    <a:pt x="9693" y="16734"/>
                    <a:pt x="9693" y="16734"/>
                    <a:pt x="9723" y="16764"/>
                  </a:cubicBezTo>
                  <a:cubicBezTo>
                    <a:pt x="9541" y="16642"/>
                    <a:pt x="9389" y="16551"/>
                    <a:pt x="9267" y="16399"/>
                  </a:cubicBezTo>
                  <a:lnTo>
                    <a:pt x="9207" y="16278"/>
                  </a:lnTo>
                  <a:lnTo>
                    <a:pt x="9146" y="16187"/>
                  </a:lnTo>
                  <a:close/>
                  <a:moveTo>
                    <a:pt x="11789" y="17129"/>
                  </a:moveTo>
                  <a:lnTo>
                    <a:pt x="11911" y="17159"/>
                  </a:lnTo>
                  <a:lnTo>
                    <a:pt x="11850" y="17189"/>
                  </a:lnTo>
                  <a:lnTo>
                    <a:pt x="11789" y="17129"/>
                  </a:lnTo>
                  <a:close/>
                  <a:moveTo>
                    <a:pt x="10270" y="16916"/>
                  </a:moveTo>
                  <a:cubicBezTo>
                    <a:pt x="10331" y="16977"/>
                    <a:pt x="10392" y="17037"/>
                    <a:pt x="10452" y="17098"/>
                  </a:cubicBezTo>
                  <a:lnTo>
                    <a:pt x="10574" y="17220"/>
                  </a:lnTo>
                  <a:lnTo>
                    <a:pt x="10574" y="17220"/>
                  </a:lnTo>
                  <a:lnTo>
                    <a:pt x="10513" y="17189"/>
                  </a:lnTo>
                  <a:cubicBezTo>
                    <a:pt x="10392" y="17129"/>
                    <a:pt x="10300" y="17098"/>
                    <a:pt x="10179" y="17037"/>
                  </a:cubicBezTo>
                  <a:cubicBezTo>
                    <a:pt x="10179" y="17007"/>
                    <a:pt x="10148" y="16977"/>
                    <a:pt x="10148" y="16946"/>
                  </a:cubicBezTo>
                  <a:lnTo>
                    <a:pt x="10209" y="16946"/>
                  </a:lnTo>
                  <a:lnTo>
                    <a:pt x="10270" y="16916"/>
                  </a:lnTo>
                  <a:close/>
                  <a:moveTo>
                    <a:pt x="8629" y="16794"/>
                  </a:moveTo>
                  <a:lnTo>
                    <a:pt x="8812" y="17007"/>
                  </a:lnTo>
                  <a:cubicBezTo>
                    <a:pt x="8903" y="17098"/>
                    <a:pt x="9024" y="17220"/>
                    <a:pt x="9146" y="17341"/>
                  </a:cubicBezTo>
                  <a:cubicBezTo>
                    <a:pt x="9085" y="17311"/>
                    <a:pt x="9024" y="17311"/>
                    <a:pt x="8964" y="17311"/>
                  </a:cubicBezTo>
                  <a:lnTo>
                    <a:pt x="8812" y="17250"/>
                  </a:lnTo>
                  <a:lnTo>
                    <a:pt x="8629" y="16794"/>
                  </a:lnTo>
                  <a:close/>
                  <a:moveTo>
                    <a:pt x="9723" y="17341"/>
                  </a:moveTo>
                  <a:lnTo>
                    <a:pt x="9845" y="17432"/>
                  </a:lnTo>
                  <a:lnTo>
                    <a:pt x="9723" y="17372"/>
                  </a:lnTo>
                  <a:lnTo>
                    <a:pt x="9723" y="17341"/>
                  </a:lnTo>
                  <a:close/>
                  <a:moveTo>
                    <a:pt x="11364" y="17189"/>
                  </a:moveTo>
                  <a:lnTo>
                    <a:pt x="11485" y="17341"/>
                  </a:lnTo>
                  <a:lnTo>
                    <a:pt x="11181" y="17432"/>
                  </a:lnTo>
                  <a:cubicBezTo>
                    <a:pt x="11242" y="17402"/>
                    <a:pt x="11273" y="17372"/>
                    <a:pt x="11303" y="17341"/>
                  </a:cubicBezTo>
                  <a:cubicBezTo>
                    <a:pt x="11303" y="17311"/>
                    <a:pt x="11333" y="17280"/>
                    <a:pt x="11333" y="17250"/>
                  </a:cubicBezTo>
                  <a:cubicBezTo>
                    <a:pt x="11364" y="17220"/>
                    <a:pt x="11364" y="17220"/>
                    <a:pt x="11364" y="17189"/>
                  </a:cubicBezTo>
                  <a:close/>
                  <a:moveTo>
                    <a:pt x="8143" y="17402"/>
                  </a:moveTo>
                  <a:lnTo>
                    <a:pt x="8356" y="17493"/>
                  </a:lnTo>
                  <a:lnTo>
                    <a:pt x="8417" y="17554"/>
                  </a:lnTo>
                  <a:lnTo>
                    <a:pt x="8508" y="17675"/>
                  </a:lnTo>
                  <a:lnTo>
                    <a:pt x="8569" y="17767"/>
                  </a:lnTo>
                  <a:lnTo>
                    <a:pt x="8356" y="17736"/>
                  </a:lnTo>
                  <a:lnTo>
                    <a:pt x="8082" y="17675"/>
                  </a:lnTo>
                  <a:cubicBezTo>
                    <a:pt x="8082" y="17675"/>
                    <a:pt x="8113" y="17645"/>
                    <a:pt x="8113" y="17615"/>
                  </a:cubicBezTo>
                  <a:cubicBezTo>
                    <a:pt x="8143" y="17554"/>
                    <a:pt x="8143" y="17463"/>
                    <a:pt x="8082" y="17402"/>
                  </a:cubicBezTo>
                  <a:close/>
                  <a:moveTo>
                    <a:pt x="9389" y="17615"/>
                  </a:moveTo>
                  <a:lnTo>
                    <a:pt x="9450" y="17675"/>
                  </a:lnTo>
                  <a:lnTo>
                    <a:pt x="9510" y="17736"/>
                  </a:lnTo>
                  <a:lnTo>
                    <a:pt x="9419" y="17767"/>
                  </a:lnTo>
                  <a:lnTo>
                    <a:pt x="9024" y="17767"/>
                  </a:lnTo>
                  <a:cubicBezTo>
                    <a:pt x="9024" y="17736"/>
                    <a:pt x="9024" y="17706"/>
                    <a:pt x="9024" y="17675"/>
                  </a:cubicBezTo>
                  <a:cubicBezTo>
                    <a:pt x="9024" y="17675"/>
                    <a:pt x="9024" y="17645"/>
                    <a:pt x="9024" y="17645"/>
                  </a:cubicBezTo>
                  <a:lnTo>
                    <a:pt x="9267" y="17645"/>
                  </a:lnTo>
                  <a:cubicBezTo>
                    <a:pt x="9298" y="17645"/>
                    <a:pt x="9328" y="17645"/>
                    <a:pt x="9358" y="17615"/>
                  </a:cubicBezTo>
                  <a:close/>
                  <a:moveTo>
                    <a:pt x="9283" y="0"/>
                  </a:moveTo>
                  <a:cubicBezTo>
                    <a:pt x="9077" y="0"/>
                    <a:pt x="8872" y="8"/>
                    <a:pt x="8660" y="23"/>
                  </a:cubicBezTo>
                  <a:cubicBezTo>
                    <a:pt x="8477" y="23"/>
                    <a:pt x="8295" y="53"/>
                    <a:pt x="8113" y="84"/>
                  </a:cubicBezTo>
                  <a:cubicBezTo>
                    <a:pt x="7900" y="114"/>
                    <a:pt x="7657" y="175"/>
                    <a:pt x="7444" y="236"/>
                  </a:cubicBezTo>
                  <a:cubicBezTo>
                    <a:pt x="7080" y="327"/>
                    <a:pt x="6715" y="448"/>
                    <a:pt x="6381" y="570"/>
                  </a:cubicBezTo>
                  <a:cubicBezTo>
                    <a:pt x="6016" y="691"/>
                    <a:pt x="5682" y="843"/>
                    <a:pt x="5348" y="995"/>
                  </a:cubicBezTo>
                  <a:lnTo>
                    <a:pt x="5318" y="1026"/>
                  </a:lnTo>
                  <a:cubicBezTo>
                    <a:pt x="4953" y="1178"/>
                    <a:pt x="4588" y="1421"/>
                    <a:pt x="4254" y="1664"/>
                  </a:cubicBezTo>
                  <a:cubicBezTo>
                    <a:pt x="3950" y="1876"/>
                    <a:pt x="3677" y="2089"/>
                    <a:pt x="3373" y="2302"/>
                  </a:cubicBezTo>
                  <a:cubicBezTo>
                    <a:pt x="3252" y="2393"/>
                    <a:pt x="3100" y="2514"/>
                    <a:pt x="2978" y="2636"/>
                  </a:cubicBezTo>
                  <a:cubicBezTo>
                    <a:pt x="2826" y="2727"/>
                    <a:pt x="2614" y="2940"/>
                    <a:pt x="2462" y="3122"/>
                  </a:cubicBezTo>
                  <a:cubicBezTo>
                    <a:pt x="2188" y="3396"/>
                    <a:pt x="1945" y="3669"/>
                    <a:pt x="1702" y="3973"/>
                  </a:cubicBezTo>
                  <a:cubicBezTo>
                    <a:pt x="1459" y="4277"/>
                    <a:pt x="1246" y="4580"/>
                    <a:pt x="1064" y="4884"/>
                  </a:cubicBezTo>
                  <a:cubicBezTo>
                    <a:pt x="851" y="5249"/>
                    <a:pt x="669" y="5613"/>
                    <a:pt x="487" y="5978"/>
                  </a:cubicBezTo>
                  <a:cubicBezTo>
                    <a:pt x="335" y="6373"/>
                    <a:pt x="244" y="6768"/>
                    <a:pt x="183" y="7193"/>
                  </a:cubicBezTo>
                  <a:cubicBezTo>
                    <a:pt x="92" y="7558"/>
                    <a:pt x="61" y="7923"/>
                    <a:pt x="31" y="8287"/>
                  </a:cubicBezTo>
                  <a:cubicBezTo>
                    <a:pt x="31" y="8469"/>
                    <a:pt x="1" y="8652"/>
                    <a:pt x="1" y="8864"/>
                  </a:cubicBezTo>
                  <a:cubicBezTo>
                    <a:pt x="1" y="9047"/>
                    <a:pt x="1" y="9229"/>
                    <a:pt x="31" y="9411"/>
                  </a:cubicBezTo>
                  <a:cubicBezTo>
                    <a:pt x="31" y="9502"/>
                    <a:pt x="61" y="9624"/>
                    <a:pt x="92" y="9715"/>
                  </a:cubicBezTo>
                  <a:cubicBezTo>
                    <a:pt x="183" y="10140"/>
                    <a:pt x="304" y="10535"/>
                    <a:pt x="456" y="10930"/>
                  </a:cubicBezTo>
                  <a:cubicBezTo>
                    <a:pt x="547" y="11113"/>
                    <a:pt x="608" y="11325"/>
                    <a:pt x="699" y="11508"/>
                  </a:cubicBezTo>
                  <a:cubicBezTo>
                    <a:pt x="791" y="11842"/>
                    <a:pt x="912" y="12207"/>
                    <a:pt x="1034" y="12571"/>
                  </a:cubicBezTo>
                  <a:cubicBezTo>
                    <a:pt x="1155" y="12936"/>
                    <a:pt x="1277" y="13270"/>
                    <a:pt x="1429" y="13604"/>
                  </a:cubicBezTo>
                  <a:cubicBezTo>
                    <a:pt x="1581" y="13999"/>
                    <a:pt x="1793" y="14394"/>
                    <a:pt x="2006" y="14759"/>
                  </a:cubicBezTo>
                  <a:cubicBezTo>
                    <a:pt x="2219" y="15093"/>
                    <a:pt x="2462" y="15397"/>
                    <a:pt x="2705" y="15701"/>
                  </a:cubicBezTo>
                  <a:cubicBezTo>
                    <a:pt x="3008" y="15974"/>
                    <a:pt x="3312" y="16247"/>
                    <a:pt x="3616" y="16551"/>
                  </a:cubicBezTo>
                  <a:cubicBezTo>
                    <a:pt x="3890" y="16825"/>
                    <a:pt x="4163" y="17068"/>
                    <a:pt x="4497" y="17311"/>
                  </a:cubicBezTo>
                  <a:cubicBezTo>
                    <a:pt x="4680" y="17432"/>
                    <a:pt x="4862" y="17554"/>
                    <a:pt x="5044" y="17675"/>
                  </a:cubicBezTo>
                  <a:cubicBezTo>
                    <a:pt x="5196" y="17736"/>
                    <a:pt x="5378" y="17827"/>
                    <a:pt x="5530" y="17918"/>
                  </a:cubicBezTo>
                  <a:cubicBezTo>
                    <a:pt x="5895" y="18040"/>
                    <a:pt x="6229" y="18192"/>
                    <a:pt x="6594" y="18344"/>
                  </a:cubicBezTo>
                  <a:cubicBezTo>
                    <a:pt x="6958" y="18496"/>
                    <a:pt x="7384" y="18648"/>
                    <a:pt x="7809" y="18708"/>
                  </a:cubicBezTo>
                  <a:cubicBezTo>
                    <a:pt x="7991" y="18769"/>
                    <a:pt x="8174" y="18800"/>
                    <a:pt x="8386" y="18800"/>
                  </a:cubicBezTo>
                  <a:cubicBezTo>
                    <a:pt x="8629" y="18830"/>
                    <a:pt x="8872" y="18830"/>
                    <a:pt x="9115" y="18830"/>
                  </a:cubicBezTo>
                  <a:cubicBezTo>
                    <a:pt x="9450" y="18830"/>
                    <a:pt x="9814" y="18800"/>
                    <a:pt x="10179" y="18739"/>
                  </a:cubicBezTo>
                  <a:cubicBezTo>
                    <a:pt x="10361" y="18708"/>
                    <a:pt x="10543" y="18678"/>
                    <a:pt x="10726" y="18648"/>
                  </a:cubicBezTo>
                  <a:cubicBezTo>
                    <a:pt x="10878" y="18587"/>
                    <a:pt x="11181" y="18526"/>
                    <a:pt x="11425" y="18465"/>
                  </a:cubicBezTo>
                  <a:cubicBezTo>
                    <a:pt x="11789" y="18344"/>
                    <a:pt x="12154" y="18192"/>
                    <a:pt x="12488" y="18010"/>
                  </a:cubicBezTo>
                  <a:cubicBezTo>
                    <a:pt x="12913" y="17797"/>
                    <a:pt x="13308" y="17493"/>
                    <a:pt x="13673" y="17159"/>
                  </a:cubicBezTo>
                  <a:cubicBezTo>
                    <a:pt x="14007" y="16885"/>
                    <a:pt x="14311" y="16582"/>
                    <a:pt x="14615" y="16278"/>
                  </a:cubicBezTo>
                  <a:cubicBezTo>
                    <a:pt x="14919" y="15974"/>
                    <a:pt x="15131" y="15731"/>
                    <a:pt x="15374" y="15427"/>
                  </a:cubicBezTo>
                  <a:cubicBezTo>
                    <a:pt x="15496" y="15275"/>
                    <a:pt x="15617" y="15123"/>
                    <a:pt x="15739" y="14971"/>
                  </a:cubicBezTo>
                  <a:cubicBezTo>
                    <a:pt x="15860" y="14819"/>
                    <a:pt x="15952" y="14668"/>
                    <a:pt x="16043" y="14516"/>
                  </a:cubicBezTo>
                  <a:cubicBezTo>
                    <a:pt x="16286" y="14151"/>
                    <a:pt x="16468" y="13786"/>
                    <a:pt x="16650" y="13422"/>
                  </a:cubicBezTo>
                  <a:cubicBezTo>
                    <a:pt x="16863" y="13057"/>
                    <a:pt x="17045" y="12753"/>
                    <a:pt x="17167" y="12419"/>
                  </a:cubicBezTo>
                  <a:cubicBezTo>
                    <a:pt x="17349" y="12024"/>
                    <a:pt x="17471" y="11629"/>
                    <a:pt x="17592" y="11234"/>
                  </a:cubicBezTo>
                  <a:cubicBezTo>
                    <a:pt x="17683" y="10870"/>
                    <a:pt x="17714" y="10475"/>
                    <a:pt x="17744" y="10110"/>
                  </a:cubicBezTo>
                  <a:cubicBezTo>
                    <a:pt x="17744" y="9897"/>
                    <a:pt x="17775" y="9685"/>
                    <a:pt x="17744" y="9472"/>
                  </a:cubicBezTo>
                  <a:cubicBezTo>
                    <a:pt x="17744" y="9290"/>
                    <a:pt x="17714" y="9077"/>
                    <a:pt x="17714" y="8895"/>
                  </a:cubicBezTo>
                  <a:cubicBezTo>
                    <a:pt x="17653" y="8500"/>
                    <a:pt x="17562" y="8105"/>
                    <a:pt x="17440" y="7710"/>
                  </a:cubicBezTo>
                  <a:cubicBezTo>
                    <a:pt x="17319" y="7345"/>
                    <a:pt x="17228" y="6950"/>
                    <a:pt x="17106" y="6616"/>
                  </a:cubicBezTo>
                  <a:cubicBezTo>
                    <a:pt x="17015" y="6251"/>
                    <a:pt x="16924" y="5917"/>
                    <a:pt x="16772" y="5583"/>
                  </a:cubicBezTo>
                  <a:cubicBezTo>
                    <a:pt x="16711" y="5401"/>
                    <a:pt x="16620" y="5249"/>
                    <a:pt x="16559" y="5067"/>
                  </a:cubicBezTo>
                  <a:cubicBezTo>
                    <a:pt x="16498" y="4884"/>
                    <a:pt x="16407" y="4702"/>
                    <a:pt x="16316" y="4520"/>
                  </a:cubicBezTo>
                  <a:cubicBezTo>
                    <a:pt x="16164" y="4155"/>
                    <a:pt x="15982" y="3790"/>
                    <a:pt x="15800" y="3456"/>
                  </a:cubicBezTo>
                  <a:cubicBezTo>
                    <a:pt x="15587" y="3152"/>
                    <a:pt x="15344" y="2849"/>
                    <a:pt x="15101" y="2575"/>
                  </a:cubicBezTo>
                  <a:cubicBezTo>
                    <a:pt x="14858" y="2271"/>
                    <a:pt x="14584" y="1968"/>
                    <a:pt x="14311" y="1694"/>
                  </a:cubicBezTo>
                  <a:cubicBezTo>
                    <a:pt x="14159" y="1542"/>
                    <a:pt x="14037" y="1421"/>
                    <a:pt x="13886" y="1329"/>
                  </a:cubicBezTo>
                  <a:cubicBezTo>
                    <a:pt x="13703" y="1178"/>
                    <a:pt x="13491" y="1056"/>
                    <a:pt x="13308" y="935"/>
                  </a:cubicBezTo>
                  <a:cubicBezTo>
                    <a:pt x="12974" y="752"/>
                    <a:pt x="12609" y="600"/>
                    <a:pt x="12245" y="479"/>
                  </a:cubicBezTo>
                  <a:cubicBezTo>
                    <a:pt x="12154" y="448"/>
                    <a:pt x="12063" y="418"/>
                    <a:pt x="12002" y="388"/>
                  </a:cubicBezTo>
                  <a:cubicBezTo>
                    <a:pt x="11880" y="357"/>
                    <a:pt x="11759" y="327"/>
                    <a:pt x="11607" y="296"/>
                  </a:cubicBezTo>
                  <a:lnTo>
                    <a:pt x="11030" y="205"/>
                  </a:lnTo>
                  <a:cubicBezTo>
                    <a:pt x="10665" y="114"/>
                    <a:pt x="10270" y="53"/>
                    <a:pt x="9905" y="23"/>
                  </a:cubicBezTo>
                  <a:cubicBezTo>
                    <a:pt x="9693" y="8"/>
                    <a:pt x="9488" y="0"/>
                    <a:pt x="9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3308527" y="1943758"/>
              <a:ext cx="548700" cy="54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75"/>
          <p:cNvGrpSpPr/>
          <p:nvPr/>
        </p:nvGrpSpPr>
        <p:grpSpPr>
          <a:xfrm>
            <a:off x="1330396" y="2023809"/>
            <a:ext cx="694958" cy="731498"/>
            <a:chOff x="3235398" y="1852359"/>
            <a:chExt cx="694958" cy="731498"/>
          </a:xfrm>
        </p:grpSpPr>
        <p:sp>
          <p:nvSpPr>
            <p:cNvPr id="1811" name="Google Shape;1811;p75"/>
            <p:cNvSpPr/>
            <p:nvPr/>
          </p:nvSpPr>
          <p:spPr>
            <a:xfrm>
              <a:off x="3235398" y="1852359"/>
              <a:ext cx="694958" cy="731498"/>
            </a:xfrm>
            <a:custGeom>
              <a:avLst/>
              <a:gdLst/>
              <a:ahLst/>
              <a:cxnLst/>
              <a:rect l="l" t="t" r="r" b="b"/>
              <a:pathLst>
                <a:path w="17775" h="18830" extrusionOk="0">
                  <a:moveTo>
                    <a:pt x="10847" y="1208"/>
                  </a:moveTo>
                  <a:cubicBezTo>
                    <a:pt x="10817" y="1238"/>
                    <a:pt x="10817" y="1238"/>
                    <a:pt x="10786" y="1238"/>
                  </a:cubicBezTo>
                  <a:lnTo>
                    <a:pt x="10726" y="1208"/>
                  </a:lnTo>
                  <a:close/>
                  <a:moveTo>
                    <a:pt x="8872" y="1056"/>
                  </a:moveTo>
                  <a:lnTo>
                    <a:pt x="8812" y="1086"/>
                  </a:lnTo>
                  <a:cubicBezTo>
                    <a:pt x="8781" y="1117"/>
                    <a:pt x="8720" y="1147"/>
                    <a:pt x="8690" y="1208"/>
                  </a:cubicBezTo>
                  <a:cubicBezTo>
                    <a:pt x="8660" y="1238"/>
                    <a:pt x="8660" y="1269"/>
                    <a:pt x="8660" y="1299"/>
                  </a:cubicBezTo>
                  <a:lnTo>
                    <a:pt x="8629" y="1299"/>
                  </a:lnTo>
                  <a:lnTo>
                    <a:pt x="8599" y="1329"/>
                  </a:lnTo>
                  <a:lnTo>
                    <a:pt x="8508" y="1329"/>
                  </a:lnTo>
                  <a:cubicBezTo>
                    <a:pt x="8477" y="1269"/>
                    <a:pt x="8447" y="1238"/>
                    <a:pt x="8417" y="1208"/>
                  </a:cubicBezTo>
                  <a:cubicBezTo>
                    <a:pt x="8386" y="1178"/>
                    <a:pt x="8356" y="1147"/>
                    <a:pt x="8356" y="1117"/>
                  </a:cubicBezTo>
                  <a:cubicBezTo>
                    <a:pt x="8447" y="1086"/>
                    <a:pt x="8569" y="1086"/>
                    <a:pt x="8690" y="1056"/>
                  </a:cubicBezTo>
                  <a:close/>
                  <a:moveTo>
                    <a:pt x="7961" y="1178"/>
                  </a:moveTo>
                  <a:cubicBezTo>
                    <a:pt x="7991" y="1208"/>
                    <a:pt x="8022" y="1238"/>
                    <a:pt x="8052" y="1269"/>
                  </a:cubicBezTo>
                  <a:lnTo>
                    <a:pt x="8113" y="1329"/>
                  </a:lnTo>
                  <a:lnTo>
                    <a:pt x="7991" y="1360"/>
                  </a:lnTo>
                  <a:cubicBezTo>
                    <a:pt x="8022" y="1329"/>
                    <a:pt x="7991" y="1329"/>
                    <a:pt x="7991" y="1299"/>
                  </a:cubicBezTo>
                  <a:lnTo>
                    <a:pt x="7961" y="1269"/>
                  </a:lnTo>
                  <a:cubicBezTo>
                    <a:pt x="7961" y="1238"/>
                    <a:pt x="7961" y="1208"/>
                    <a:pt x="7961" y="1178"/>
                  </a:cubicBezTo>
                  <a:close/>
                  <a:moveTo>
                    <a:pt x="7323" y="1360"/>
                  </a:moveTo>
                  <a:cubicBezTo>
                    <a:pt x="7323" y="1390"/>
                    <a:pt x="7323" y="1451"/>
                    <a:pt x="7323" y="1481"/>
                  </a:cubicBezTo>
                  <a:lnTo>
                    <a:pt x="7141" y="1542"/>
                  </a:lnTo>
                  <a:cubicBezTo>
                    <a:pt x="7110" y="1512"/>
                    <a:pt x="7049" y="1481"/>
                    <a:pt x="7019" y="1451"/>
                  </a:cubicBezTo>
                  <a:lnTo>
                    <a:pt x="7323" y="1360"/>
                  </a:lnTo>
                  <a:close/>
                  <a:moveTo>
                    <a:pt x="11090" y="1481"/>
                  </a:moveTo>
                  <a:lnTo>
                    <a:pt x="11181" y="1512"/>
                  </a:lnTo>
                  <a:lnTo>
                    <a:pt x="11273" y="1542"/>
                  </a:lnTo>
                  <a:lnTo>
                    <a:pt x="11303" y="1573"/>
                  </a:lnTo>
                  <a:cubicBezTo>
                    <a:pt x="11273" y="1633"/>
                    <a:pt x="11273" y="1664"/>
                    <a:pt x="11303" y="1724"/>
                  </a:cubicBezTo>
                  <a:cubicBezTo>
                    <a:pt x="11212" y="1664"/>
                    <a:pt x="11151" y="1573"/>
                    <a:pt x="11090" y="1512"/>
                  </a:cubicBezTo>
                  <a:lnTo>
                    <a:pt x="11060" y="1481"/>
                  </a:lnTo>
                  <a:close/>
                  <a:moveTo>
                    <a:pt x="8964" y="1907"/>
                  </a:moveTo>
                  <a:cubicBezTo>
                    <a:pt x="9024" y="1968"/>
                    <a:pt x="9085" y="2028"/>
                    <a:pt x="9176" y="2119"/>
                  </a:cubicBezTo>
                  <a:lnTo>
                    <a:pt x="9176" y="2180"/>
                  </a:lnTo>
                  <a:lnTo>
                    <a:pt x="9115" y="2089"/>
                  </a:lnTo>
                  <a:lnTo>
                    <a:pt x="8964" y="1937"/>
                  </a:lnTo>
                  <a:cubicBezTo>
                    <a:pt x="8964" y="1937"/>
                    <a:pt x="8964" y="1907"/>
                    <a:pt x="8964" y="1907"/>
                  </a:cubicBezTo>
                  <a:close/>
                  <a:moveTo>
                    <a:pt x="6411" y="1694"/>
                  </a:moveTo>
                  <a:cubicBezTo>
                    <a:pt x="6411" y="1694"/>
                    <a:pt x="6411" y="1724"/>
                    <a:pt x="6411" y="1755"/>
                  </a:cubicBezTo>
                  <a:cubicBezTo>
                    <a:pt x="6411" y="1785"/>
                    <a:pt x="6381" y="1816"/>
                    <a:pt x="6381" y="1846"/>
                  </a:cubicBezTo>
                  <a:lnTo>
                    <a:pt x="6108" y="1968"/>
                  </a:lnTo>
                  <a:cubicBezTo>
                    <a:pt x="6047" y="1968"/>
                    <a:pt x="5986" y="1968"/>
                    <a:pt x="5895" y="1998"/>
                  </a:cubicBezTo>
                  <a:cubicBezTo>
                    <a:pt x="5834" y="2028"/>
                    <a:pt x="5773" y="2028"/>
                    <a:pt x="5743" y="2059"/>
                  </a:cubicBezTo>
                  <a:cubicBezTo>
                    <a:pt x="5682" y="2089"/>
                    <a:pt x="5621" y="2150"/>
                    <a:pt x="5591" y="2180"/>
                  </a:cubicBezTo>
                  <a:cubicBezTo>
                    <a:pt x="5530" y="2211"/>
                    <a:pt x="5500" y="2241"/>
                    <a:pt x="5469" y="2302"/>
                  </a:cubicBezTo>
                  <a:cubicBezTo>
                    <a:pt x="5439" y="2271"/>
                    <a:pt x="5409" y="2271"/>
                    <a:pt x="5378" y="2271"/>
                  </a:cubicBezTo>
                  <a:lnTo>
                    <a:pt x="5287" y="2241"/>
                  </a:lnTo>
                  <a:lnTo>
                    <a:pt x="5378" y="2180"/>
                  </a:lnTo>
                  <a:cubicBezTo>
                    <a:pt x="5561" y="2059"/>
                    <a:pt x="5743" y="1968"/>
                    <a:pt x="5925" y="1907"/>
                  </a:cubicBezTo>
                  <a:cubicBezTo>
                    <a:pt x="6108" y="1816"/>
                    <a:pt x="6259" y="1755"/>
                    <a:pt x="6411" y="1694"/>
                  </a:cubicBezTo>
                  <a:close/>
                  <a:moveTo>
                    <a:pt x="12002" y="1512"/>
                  </a:moveTo>
                  <a:lnTo>
                    <a:pt x="12002" y="1512"/>
                  </a:lnTo>
                  <a:cubicBezTo>
                    <a:pt x="12154" y="1542"/>
                    <a:pt x="12275" y="1603"/>
                    <a:pt x="12427" y="1694"/>
                  </a:cubicBezTo>
                  <a:cubicBezTo>
                    <a:pt x="12518" y="1755"/>
                    <a:pt x="12579" y="1816"/>
                    <a:pt x="12670" y="1876"/>
                  </a:cubicBezTo>
                  <a:cubicBezTo>
                    <a:pt x="12731" y="1968"/>
                    <a:pt x="12792" y="2028"/>
                    <a:pt x="12853" y="2089"/>
                  </a:cubicBezTo>
                  <a:cubicBezTo>
                    <a:pt x="12913" y="2150"/>
                    <a:pt x="12944" y="2211"/>
                    <a:pt x="13004" y="2271"/>
                  </a:cubicBezTo>
                  <a:lnTo>
                    <a:pt x="13004" y="2362"/>
                  </a:lnTo>
                  <a:lnTo>
                    <a:pt x="12913" y="2362"/>
                  </a:lnTo>
                  <a:cubicBezTo>
                    <a:pt x="12853" y="2302"/>
                    <a:pt x="12792" y="2241"/>
                    <a:pt x="12731" y="2180"/>
                  </a:cubicBezTo>
                  <a:cubicBezTo>
                    <a:pt x="12640" y="2089"/>
                    <a:pt x="12549" y="1998"/>
                    <a:pt x="12458" y="1937"/>
                  </a:cubicBezTo>
                  <a:cubicBezTo>
                    <a:pt x="12397" y="1876"/>
                    <a:pt x="12336" y="1816"/>
                    <a:pt x="12275" y="1785"/>
                  </a:cubicBezTo>
                  <a:lnTo>
                    <a:pt x="12245" y="1755"/>
                  </a:lnTo>
                  <a:cubicBezTo>
                    <a:pt x="12154" y="1664"/>
                    <a:pt x="12093" y="1573"/>
                    <a:pt x="12002" y="1512"/>
                  </a:cubicBezTo>
                  <a:close/>
                  <a:moveTo>
                    <a:pt x="4558" y="2757"/>
                  </a:moveTo>
                  <a:cubicBezTo>
                    <a:pt x="4558" y="2788"/>
                    <a:pt x="4558" y="2818"/>
                    <a:pt x="4588" y="2849"/>
                  </a:cubicBezTo>
                  <a:lnTo>
                    <a:pt x="4406" y="2849"/>
                  </a:lnTo>
                  <a:lnTo>
                    <a:pt x="4558" y="2757"/>
                  </a:lnTo>
                  <a:close/>
                  <a:moveTo>
                    <a:pt x="6685" y="2849"/>
                  </a:moveTo>
                  <a:lnTo>
                    <a:pt x="6746" y="2909"/>
                  </a:lnTo>
                  <a:lnTo>
                    <a:pt x="6776" y="2970"/>
                  </a:lnTo>
                  <a:cubicBezTo>
                    <a:pt x="6746" y="2940"/>
                    <a:pt x="6715" y="2879"/>
                    <a:pt x="6685" y="2849"/>
                  </a:cubicBezTo>
                  <a:close/>
                  <a:moveTo>
                    <a:pt x="13430" y="3760"/>
                  </a:moveTo>
                  <a:lnTo>
                    <a:pt x="13460" y="3821"/>
                  </a:lnTo>
                  <a:lnTo>
                    <a:pt x="13491" y="3882"/>
                  </a:lnTo>
                  <a:lnTo>
                    <a:pt x="13430" y="3760"/>
                  </a:lnTo>
                  <a:close/>
                  <a:moveTo>
                    <a:pt x="14311" y="3365"/>
                  </a:moveTo>
                  <a:cubicBezTo>
                    <a:pt x="14402" y="3487"/>
                    <a:pt x="14524" y="3608"/>
                    <a:pt x="14615" y="3760"/>
                  </a:cubicBezTo>
                  <a:lnTo>
                    <a:pt x="14645" y="3821"/>
                  </a:lnTo>
                  <a:cubicBezTo>
                    <a:pt x="14615" y="3851"/>
                    <a:pt x="14584" y="3851"/>
                    <a:pt x="14584" y="3882"/>
                  </a:cubicBezTo>
                  <a:lnTo>
                    <a:pt x="14554" y="3912"/>
                  </a:lnTo>
                  <a:cubicBezTo>
                    <a:pt x="14524" y="3790"/>
                    <a:pt x="14463" y="3699"/>
                    <a:pt x="14402" y="3578"/>
                  </a:cubicBezTo>
                  <a:lnTo>
                    <a:pt x="14311" y="3365"/>
                  </a:lnTo>
                  <a:close/>
                  <a:moveTo>
                    <a:pt x="4923" y="3942"/>
                  </a:moveTo>
                  <a:cubicBezTo>
                    <a:pt x="4923" y="3942"/>
                    <a:pt x="4923" y="3973"/>
                    <a:pt x="4923" y="3973"/>
                  </a:cubicBezTo>
                  <a:lnTo>
                    <a:pt x="4892" y="3942"/>
                  </a:lnTo>
                  <a:close/>
                  <a:moveTo>
                    <a:pt x="8174" y="2940"/>
                  </a:moveTo>
                  <a:lnTo>
                    <a:pt x="8295" y="3061"/>
                  </a:lnTo>
                  <a:cubicBezTo>
                    <a:pt x="8386" y="3274"/>
                    <a:pt x="8508" y="3517"/>
                    <a:pt x="8599" y="3730"/>
                  </a:cubicBezTo>
                  <a:cubicBezTo>
                    <a:pt x="8629" y="3821"/>
                    <a:pt x="8660" y="3882"/>
                    <a:pt x="8690" y="3973"/>
                  </a:cubicBezTo>
                  <a:lnTo>
                    <a:pt x="8660" y="3942"/>
                  </a:lnTo>
                  <a:cubicBezTo>
                    <a:pt x="8599" y="3821"/>
                    <a:pt x="8508" y="3699"/>
                    <a:pt x="8447" y="3547"/>
                  </a:cubicBezTo>
                  <a:cubicBezTo>
                    <a:pt x="8417" y="3487"/>
                    <a:pt x="8386" y="3426"/>
                    <a:pt x="8356" y="3335"/>
                  </a:cubicBezTo>
                  <a:cubicBezTo>
                    <a:pt x="8325" y="3244"/>
                    <a:pt x="8234" y="3092"/>
                    <a:pt x="8174" y="2940"/>
                  </a:cubicBezTo>
                  <a:close/>
                  <a:moveTo>
                    <a:pt x="9146" y="3517"/>
                  </a:moveTo>
                  <a:lnTo>
                    <a:pt x="9207" y="3578"/>
                  </a:lnTo>
                  <a:cubicBezTo>
                    <a:pt x="9237" y="3669"/>
                    <a:pt x="9267" y="3760"/>
                    <a:pt x="9298" y="3851"/>
                  </a:cubicBezTo>
                  <a:cubicBezTo>
                    <a:pt x="9328" y="3942"/>
                    <a:pt x="9328" y="3973"/>
                    <a:pt x="9358" y="4034"/>
                  </a:cubicBezTo>
                  <a:cubicBezTo>
                    <a:pt x="9298" y="3942"/>
                    <a:pt x="9298" y="3882"/>
                    <a:pt x="9267" y="3790"/>
                  </a:cubicBezTo>
                  <a:lnTo>
                    <a:pt x="9146" y="3517"/>
                  </a:lnTo>
                  <a:close/>
                  <a:moveTo>
                    <a:pt x="6594" y="3335"/>
                  </a:moveTo>
                  <a:lnTo>
                    <a:pt x="6594" y="3335"/>
                  </a:lnTo>
                  <a:cubicBezTo>
                    <a:pt x="6624" y="3396"/>
                    <a:pt x="6654" y="3426"/>
                    <a:pt x="6685" y="3487"/>
                  </a:cubicBezTo>
                  <a:lnTo>
                    <a:pt x="6806" y="3639"/>
                  </a:lnTo>
                  <a:cubicBezTo>
                    <a:pt x="6837" y="3730"/>
                    <a:pt x="6867" y="3821"/>
                    <a:pt x="6928" y="3882"/>
                  </a:cubicBezTo>
                  <a:cubicBezTo>
                    <a:pt x="6958" y="4003"/>
                    <a:pt x="7019" y="4094"/>
                    <a:pt x="7049" y="4216"/>
                  </a:cubicBezTo>
                  <a:lnTo>
                    <a:pt x="6928" y="4125"/>
                  </a:lnTo>
                  <a:cubicBezTo>
                    <a:pt x="6928" y="4094"/>
                    <a:pt x="6897" y="4034"/>
                    <a:pt x="6867" y="4003"/>
                  </a:cubicBezTo>
                  <a:cubicBezTo>
                    <a:pt x="6867" y="3973"/>
                    <a:pt x="6806" y="3851"/>
                    <a:pt x="6776" y="3760"/>
                  </a:cubicBezTo>
                  <a:cubicBezTo>
                    <a:pt x="6715" y="3669"/>
                    <a:pt x="6715" y="3608"/>
                    <a:pt x="6685" y="3547"/>
                  </a:cubicBezTo>
                  <a:cubicBezTo>
                    <a:pt x="6654" y="3487"/>
                    <a:pt x="6624" y="3426"/>
                    <a:pt x="6594" y="3335"/>
                  </a:cubicBezTo>
                  <a:close/>
                  <a:moveTo>
                    <a:pt x="11364" y="3942"/>
                  </a:moveTo>
                  <a:lnTo>
                    <a:pt x="11516" y="4246"/>
                  </a:lnTo>
                  <a:lnTo>
                    <a:pt x="11455" y="4155"/>
                  </a:lnTo>
                  <a:lnTo>
                    <a:pt x="11455" y="4185"/>
                  </a:lnTo>
                  <a:cubicBezTo>
                    <a:pt x="11425" y="4094"/>
                    <a:pt x="11394" y="4034"/>
                    <a:pt x="11364" y="3942"/>
                  </a:cubicBezTo>
                  <a:close/>
                  <a:moveTo>
                    <a:pt x="14858" y="4277"/>
                  </a:moveTo>
                  <a:lnTo>
                    <a:pt x="14888" y="4307"/>
                  </a:lnTo>
                  <a:lnTo>
                    <a:pt x="14858" y="4307"/>
                  </a:lnTo>
                  <a:lnTo>
                    <a:pt x="14858" y="4277"/>
                  </a:lnTo>
                  <a:close/>
                  <a:moveTo>
                    <a:pt x="7475" y="4398"/>
                  </a:moveTo>
                  <a:lnTo>
                    <a:pt x="7505" y="4459"/>
                  </a:lnTo>
                  <a:lnTo>
                    <a:pt x="7475" y="4459"/>
                  </a:lnTo>
                  <a:lnTo>
                    <a:pt x="7475" y="4398"/>
                  </a:lnTo>
                  <a:close/>
                  <a:moveTo>
                    <a:pt x="4042" y="3122"/>
                  </a:moveTo>
                  <a:cubicBezTo>
                    <a:pt x="4011" y="3213"/>
                    <a:pt x="3981" y="3274"/>
                    <a:pt x="3981" y="3365"/>
                  </a:cubicBezTo>
                  <a:lnTo>
                    <a:pt x="3859" y="3487"/>
                  </a:lnTo>
                  <a:lnTo>
                    <a:pt x="3738" y="3578"/>
                  </a:lnTo>
                  <a:lnTo>
                    <a:pt x="3616" y="3639"/>
                  </a:lnTo>
                  <a:cubicBezTo>
                    <a:pt x="3586" y="3639"/>
                    <a:pt x="3525" y="3669"/>
                    <a:pt x="3495" y="3730"/>
                  </a:cubicBezTo>
                  <a:cubicBezTo>
                    <a:pt x="3434" y="3760"/>
                    <a:pt x="3373" y="3821"/>
                    <a:pt x="3373" y="3912"/>
                  </a:cubicBezTo>
                  <a:cubicBezTo>
                    <a:pt x="3343" y="3912"/>
                    <a:pt x="3343" y="3942"/>
                    <a:pt x="3343" y="3973"/>
                  </a:cubicBezTo>
                  <a:lnTo>
                    <a:pt x="2948" y="4337"/>
                  </a:lnTo>
                  <a:lnTo>
                    <a:pt x="2826" y="4489"/>
                  </a:lnTo>
                  <a:cubicBezTo>
                    <a:pt x="2796" y="4459"/>
                    <a:pt x="2735" y="4459"/>
                    <a:pt x="2705" y="4459"/>
                  </a:cubicBezTo>
                  <a:cubicBezTo>
                    <a:pt x="2887" y="4216"/>
                    <a:pt x="3069" y="4003"/>
                    <a:pt x="3282" y="3790"/>
                  </a:cubicBezTo>
                  <a:cubicBezTo>
                    <a:pt x="3434" y="3639"/>
                    <a:pt x="3586" y="3487"/>
                    <a:pt x="3738" y="3365"/>
                  </a:cubicBezTo>
                  <a:lnTo>
                    <a:pt x="4042" y="3122"/>
                  </a:lnTo>
                  <a:close/>
                  <a:moveTo>
                    <a:pt x="11880" y="2059"/>
                  </a:moveTo>
                  <a:cubicBezTo>
                    <a:pt x="11971" y="2150"/>
                    <a:pt x="12032" y="2241"/>
                    <a:pt x="12093" y="2332"/>
                  </a:cubicBezTo>
                  <a:cubicBezTo>
                    <a:pt x="12154" y="2423"/>
                    <a:pt x="12245" y="2545"/>
                    <a:pt x="12306" y="2636"/>
                  </a:cubicBezTo>
                  <a:cubicBezTo>
                    <a:pt x="12366" y="2727"/>
                    <a:pt x="12458" y="2940"/>
                    <a:pt x="12549" y="3092"/>
                  </a:cubicBezTo>
                  <a:lnTo>
                    <a:pt x="12792" y="3578"/>
                  </a:lnTo>
                  <a:cubicBezTo>
                    <a:pt x="12974" y="3912"/>
                    <a:pt x="13126" y="4246"/>
                    <a:pt x="13278" y="4580"/>
                  </a:cubicBezTo>
                  <a:cubicBezTo>
                    <a:pt x="13298" y="4600"/>
                    <a:pt x="13305" y="4620"/>
                    <a:pt x="13307" y="4640"/>
                  </a:cubicBezTo>
                  <a:lnTo>
                    <a:pt x="13307" y="4640"/>
                  </a:lnTo>
                  <a:cubicBezTo>
                    <a:pt x="13186" y="4519"/>
                    <a:pt x="13095" y="4398"/>
                    <a:pt x="13004" y="4277"/>
                  </a:cubicBezTo>
                  <a:cubicBezTo>
                    <a:pt x="12974" y="4216"/>
                    <a:pt x="12944" y="4155"/>
                    <a:pt x="12913" y="4125"/>
                  </a:cubicBezTo>
                  <a:lnTo>
                    <a:pt x="12822" y="3973"/>
                  </a:lnTo>
                  <a:lnTo>
                    <a:pt x="12761" y="3912"/>
                  </a:lnTo>
                  <a:cubicBezTo>
                    <a:pt x="12670" y="3790"/>
                    <a:pt x="12609" y="3639"/>
                    <a:pt x="12518" y="3517"/>
                  </a:cubicBezTo>
                  <a:cubicBezTo>
                    <a:pt x="12427" y="3365"/>
                    <a:pt x="12366" y="3244"/>
                    <a:pt x="12306" y="3122"/>
                  </a:cubicBezTo>
                  <a:cubicBezTo>
                    <a:pt x="12154" y="2818"/>
                    <a:pt x="12002" y="2514"/>
                    <a:pt x="11911" y="2180"/>
                  </a:cubicBezTo>
                  <a:cubicBezTo>
                    <a:pt x="11911" y="2119"/>
                    <a:pt x="11911" y="2089"/>
                    <a:pt x="11880" y="2059"/>
                  </a:cubicBezTo>
                  <a:close/>
                  <a:moveTo>
                    <a:pt x="11075" y="4611"/>
                  </a:moveTo>
                  <a:lnTo>
                    <a:pt x="11121" y="4672"/>
                  </a:lnTo>
                  <a:cubicBezTo>
                    <a:pt x="11106" y="4656"/>
                    <a:pt x="11090" y="4634"/>
                    <a:pt x="11075" y="4611"/>
                  </a:cubicBezTo>
                  <a:close/>
                  <a:moveTo>
                    <a:pt x="5743" y="3365"/>
                  </a:moveTo>
                  <a:lnTo>
                    <a:pt x="5743" y="3396"/>
                  </a:lnTo>
                  <a:lnTo>
                    <a:pt x="5895" y="3639"/>
                  </a:lnTo>
                  <a:cubicBezTo>
                    <a:pt x="5895" y="3669"/>
                    <a:pt x="5925" y="3699"/>
                    <a:pt x="5925" y="3730"/>
                  </a:cubicBezTo>
                  <a:cubicBezTo>
                    <a:pt x="5986" y="3882"/>
                    <a:pt x="6047" y="4003"/>
                    <a:pt x="6108" y="4155"/>
                  </a:cubicBezTo>
                  <a:lnTo>
                    <a:pt x="6290" y="4520"/>
                  </a:lnTo>
                  <a:cubicBezTo>
                    <a:pt x="6320" y="4611"/>
                    <a:pt x="6351" y="4672"/>
                    <a:pt x="6381" y="4732"/>
                  </a:cubicBezTo>
                  <a:lnTo>
                    <a:pt x="6351" y="4732"/>
                  </a:lnTo>
                  <a:cubicBezTo>
                    <a:pt x="6320" y="4763"/>
                    <a:pt x="6320" y="4763"/>
                    <a:pt x="6320" y="4763"/>
                  </a:cubicBezTo>
                  <a:lnTo>
                    <a:pt x="6168" y="4520"/>
                  </a:lnTo>
                  <a:lnTo>
                    <a:pt x="6016" y="4277"/>
                  </a:lnTo>
                  <a:cubicBezTo>
                    <a:pt x="5986" y="4185"/>
                    <a:pt x="5956" y="4125"/>
                    <a:pt x="5895" y="4064"/>
                  </a:cubicBezTo>
                  <a:cubicBezTo>
                    <a:pt x="5804" y="3882"/>
                    <a:pt x="5743" y="3730"/>
                    <a:pt x="5652" y="3547"/>
                  </a:cubicBezTo>
                  <a:lnTo>
                    <a:pt x="5591" y="3426"/>
                  </a:lnTo>
                  <a:lnTo>
                    <a:pt x="5743" y="3365"/>
                  </a:lnTo>
                  <a:close/>
                  <a:moveTo>
                    <a:pt x="9207" y="4884"/>
                  </a:moveTo>
                  <a:cubicBezTo>
                    <a:pt x="9207" y="4884"/>
                    <a:pt x="9207" y="4915"/>
                    <a:pt x="9237" y="4945"/>
                  </a:cubicBezTo>
                  <a:lnTo>
                    <a:pt x="9237" y="5036"/>
                  </a:lnTo>
                  <a:lnTo>
                    <a:pt x="9176" y="4975"/>
                  </a:lnTo>
                  <a:lnTo>
                    <a:pt x="9055" y="4884"/>
                  </a:lnTo>
                  <a:close/>
                  <a:moveTo>
                    <a:pt x="5348" y="3912"/>
                  </a:moveTo>
                  <a:lnTo>
                    <a:pt x="5409" y="4003"/>
                  </a:lnTo>
                  <a:cubicBezTo>
                    <a:pt x="5500" y="4125"/>
                    <a:pt x="5530" y="4246"/>
                    <a:pt x="5591" y="4337"/>
                  </a:cubicBezTo>
                  <a:lnTo>
                    <a:pt x="5713" y="4550"/>
                  </a:lnTo>
                  <a:cubicBezTo>
                    <a:pt x="5804" y="4732"/>
                    <a:pt x="5864" y="4915"/>
                    <a:pt x="5956" y="5067"/>
                  </a:cubicBezTo>
                  <a:cubicBezTo>
                    <a:pt x="6016" y="5218"/>
                    <a:pt x="6077" y="5370"/>
                    <a:pt x="6138" y="5492"/>
                  </a:cubicBezTo>
                  <a:cubicBezTo>
                    <a:pt x="6047" y="5401"/>
                    <a:pt x="5986" y="5279"/>
                    <a:pt x="5925" y="5188"/>
                  </a:cubicBezTo>
                  <a:cubicBezTo>
                    <a:pt x="5864" y="5097"/>
                    <a:pt x="5804" y="4975"/>
                    <a:pt x="5743" y="4884"/>
                  </a:cubicBezTo>
                  <a:cubicBezTo>
                    <a:pt x="5682" y="4793"/>
                    <a:pt x="5591" y="4580"/>
                    <a:pt x="5500" y="4429"/>
                  </a:cubicBezTo>
                  <a:cubicBezTo>
                    <a:pt x="5469" y="4368"/>
                    <a:pt x="5439" y="4277"/>
                    <a:pt x="5378" y="4185"/>
                  </a:cubicBezTo>
                  <a:cubicBezTo>
                    <a:pt x="5378" y="4094"/>
                    <a:pt x="5378" y="4003"/>
                    <a:pt x="5348" y="3912"/>
                  </a:cubicBezTo>
                  <a:close/>
                  <a:moveTo>
                    <a:pt x="7748" y="4854"/>
                  </a:moveTo>
                  <a:cubicBezTo>
                    <a:pt x="7779" y="4945"/>
                    <a:pt x="7839" y="5036"/>
                    <a:pt x="7900" y="5127"/>
                  </a:cubicBezTo>
                  <a:cubicBezTo>
                    <a:pt x="7931" y="5188"/>
                    <a:pt x="7991" y="5249"/>
                    <a:pt x="8022" y="5310"/>
                  </a:cubicBezTo>
                  <a:cubicBezTo>
                    <a:pt x="8052" y="5370"/>
                    <a:pt x="8082" y="5401"/>
                    <a:pt x="8082" y="5462"/>
                  </a:cubicBezTo>
                  <a:lnTo>
                    <a:pt x="8082" y="5492"/>
                  </a:lnTo>
                  <a:lnTo>
                    <a:pt x="8022" y="5431"/>
                  </a:lnTo>
                  <a:cubicBezTo>
                    <a:pt x="7961" y="5310"/>
                    <a:pt x="7900" y="5188"/>
                    <a:pt x="7839" y="5097"/>
                  </a:cubicBezTo>
                  <a:cubicBezTo>
                    <a:pt x="7809" y="5067"/>
                    <a:pt x="7779" y="5036"/>
                    <a:pt x="7748" y="5006"/>
                  </a:cubicBezTo>
                  <a:cubicBezTo>
                    <a:pt x="7718" y="4945"/>
                    <a:pt x="7748" y="4945"/>
                    <a:pt x="7748" y="4945"/>
                  </a:cubicBezTo>
                  <a:lnTo>
                    <a:pt x="7748" y="4854"/>
                  </a:lnTo>
                  <a:close/>
                  <a:moveTo>
                    <a:pt x="14979" y="4732"/>
                  </a:moveTo>
                  <a:lnTo>
                    <a:pt x="15101" y="4824"/>
                  </a:lnTo>
                  <a:lnTo>
                    <a:pt x="15131" y="4854"/>
                  </a:lnTo>
                  <a:lnTo>
                    <a:pt x="15131" y="4884"/>
                  </a:lnTo>
                  <a:cubicBezTo>
                    <a:pt x="15222" y="5097"/>
                    <a:pt x="15314" y="5310"/>
                    <a:pt x="15405" y="5522"/>
                  </a:cubicBezTo>
                  <a:lnTo>
                    <a:pt x="15374" y="5522"/>
                  </a:lnTo>
                  <a:lnTo>
                    <a:pt x="15131" y="5067"/>
                  </a:lnTo>
                  <a:lnTo>
                    <a:pt x="15070" y="4975"/>
                  </a:lnTo>
                  <a:cubicBezTo>
                    <a:pt x="15070" y="4915"/>
                    <a:pt x="15040" y="4854"/>
                    <a:pt x="15040" y="4824"/>
                  </a:cubicBezTo>
                  <a:lnTo>
                    <a:pt x="14979" y="4732"/>
                  </a:lnTo>
                  <a:close/>
                  <a:moveTo>
                    <a:pt x="2279" y="5006"/>
                  </a:moveTo>
                  <a:lnTo>
                    <a:pt x="2279" y="5067"/>
                  </a:lnTo>
                  <a:cubicBezTo>
                    <a:pt x="2249" y="5127"/>
                    <a:pt x="2188" y="5188"/>
                    <a:pt x="2158" y="5249"/>
                  </a:cubicBezTo>
                  <a:cubicBezTo>
                    <a:pt x="2067" y="5370"/>
                    <a:pt x="1975" y="5522"/>
                    <a:pt x="1884" y="5674"/>
                  </a:cubicBezTo>
                  <a:cubicBezTo>
                    <a:pt x="1884" y="5644"/>
                    <a:pt x="1884" y="5613"/>
                    <a:pt x="1915" y="5583"/>
                  </a:cubicBezTo>
                  <a:cubicBezTo>
                    <a:pt x="2006" y="5431"/>
                    <a:pt x="2097" y="5279"/>
                    <a:pt x="2219" y="5127"/>
                  </a:cubicBezTo>
                  <a:cubicBezTo>
                    <a:pt x="2249" y="5067"/>
                    <a:pt x="2279" y="5036"/>
                    <a:pt x="2279" y="5006"/>
                  </a:cubicBezTo>
                  <a:close/>
                  <a:moveTo>
                    <a:pt x="9267" y="5583"/>
                  </a:moveTo>
                  <a:cubicBezTo>
                    <a:pt x="9328" y="5674"/>
                    <a:pt x="9389" y="5735"/>
                    <a:pt x="9419" y="5796"/>
                  </a:cubicBezTo>
                  <a:lnTo>
                    <a:pt x="9419" y="5826"/>
                  </a:lnTo>
                  <a:cubicBezTo>
                    <a:pt x="9359" y="5735"/>
                    <a:pt x="9328" y="5674"/>
                    <a:pt x="9267" y="5583"/>
                  </a:cubicBezTo>
                  <a:close/>
                  <a:moveTo>
                    <a:pt x="5266" y="5320"/>
                  </a:moveTo>
                  <a:lnTo>
                    <a:pt x="5266" y="5320"/>
                  </a:lnTo>
                  <a:cubicBezTo>
                    <a:pt x="5294" y="5352"/>
                    <a:pt x="5321" y="5404"/>
                    <a:pt x="5348" y="5431"/>
                  </a:cubicBezTo>
                  <a:lnTo>
                    <a:pt x="5439" y="5613"/>
                  </a:lnTo>
                  <a:lnTo>
                    <a:pt x="5439" y="5644"/>
                  </a:lnTo>
                  <a:lnTo>
                    <a:pt x="5561" y="5887"/>
                  </a:lnTo>
                  <a:lnTo>
                    <a:pt x="5500" y="5887"/>
                  </a:lnTo>
                  <a:lnTo>
                    <a:pt x="5500" y="5857"/>
                  </a:lnTo>
                  <a:cubicBezTo>
                    <a:pt x="5439" y="5705"/>
                    <a:pt x="5378" y="5583"/>
                    <a:pt x="5318" y="5431"/>
                  </a:cubicBezTo>
                  <a:cubicBezTo>
                    <a:pt x="5318" y="5386"/>
                    <a:pt x="5283" y="5357"/>
                    <a:pt x="5266" y="5320"/>
                  </a:cubicBezTo>
                  <a:close/>
                  <a:moveTo>
                    <a:pt x="8599" y="5279"/>
                  </a:moveTo>
                  <a:lnTo>
                    <a:pt x="8660" y="5462"/>
                  </a:lnTo>
                  <a:lnTo>
                    <a:pt x="8751" y="5765"/>
                  </a:lnTo>
                  <a:lnTo>
                    <a:pt x="8781" y="5887"/>
                  </a:lnTo>
                  <a:lnTo>
                    <a:pt x="8720" y="5735"/>
                  </a:lnTo>
                  <a:cubicBezTo>
                    <a:pt x="8690" y="5705"/>
                    <a:pt x="8690" y="5674"/>
                    <a:pt x="8690" y="5644"/>
                  </a:cubicBezTo>
                  <a:cubicBezTo>
                    <a:pt x="8690" y="5644"/>
                    <a:pt x="8690" y="5613"/>
                    <a:pt x="8660" y="5613"/>
                  </a:cubicBezTo>
                  <a:lnTo>
                    <a:pt x="8660" y="5583"/>
                  </a:lnTo>
                  <a:cubicBezTo>
                    <a:pt x="8629" y="5492"/>
                    <a:pt x="8599" y="5401"/>
                    <a:pt x="8569" y="5279"/>
                  </a:cubicBezTo>
                  <a:close/>
                  <a:moveTo>
                    <a:pt x="3525" y="5765"/>
                  </a:moveTo>
                  <a:lnTo>
                    <a:pt x="3555" y="5796"/>
                  </a:lnTo>
                  <a:lnTo>
                    <a:pt x="3586" y="5826"/>
                  </a:lnTo>
                  <a:cubicBezTo>
                    <a:pt x="3586" y="5857"/>
                    <a:pt x="3586" y="5887"/>
                    <a:pt x="3586" y="5917"/>
                  </a:cubicBezTo>
                  <a:cubicBezTo>
                    <a:pt x="3555" y="5857"/>
                    <a:pt x="3555" y="5826"/>
                    <a:pt x="3525" y="5765"/>
                  </a:cubicBezTo>
                  <a:close/>
                  <a:moveTo>
                    <a:pt x="11121" y="5492"/>
                  </a:moveTo>
                  <a:cubicBezTo>
                    <a:pt x="11212" y="5674"/>
                    <a:pt x="11273" y="5826"/>
                    <a:pt x="11333" y="5978"/>
                  </a:cubicBezTo>
                  <a:lnTo>
                    <a:pt x="11455" y="6282"/>
                  </a:lnTo>
                  <a:cubicBezTo>
                    <a:pt x="11394" y="6191"/>
                    <a:pt x="11333" y="6100"/>
                    <a:pt x="11273" y="6008"/>
                  </a:cubicBezTo>
                  <a:cubicBezTo>
                    <a:pt x="11181" y="5826"/>
                    <a:pt x="11060" y="5674"/>
                    <a:pt x="10938" y="5553"/>
                  </a:cubicBezTo>
                  <a:lnTo>
                    <a:pt x="10999" y="5553"/>
                  </a:lnTo>
                  <a:cubicBezTo>
                    <a:pt x="11030" y="5553"/>
                    <a:pt x="11060" y="5522"/>
                    <a:pt x="11121" y="5492"/>
                  </a:cubicBezTo>
                  <a:close/>
                  <a:moveTo>
                    <a:pt x="5713" y="6403"/>
                  </a:moveTo>
                  <a:lnTo>
                    <a:pt x="5743" y="6434"/>
                  </a:lnTo>
                  <a:cubicBezTo>
                    <a:pt x="5743" y="6464"/>
                    <a:pt x="5773" y="6495"/>
                    <a:pt x="5773" y="6525"/>
                  </a:cubicBezTo>
                  <a:lnTo>
                    <a:pt x="5743" y="6495"/>
                  </a:lnTo>
                  <a:cubicBezTo>
                    <a:pt x="5743" y="6464"/>
                    <a:pt x="5713" y="6434"/>
                    <a:pt x="5713" y="6403"/>
                  </a:cubicBezTo>
                  <a:close/>
                  <a:moveTo>
                    <a:pt x="12032" y="6403"/>
                  </a:moveTo>
                  <a:lnTo>
                    <a:pt x="12123" y="6586"/>
                  </a:lnTo>
                  <a:lnTo>
                    <a:pt x="12123" y="6586"/>
                  </a:lnTo>
                  <a:lnTo>
                    <a:pt x="12063" y="6495"/>
                  </a:lnTo>
                  <a:lnTo>
                    <a:pt x="12032" y="6403"/>
                  </a:lnTo>
                  <a:close/>
                  <a:moveTo>
                    <a:pt x="3282" y="6130"/>
                  </a:moveTo>
                  <a:cubicBezTo>
                    <a:pt x="3312" y="6191"/>
                    <a:pt x="3373" y="6221"/>
                    <a:pt x="3403" y="6282"/>
                  </a:cubicBezTo>
                  <a:cubicBezTo>
                    <a:pt x="3464" y="6403"/>
                    <a:pt x="3525" y="6555"/>
                    <a:pt x="3586" y="6677"/>
                  </a:cubicBezTo>
                  <a:lnTo>
                    <a:pt x="3677" y="6798"/>
                  </a:lnTo>
                  <a:cubicBezTo>
                    <a:pt x="3586" y="6707"/>
                    <a:pt x="3525" y="6616"/>
                    <a:pt x="3464" y="6495"/>
                  </a:cubicBezTo>
                  <a:cubicBezTo>
                    <a:pt x="3403" y="6434"/>
                    <a:pt x="3373" y="6343"/>
                    <a:pt x="3312" y="6251"/>
                  </a:cubicBezTo>
                  <a:lnTo>
                    <a:pt x="3282" y="6130"/>
                  </a:lnTo>
                  <a:close/>
                  <a:moveTo>
                    <a:pt x="15921" y="6646"/>
                  </a:moveTo>
                  <a:lnTo>
                    <a:pt x="15982" y="6829"/>
                  </a:lnTo>
                  <a:lnTo>
                    <a:pt x="15952" y="6768"/>
                  </a:lnTo>
                  <a:cubicBezTo>
                    <a:pt x="15921" y="6738"/>
                    <a:pt x="15921" y="6707"/>
                    <a:pt x="15891" y="6646"/>
                  </a:cubicBezTo>
                  <a:close/>
                  <a:moveTo>
                    <a:pt x="2583" y="6495"/>
                  </a:moveTo>
                  <a:cubicBezTo>
                    <a:pt x="2644" y="6616"/>
                    <a:pt x="2674" y="6707"/>
                    <a:pt x="2735" y="6829"/>
                  </a:cubicBezTo>
                  <a:lnTo>
                    <a:pt x="2796" y="6920"/>
                  </a:lnTo>
                  <a:lnTo>
                    <a:pt x="2705" y="6859"/>
                  </a:lnTo>
                  <a:cubicBezTo>
                    <a:pt x="2644" y="6829"/>
                    <a:pt x="2553" y="6829"/>
                    <a:pt x="2492" y="6829"/>
                  </a:cubicBezTo>
                  <a:lnTo>
                    <a:pt x="2462" y="6738"/>
                  </a:lnTo>
                  <a:lnTo>
                    <a:pt x="2522" y="6586"/>
                  </a:lnTo>
                  <a:lnTo>
                    <a:pt x="2583" y="6495"/>
                  </a:lnTo>
                  <a:close/>
                  <a:moveTo>
                    <a:pt x="3981" y="6555"/>
                  </a:moveTo>
                  <a:cubicBezTo>
                    <a:pt x="4072" y="6707"/>
                    <a:pt x="4133" y="6859"/>
                    <a:pt x="4193" y="7011"/>
                  </a:cubicBezTo>
                  <a:lnTo>
                    <a:pt x="4102" y="6829"/>
                  </a:lnTo>
                  <a:cubicBezTo>
                    <a:pt x="4072" y="6768"/>
                    <a:pt x="4042" y="6707"/>
                    <a:pt x="3981" y="6616"/>
                  </a:cubicBezTo>
                  <a:lnTo>
                    <a:pt x="3981" y="6555"/>
                  </a:lnTo>
                  <a:close/>
                  <a:moveTo>
                    <a:pt x="4163" y="4854"/>
                  </a:moveTo>
                  <a:cubicBezTo>
                    <a:pt x="4224" y="4945"/>
                    <a:pt x="4254" y="5067"/>
                    <a:pt x="4285" y="5158"/>
                  </a:cubicBezTo>
                  <a:cubicBezTo>
                    <a:pt x="4406" y="5462"/>
                    <a:pt x="4558" y="5796"/>
                    <a:pt x="4710" y="6100"/>
                  </a:cubicBezTo>
                  <a:lnTo>
                    <a:pt x="4983" y="6616"/>
                  </a:lnTo>
                  <a:lnTo>
                    <a:pt x="5014" y="6707"/>
                  </a:lnTo>
                  <a:lnTo>
                    <a:pt x="5014" y="6798"/>
                  </a:lnTo>
                  <a:cubicBezTo>
                    <a:pt x="5014" y="6859"/>
                    <a:pt x="5044" y="6950"/>
                    <a:pt x="5044" y="7011"/>
                  </a:cubicBezTo>
                  <a:cubicBezTo>
                    <a:pt x="5014" y="6950"/>
                    <a:pt x="4953" y="6890"/>
                    <a:pt x="4892" y="6829"/>
                  </a:cubicBezTo>
                  <a:lnTo>
                    <a:pt x="4862" y="6768"/>
                  </a:lnTo>
                  <a:lnTo>
                    <a:pt x="4710" y="6434"/>
                  </a:lnTo>
                  <a:cubicBezTo>
                    <a:pt x="4649" y="6312"/>
                    <a:pt x="4588" y="6191"/>
                    <a:pt x="4528" y="6069"/>
                  </a:cubicBezTo>
                  <a:lnTo>
                    <a:pt x="4467" y="5948"/>
                  </a:lnTo>
                  <a:cubicBezTo>
                    <a:pt x="4436" y="5917"/>
                    <a:pt x="4436" y="5857"/>
                    <a:pt x="4406" y="5796"/>
                  </a:cubicBezTo>
                  <a:lnTo>
                    <a:pt x="4376" y="5735"/>
                  </a:lnTo>
                  <a:lnTo>
                    <a:pt x="4254" y="5431"/>
                  </a:lnTo>
                  <a:cubicBezTo>
                    <a:pt x="4224" y="5370"/>
                    <a:pt x="4193" y="5310"/>
                    <a:pt x="4193" y="5249"/>
                  </a:cubicBezTo>
                  <a:lnTo>
                    <a:pt x="4072" y="4915"/>
                  </a:lnTo>
                  <a:cubicBezTo>
                    <a:pt x="4072" y="4884"/>
                    <a:pt x="4072" y="4884"/>
                    <a:pt x="4072" y="4854"/>
                  </a:cubicBezTo>
                  <a:close/>
                  <a:moveTo>
                    <a:pt x="15709" y="6981"/>
                  </a:moveTo>
                  <a:lnTo>
                    <a:pt x="15739" y="7041"/>
                  </a:lnTo>
                  <a:cubicBezTo>
                    <a:pt x="15749" y="7062"/>
                    <a:pt x="15759" y="7082"/>
                    <a:pt x="15769" y="7102"/>
                  </a:cubicBezTo>
                  <a:lnTo>
                    <a:pt x="15769" y="7102"/>
                  </a:lnTo>
                  <a:cubicBezTo>
                    <a:pt x="15739" y="7072"/>
                    <a:pt x="15739" y="7041"/>
                    <a:pt x="15709" y="6981"/>
                  </a:cubicBezTo>
                  <a:close/>
                  <a:moveTo>
                    <a:pt x="7961" y="5998"/>
                  </a:moveTo>
                  <a:cubicBezTo>
                    <a:pt x="7984" y="6051"/>
                    <a:pt x="8011" y="6099"/>
                    <a:pt x="8052" y="6160"/>
                  </a:cubicBezTo>
                  <a:cubicBezTo>
                    <a:pt x="8082" y="6221"/>
                    <a:pt x="8174" y="6343"/>
                    <a:pt x="8204" y="6464"/>
                  </a:cubicBezTo>
                  <a:cubicBezTo>
                    <a:pt x="8234" y="6525"/>
                    <a:pt x="8265" y="6586"/>
                    <a:pt x="8295" y="6677"/>
                  </a:cubicBezTo>
                  <a:lnTo>
                    <a:pt x="8417" y="6950"/>
                  </a:lnTo>
                  <a:cubicBezTo>
                    <a:pt x="8447" y="7011"/>
                    <a:pt x="8477" y="7102"/>
                    <a:pt x="8508" y="7163"/>
                  </a:cubicBezTo>
                  <a:lnTo>
                    <a:pt x="8538" y="7254"/>
                  </a:lnTo>
                  <a:cubicBezTo>
                    <a:pt x="8477" y="7163"/>
                    <a:pt x="8447" y="7102"/>
                    <a:pt x="8386" y="7011"/>
                  </a:cubicBezTo>
                  <a:lnTo>
                    <a:pt x="8174" y="6555"/>
                  </a:lnTo>
                  <a:cubicBezTo>
                    <a:pt x="8097" y="6376"/>
                    <a:pt x="8020" y="6196"/>
                    <a:pt x="7961" y="5998"/>
                  </a:cubicBezTo>
                  <a:close/>
                  <a:moveTo>
                    <a:pt x="6928" y="5765"/>
                  </a:moveTo>
                  <a:cubicBezTo>
                    <a:pt x="6928" y="5796"/>
                    <a:pt x="6958" y="5826"/>
                    <a:pt x="6989" y="5857"/>
                  </a:cubicBezTo>
                  <a:lnTo>
                    <a:pt x="7019" y="5917"/>
                  </a:lnTo>
                  <a:cubicBezTo>
                    <a:pt x="7171" y="6160"/>
                    <a:pt x="7292" y="6403"/>
                    <a:pt x="7414" y="6677"/>
                  </a:cubicBezTo>
                  <a:cubicBezTo>
                    <a:pt x="7444" y="6738"/>
                    <a:pt x="7444" y="6829"/>
                    <a:pt x="7475" y="6920"/>
                  </a:cubicBezTo>
                  <a:cubicBezTo>
                    <a:pt x="7505" y="7011"/>
                    <a:pt x="7475" y="7133"/>
                    <a:pt x="7444" y="7254"/>
                  </a:cubicBezTo>
                  <a:lnTo>
                    <a:pt x="7444" y="7285"/>
                  </a:lnTo>
                  <a:cubicBezTo>
                    <a:pt x="7444" y="7285"/>
                    <a:pt x="7414" y="7315"/>
                    <a:pt x="7384" y="7345"/>
                  </a:cubicBezTo>
                  <a:cubicBezTo>
                    <a:pt x="7353" y="7193"/>
                    <a:pt x="7292" y="7072"/>
                    <a:pt x="7232" y="6950"/>
                  </a:cubicBezTo>
                  <a:cubicBezTo>
                    <a:pt x="7201" y="6829"/>
                    <a:pt x="7110" y="6616"/>
                    <a:pt x="7080" y="6434"/>
                  </a:cubicBezTo>
                  <a:cubicBezTo>
                    <a:pt x="7019" y="6251"/>
                    <a:pt x="6989" y="6160"/>
                    <a:pt x="6958" y="6039"/>
                  </a:cubicBezTo>
                  <a:cubicBezTo>
                    <a:pt x="6958" y="5948"/>
                    <a:pt x="6928" y="5857"/>
                    <a:pt x="6928" y="5796"/>
                  </a:cubicBezTo>
                  <a:lnTo>
                    <a:pt x="6928" y="5765"/>
                  </a:lnTo>
                  <a:close/>
                  <a:moveTo>
                    <a:pt x="9334" y="7198"/>
                  </a:moveTo>
                  <a:lnTo>
                    <a:pt x="9334" y="7198"/>
                  </a:lnTo>
                  <a:cubicBezTo>
                    <a:pt x="9355" y="7229"/>
                    <a:pt x="9375" y="7257"/>
                    <a:pt x="9389" y="7285"/>
                  </a:cubicBezTo>
                  <a:lnTo>
                    <a:pt x="9480" y="7467"/>
                  </a:lnTo>
                  <a:cubicBezTo>
                    <a:pt x="9450" y="7406"/>
                    <a:pt x="9419" y="7376"/>
                    <a:pt x="9389" y="7315"/>
                  </a:cubicBezTo>
                  <a:cubicBezTo>
                    <a:pt x="9371" y="7278"/>
                    <a:pt x="9352" y="7241"/>
                    <a:pt x="9334" y="7198"/>
                  </a:cubicBezTo>
                  <a:close/>
                  <a:moveTo>
                    <a:pt x="6298" y="7120"/>
                  </a:moveTo>
                  <a:lnTo>
                    <a:pt x="6298" y="7120"/>
                  </a:lnTo>
                  <a:cubicBezTo>
                    <a:pt x="6326" y="7180"/>
                    <a:pt x="6353" y="7263"/>
                    <a:pt x="6381" y="7345"/>
                  </a:cubicBezTo>
                  <a:lnTo>
                    <a:pt x="6472" y="7588"/>
                  </a:lnTo>
                  <a:cubicBezTo>
                    <a:pt x="6442" y="7528"/>
                    <a:pt x="6411" y="7497"/>
                    <a:pt x="6411" y="7436"/>
                  </a:cubicBezTo>
                  <a:lnTo>
                    <a:pt x="6298" y="7120"/>
                  </a:lnTo>
                  <a:close/>
                  <a:moveTo>
                    <a:pt x="15769" y="7102"/>
                  </a:moveTo>
                  <a:cubicBezTo>
                    <a:pt x="15850" y="7264"/>
                    <a:pt x="15931" y="7426"/>
                    <a:pt x="16012" y="7588"/>
                  </a:cubicBezTo>
                  <a:lnTo>
                    <a:pt x="15982" y="7588"/>
                  </a:lnTo>
                  <a:cubicBezTo>
                    <a:pt x="15982" y="7558"/>
                    <a:pt x="15952" y="7528"/>
                    <a:pt x="15952" y="7497"/>
                  </a:cubicBezTo>
                  <a:lnTo>
                    <a:pt x="15891" y="7376"/>
                  </a:lnTo>
                  <a:cubicBezTo>
                    <a:pt x="15860" y="7345"/>
                    <a:pt x="15860" y="7345"/>
                    <a:pt x="15860" y="7315"/>
                  </a:cubicBezTo>
                  <a:lnTo>
                    <a:pt x="15769" y="7102"/>
                  </a:lnTo>
                  <a:close/>
                  <a:moveTo>
                    <a:pt x="16438" y="7862"/>
                  </a:moveTo>
                  <a:lnTo>
                    <a:pt x="16438" y="7862"/>
                  </a:lnTo>
                  <a:cubicBezTo>
                    <a:pt x="16468" y="7892"/>
                    <a:pt x="16468" y="7923"/>
                    <a:pt x="16498" y="7953"/>
                  </a:cubicBezTo>
                  <a:lnTo>
                    <a:pt x="16468" y="7953"/>
                  </a:lnTo>
                  <a:lnTo>
                    <a:pt x="16438" y="7862"/>
                  </a:lnTo>
                  <a:close/>
                  <a:moveTo>
                    <a:pt x="10878" y="5948"/>
                  </a:moveTo>
                  <a:lnTo>
                    <a:pt x="10878" y="5948"/>
                  </a:lnTo>
                  <a:cubicBezTo>
                    <a:pt x="10969" y="6069"/>
                    <a:pt x="11060" y="6191"/>
                    <a:pt x="11121" y="6312"/>
                  </a:cubicBezTo>
                  <a:cubicBezTo>
                    <a:pt x="11273" y="6586"/>
                    <a:pt x="11394" y="6859"/>
                    <a:pt x="11516" y="7133"/>
                  </a:cubicBezTo>
                  <a:cubicBezTo>
                    <a:pt x="11607" y="7315"/>
                    <a:pt x="11668" y="7497"/>
                    <a:pt x="11759" y="7649"/>
                  </a:cubicBezTo>
                  <a:cubicBezTo>
                    <a:pt x="11819" y="7831"/>
                    <a:pt x="11850" y="7892"/>
                    <a:pt x="11911" y="8044"/>
                  </a:cubicBezTo>
                  <a:lnTo>
                    <a:pt x="11789" y="7801"/>
                  </a:lnTo>
                  <a:cubicBezTo>
                    <a:pt x="11698" y="7649"/>
                    <a:pt x="11607" y="7497"/>
                    <a:pt x="11516" y="7345"/>
                  </a:cubicBezTo>
                  <a:cubicBezTo>
                    <a:pt x="11485" y="7285"/>
                    <a:pt x="11455" y="7224"/>
                    <a:pt x="11425" y="7163"/>
                  </a:cubicBezTo>
                  <a:lnTo>
                    <a:pt x="11242" y="6798"/>
                  </a:lnTo>
                  <a:cubicBezTo>
                    <a:pt x="11212" y="6738"/>
                    <a:pt x="11181" y="6677"/>
                    <a:pt x="11151" y="6616"/>
                  </a:cubicBezTo>
                  <a:lnTo>
                    <a:pt x="11090" y="6403"/>
                  </a:lnTo>
                  <a:cubicBezTo>
                    <a:pt x="11030" y="6251"/>
                    <a:pt x="10938" y="6100"/>
                    <a:pt x="10878" y="5948"/>
                  </a:cubicBezTo>
                  <a:close/>
                  <a:moveTo>
                    <a:pt x="1869" y="8150"/>
                  </a:moveTo>
                  <a:lnTo>
                    <a:pt x="1854" y="8196"/>
                  </a:lnTo>
                  <a:cubicBezTo>
                    <a:pt x="1854" y="8181"/>
                    <a:pt x="1862" y="8166"/>
                    <a:pt x="1869" y="8150"/>
                  </a:cubicBezTo>
                  <a:close/>
                  <a:moveTo>
                    <a:pt x="1884" y="8105"/>
                  </a:moveTo>
                  <a:lnTo>
                    <a:pt x="1884" y="8135"/>
                  </a:lnTo>
                  <a:lnTo>
                    <a:pt x="1915" y="8196"/>
                  </a:lnTo>
                  <a:lnTo>
                    <a:pt x="1854" y="8196"/>
                  </a:lnTo>
                  <a:cubicBezTo>
                    <a:pt x="1884" y="8166"/>
                    <a:pt x="1884" y="8135"/>
                    <a:pt x="1884" y="8105"/>
                  </a:cubicBezTo>
                  <a:lnTo>
                    <a:pt x="1884" y="8105"/>
                  </a:lnTo>
                  <a:cubicBezTo>
                    <a:pt x="1884" y="8120"/>
                    <a:pt x="1877" y="8135"/>
                    <a:pt x="1869" y="8150"/>
                  </a:cubicBezTo>
                  <a:lnTo>
                    <a:pt x="1884" y="8105"/>
                  </a:lnTo>
                  <a:lnTo>
                    <a:pt x="1884" y="8105"/>
                  </a:lnTo>
                  <a:cubicBezTo>
                    <a:pt x="1884" y="8105"/>
                    <a:pt x="1884" y="8105"/>
                    <a:pt x="1884" y="8105"/>
                  </a:cubicBezTo>
                  <a:close/>
                  <a:moveTo>
                    <a:pt x="11576" y="8105"/>
                  </a:moveTo>
                  <a:lnTo>
                    <a:pt x="11637" y="8226"/>
                  </a:lnTo>
                  <a:lnTo>
                    <a:pt x="11642" y="8235"/>
                  </a:lnTo>
                  <a:lnTo>
                    <a:pt x="11642" y="8235"/>
                  </a:lnTo>
                  <a:cubicBezTo>
                    <a:pt x="11621" y="8202"/>
                    <a:pt x="11599" y="8169"/>
                    <a:pt x="11576" y="8135"/>
                  </a:cubicBezTo>
                  <a:lnTo>
                    <a:pt x="11576" y="8105"/>
                  </a:lnTo>
                  <a:close/>
                  <a:moveTo>
                    <a:pt x="12032" y="5462"/>
                  </a:moveTo>
                  <a:lnTo>
                    <a:pt x="12063" y="5492"/>
                  </a:lnTo>
                  <a:cubicBezTo>
                    <a:pt x="12123" y="5553"/>
                    <a:pt x="12184" y="5613"/>
                    <a:pt x="12214" y="5674"/>
                  </a:cubicBezTo>
                  <a:cubicBezTo>
                    <a:pt x="12275" y="5735"/>
                    <a:pt x="12306" y="5826"/>
                    <a:pt x="12366" y="5887"/>
                  </a:cubicBezTo>
                  <a:lnTo>
                    <a:pt x="12488" y="6130"/>
                  </a:lnTo>
                  <a:cubicBezTo>
                    <a:pt x="12518" y="6160"/>
                    <a:pt x="12518" y="6191"/>
                    <a:pt x="12518" y="6221"/>
                  </a:cubicBezTo>
                  <a:cubicBezTo>
                    <a:pt x="12549" y="6282"/>
                    <a:pt x="12579" y="6343"/>
                    <a:pt x="12609" y="6403"/>
                  </a:cubicBezTo>
                  <a:cubicBezTo>
                    <a:pt x="12701" y="6555"/>
                    <a:pt x="12761" y="6707"/>
                    <a:pt x="12822" y="6859"/>
                  </a:cubicBezTo>
                  <a:cubicBezTo>
                    <a:pt x="12974" y="7193"/>
                    <a:pt x="13096" y="7528"/>
                    <a:pt x="13247" y="7862"/>
                  </a:cubicBezTo>
                  <a:cubicBezTo>
                    <a:pt x="13339" y="8074"/>
                    <a:pt x="13399" y="8257"/>
                    <a:pt x="13491" y="8469"/>
                  </a:cubicBezTo>
                  <a:lnTo>
                    <a:pt x="13430" y="8409"/>
                  </a:lnTo>
                  <a:lnTo>
                    <a:pt x="13096" y="8014"/>
                  </a:lnTo>
                  <a:lnTo>
                    <a:pt x="13004" y="7892"/>
                  </a:lnTo>
                  <a:lnTo>
                    <a:pt x="12944" y="7740"/>
                  </a:lnTo>
                  <a:cubicBezTo>
                    <a:pt x="12883" y="7588"/>
                    <a:pt x="12822" y="7406"/>
                    <a:pt x="12761" y="7224"/>
                  </a:cubicBezTo>
                  <a:lnTo>
                    <a:pt x="12549" y="6738"/>
                  </a:lnTo>
                  <a:lnTo>
                    <a:pt x="12366" y="6373"/>
                  </a:lnTo>
                  <a:cubicBezTo>
                    <a:pt x="12336" y="6251"/>
                    <a:pt x="12275" y="6130"/>
                    <a:pt x="12214" y="6039"/>
                  </a:cubicBezTo>
                  <a:cubicBezTo>
                    <a:pt x="12184" y="5917"/>
                    <a:pt x="12123" y="5857"/>
                    <a:pt x="12093" y="5765"/>
                  </a:cubicBezTo>
                  <a:lnTo>
                    <a:pt x="12093" y="5735"/>
                  </a:lnTo>
                  <a:cubicBezTo>
                    <a:pt x="12093" y="5705"/>
                    <a:pt x="12093" y="5674"/>
                    <a:pt x="12093" y="5674"/>
                  </a:cubicBezTo>
                  <a:cubicBezTo>
                    <a:pt x="12063" y="5583"/>
                    <a:pt x="12063" y="5522"/>
                    <a:pt x="12032" y="5462"/>
                  </a:cubicBezTo>
                  <a:close/>
                  <a:moveTo>
                    <a:pt x="12579" y="8135"/>
                  </a:moveTo>
                  <a:lnTo>
                    <a:pt x="12761" y="8409"/>
                  </a:lnTo>
                  <a:lnTo>
                    <a:pt x="12883" y="8591"/>
                  </a:lnTo>
                  <a:cubicBezTo>
                    <a:pt x="12868" y="8576"/>
                    <a:pt x="12853" y="8568"/>
                    <a:pt x="12837" y="8568"/>
                  </a:cubicBezTo>
                  <a:cubicBezTo>
                    <a:pt x="12822" y="8568"/>
                    <a:pt x="12807" y="8576"/>
                    <a:pt x="12792" y="8591"/>
                  </a:cubicBezTo>
                  <a:lnTo>
                    <a:pt x="12761" y="8591"/>
                  </a:lnTo>
                  <a:lnTo>
                    <a:pt x="12579" y="8135"/>
                  </a:lnTo>
                  <a:close/>
                  <a:moveTo>
                    <a:pt x="2158" y="7285"/>
                  </a:moveTo>
                  <a:cubicBezTo>
                    <a:pt x="2158" y="7315"/>
                    <a:pt x="2158" y="7345"/>
                    <a:pt x="2188" y="7406"/>
                  </a:cubicBezTo>
                  <a:cubicBezTo>
                    <a:pt x="2219" y="7497"/>
                    <a:pt x="2249" y="7588"/>
                    <a:pt x="2279" y="7679"/>
                  </a:cubicBezTo>
                  <a:cubicBezTo>
                    <a:pt x="2370" y="7862"/>
                    <a:pt x="2431" y="8014"/>
                    <a:pt x="2522" y="8196"/>
                  </a:cubicBezTo>
                  <a:cubicBezTo>
                    <a:pt x="2553" y="8257"/>
                    <a:pt x="2583" y="8348"/>
                    <a:pt x="2644" y="8439"/>
                  </a:cubicBezTo>
                  <a:cubicBezTo>
                    <a:pt x="2674" y="8530"/>
                    <a:pt x="2705" y="8561"/>
                    <a:pt x="2735" y="8621"/>
                  </a:cubicBezTo>
                  <a:lnTo>
                    <a:pt x="2796" y="8773"/>
                  </a:lnTo>
                  <a:lnTo>
                    <a:pt x="2735" y="8712"/>
                  </a:lnTo>
                  <a:cubicBezTo>
                    <a:pt x="2644" y="8621"/>
                    <a:pt x="2522" y="8530"/>
                    <a:pt x="2431" y="8469"/>
                  </a:cubicBezTo>
                  <a:cubicBezTo>
                    <a:pt x="2431" y="8409"/>
                    <a:pt x="2401" y="8348"/>
                    <a:pt x="2370" y="8257"/>
                  </a:cubicBezTo>
                  <a:cubicBezTo>
                    <a:pt x="2310" y="8105"/>
                    <a:pt x="2249" y="7953"/>
                    <a:pt x="2219" y="7771"/>
                  </a:cubicBezTo>
                  <a:lnTo>
                    <a:pt x="2158" y="7619"/>
                  </a:lnTo>
                  <a:lnTo>
                    <a:pt x="2127" y="7406"/>
                  </a:lnTo>
                  <a:lnTo>
                    <a:pt x="2158" y="7315"/>
                  </a:lnTo>
                  <a:lnTo>
                    <a:pt x="2158" y="7285"/>
                  </a:lnTo>
                  <a:close/>
                  <a:moveTo>
                    <a:pt x="11819" y="8500"/>
                  </a:moveTo>
                  <a:lnTo>
                    <a:pt x="11971" y="8773"/>
                  </a:lnTo>
                  <a:cubicBezTo>
                    <a:pt x="11911" y="8712"/>
                    <a:pt x="11880" y="8621"/>
                    <a:pt x="11850" y="8561"/>
                  </a:cubicBezTo>
                  <a:lnTo>
                    <a:pt x="11819" y="8500"/>
                  </a:lnTo>
                  <a:close/>
                  <a:moveTo>
                    <a:pt x="5439" y="8378"/>
                  </a:moveTo>
                  <a:cubicBezTo>
                    <a:pt x="5439" y="8409"/>
                    <a:pt x="5469" y="8439"/>
                    <a:pt x="5469" y="8469"/>
                  </a:cubicBezTo>
                  <a:cubicBezTo>
                    <a:pt x="5530" y="8591"/>
                    <a:pt x="5561" y="8712"/>
                    <a:pt x="5621" y="8804"/>
                  </a:cubicBezTo>
                  <a:lnTo>
                    <a:pt x="5561" y="8804"/>
                  </a:lnTo>
                  <a:lnTo>
                    <a:pt x="5561" y="8773"/>
                  </a:lnTo>
                  <a:cubicBezTo>
                    <a:pt x="5530" y="8712"/>
                    <a:pt x="5469" y="8652"/>
                    <a:pt x="5439" y="8591"/>
                  </a:cubicBezTo>
                  <a:lnTo>
                    <a:pt x="5409" y="8561"/>
                  </a:lnTo>
                  <a:cubicBezTo>
                    <a:pt x="5439" y="8530"/>
                    <a:pt x="5439" y="8500"/>
                    <a:pt x="5439" y="8439"/>
                  </a:cubicBezTo>
                  <a:cubicBezTo>
                    <a:pt x="5439" y="8439"/>
                    <a:pt x="5439" y="8409"/>
                    <a:pt x="5439" y="8378"/>
                  </a:cubicBezTo>
                  <a:close/>
                  <a:moveTo>
                    <a:pt x="7019" y="8804"/>
                  </a:moveTo>
                  <a:lnTo>
                    <a:pt x="7049" y="8834"/>
                  </a:lnTo>
                  <a:cubicBezTo>
                    <a:pt x="7049" y="8834"/>
                    <a:pt x="7080" y="8864"/>
                    <a:pt x="7080" y="8895"/>
                  </a:cubicBezTo>
                  <a:lnTo>
                    <a:pt x="7019" y="8804"/>
                  </a:lnTo>
                  <a:close/>
                  <a:moveTo>
                    <a:pt x="8947" y="7382"/>
                  </a:moveTo>
                  <a:lnTo>
                    <a:pt x="9024" y="7497"/>
                  </a:lnTo>
                  <a:cubicBezTo>
                    <a:pt x="9085" y="7619"/>
                    <a:pt x="9146" y="7710"/>
                    <a:pt x="9207" y="7831"/>
                  </a:cubicBezTo>
                  <a:lnTo>
                    <a:pt x="9207" y="7862"/>
                  </a:lnTo>
                  <a:cubicBezTo>
                    <a:pt x="9328" y="8226"/>
                    <a:pt x="9419" y="8561"/>
                    <a:pt x="9541" y="8925"/>
                  </a:cubicBezTo>
                  <a:cubicBezTo>
                    <a:pt x="9480" y="8834"/>
                    <a:pt x="9419" y="8712"/>
                    <a:pt x="9358" y="8621"/>
                  </a:cubicBezTo>
                  <a:cubicBezTo>
                    <a:pt x="9328" y="8591"/>
                    <a:pt x="9328" y="8561"/>
                    <a:pt x="9298" y="8561"/>
                  </a:cubicBezTo>
                  <a:lnTo>
                    <a:pt x="9237" y="8348"/>
                  </a:lnTo>
                  <a:lnTo>
                    <a:pt x="9176" y="8105"/>
                  </a:lnTo>
                  <a:cubicBezTo>
                    <a:pt x="9146" y="8044"/>
                    <a:pt x="9115" y="7953"/>
                    <a:pt x="9085" y="7862"/>
                  </a:cubicBezTo>
                  <a:lnTo>
                    <a:pt x="8994" y="7558"/>
                  </a:lnTo>
                  <a:cubicBezTo>
                    <a:pt x="8969" y="7508"/>
                    <a:pt x="8965" y="7439"/>
                    <a:pt x="8947" y="7382"/>
                  </a:cubicBezTo>
                  <a:close/>
                  <a:moveTo>
                    <a:pt x="14250" y="6008"/>
                  </a:moveTo>
                  <a:lnTo>
                    <a:pt x="14250" y="6008"/>
                  </a:lnTo>
                  <a:cubicBezTo>
                    <a:pt x="14281" y="6069"/>
                    <a:pt x="14311" y="6100"/>
                    <a:pt x="14311" y="6130"/>
                  </a:cubicBezTo>
                  <a:lnTo>
                    <a:pt x="14341" y="6191"/>
                  </a:lnTo>
                  <a:cubicBezTo>
                    <a:pt x="14402" y="6343"/>
                    <a:pt x="14432" y="6464"/>
                    <a:pt x="14493" y="6616"/>
                  </a:cubicBezTo>
                  <a:cubicBezTo>
                    <a:pt x="14524" y="6707"/>
                    <a:pt x="14554" y="6768"/>
                    <a:pt x="14584" y="6829"/>
                  </a:cubicBezTo>
                  <a:cubicBezTo>
                    <a:pt x="14645" y="7011"/>
                    <a:pt x="14706" y="7224"/>
                    <a:pt x="14767" y="7376"/>
                  </a:cubicBezTo>
                  <a:cubicBezTo>
                    <a:pt x="14827" y="7558"/>
                    <a:pt x="14858" y="7679"/>
                    <a:pt x="14919" y="7831"/>
                  </a:cubicBezTo>
                  <a:cubicBezTo>
                    <a:pt x="14949" y="7923"/>
                    <a:pt x="14979" y="7983"/>
                    <a:pt x="14979" y="8074"/>
                  </a:cubicBezTo>
                  <a:cubicBezTo>
                    <a:pt x="15010" y="8135"/>
                    <a:pt x="15040" y="8257"/>
                    <a:pt x="15070" y="8318"/>
                  </a:cubicBezTo>
                  <a:cubicBezTo>
                    <a:pt x="15101" y="8530"/>
                    <a:pt x="15162" y="8743"/>
                    <a:pt x="15222" y="8986"/>
                  </a:cubicBezTo>
                  <a:lnTo>
                    <a:pt x="15162" y="8834"/>
                  </a:lnTo>
                  <a:cubicBezTo>
                    <a:pt x="15070" y="8682"/>
                    <a:pt x="15010" y="8500"/>
                    <a:pt x="14949" y="8348"/>
                  </a:cubicBezTo>
                  <a:lnTo>
                    <a:pt x="14949" y="8287"/>
                  </a:lnTo>
                  <a:cubicBezTo>
                    <a:pt x="14919" y="8226"/>
                    <a:pt x="14888" y="8135"/>
                    <a:pt x="14858" y="8044"/>
                  </a:cubicBezTo>
                  <a:cubicBezTo>
                    <a:pt x="14827" y="7892"/>
                    <a:pt x="14767" y="7710"/>
                    <a:pt x="14706" y="7558"/>
                  </a:cubicBezTo>
                  <a:cubicBezTo>
                    <a:pt x="14645" y="7406"/>
                    <a:pt x="14584" y="7224"/>
                    <a:pt x="14524" y="7041"/>
                  </a:cubicBezTo>
                  <a:cubicBezTo>
                    <a:pt x="14493" y="6950"/>
                    <a:pt x="14463" y="6859"/>
                    <a:pt x="14402" y="6798"/>
                  </a:cubicBezTo>
                  <a:lnTo>
                    <a:pt x="14372" y="6646"/>
                  </a:lnTo>
                  <a:cubicBezTo>
                    <a:pt x="14341" y="6555"/>
                    <a:pt x="14341" y="6434"/>
                    <a:pt x="14311" y="6343"/>
                  </a:cubicBezTo>
                  <a:lnTo>
                    <a:pt x="14250" y="6008"/>
                  </a:lnTo>
                  <a:close/>
                  <a:moveTo>
                    <a:pt x="16058" y="8348"/>
                  </a:moveTo>
                  <a:lnTo>
                    <a:pt x="16134" y="8469"/>
                  </a:lnTo>
                  <a:lnTo>
                    <a:pt x="16255" y="8652"/>
                  </a:lnTo>
                  <a:lnTo>
                    <a:pt x="16407" y="8864"/>
                  </a:lnTo>
                  <a:cubicBezTo>
                    <a:pt x="16407" y="8925"/>
                    <a:pt x="16407" y="8956"/>
                    <a:pt x="16438" y="8986"/>
                  </a:cubicBezTo>
                  <a:lnTo>
                    <a:pt x="16407" y="8986"/>
                  </a:lnTo>
                  <a:cubicBezTo>
                    <a:pt x="16407" y="9001"/>
                    <a:pt x="16407" y="9016"/>
                    <a:pt x="16411" y="9031"/>
                  </a:cubicBezTo>
                  <a:lnTo>
                    <a:pt x="16411" y="9031"/>
                  </a:lnTo>
                  <a:cubicBezTo>
                    <a:pt x="16334" y="8895"/>
                    <a:pt x="16277" y="8758"/>
                    <a:pt x="16195" y="8621"/>
                  </a:cubicBezTo>
                  <a:cubicBezTo>
                    <a:pt x="16134" y="8530"/>
                    <a:pt x="16103" y="8469"/>
                    <a:pt x="16073" y="8378"/>
                  </a:cubicBezTo>
                  <a:lnTo>
                    <a:pt x="16058" y="8348"/>
                  </a:lnTo>
                  <a:close/>
                  <a:moveTo>
                    <a:pt x="3130" y="8652"/>
                  </a:moveTo>
                  <a:cubicBezTo>
                    <a:pt x="3191" y="8743"/>
                    <a:pt x="3252" y="8864"/>
                    <a:pt x="3343" y="8956"/>
                  </a:cubicBezTo>
                  <a:lnTo>
                    <a:pt x="3464" y="9259"/>
                  </a:lnTo>
                  <a:lnTo>
                    <a:pt x="3343" y="9047"/>
                  </a:lnTo>
                  <a:lnTo>
                    <a:pt x="3221" y="8864"/>
                  </a:lnTo>
                  <a:lnTo>
                    <a:pt x="3130" y="8652"/>
                  </a:lnTo>
                  <a:close/>
                  <a:moveTo>
                    <a:pt x="10817" y="7953"/>
                  </a:moveTo>
                  <a:lnTo>
                    <a:pt x="10938" y="8166"/>
                  </a:lnTo>
                  <a:cubicBezTo>
                    <a:pt x="11030" y="8318"/>
                    <a:pt x="11121" y="8439"/>
                    <a:pt x="11181" y="8561"/>
                  </a:cubicBezTo>
                  <a:cubicBezTo>
                    <a:pt x="11273" y="8804"/>
                    <a:pt x="11364" y="9047"/>
                    <a:pt x="11425" y="9290"/>
                  </a:cubicBezTo>
                  <a:lnTo>
                    <a:pt x="11364" y="9290"/>
                  </a:lnTo>
                  <a:cubicBezTo>
                    <a:pt x="11273" y="9077"/>
                    <a:pt x="11212" y="8864"/>
                    <a:pt x="11121" y="8652"/>
                  </a:cubicBezTo>
                  <a:cubicBezTo>
                    <a:pt x="11030" y="8469"/>
                    <a:pt x="10908" y="8196"/>
                    <a:pt x="10817" y="7953"/>
                  </a:cubicBezTo>
                  <a:close/>
                  <a:moveTo>
                    <a:pt x="7275" y="9315"/>
                  </a:moveTo>
                  <a:cubicBezTo>
                    <a:pt x="7283" y="9320"/>
                    <a:pt x="7292" y="9320"/>
                    <a:pt x="7292" y="9320"/>
                  </a:cubicBezTo>
                  <a:lnTo>
                    <a:pt x="7323" y="9411"/>
                  </a:lnTo>
                  <a:lnTo>
                    <a:pt x="7275" y="9315"/>
                  </a:lnTo>
                  <a:close/>
                  <a:moveTo>
                    <a:pt x="7748" y="7649"/>
                  </a:moveTo>
                  <a:lnTo>
                    <a:pt x="7779" y="7710"/>
                  </a:lnTo>
                  <a:cubicBezTo>
                    <a:pt x="7809" y="7831"/>
                    <a:pt x="7870" y="7953"/>
                    <a:pt x="7900" y="8105"/>
                  </a:cubicBezTo>
                  <a:cubicBezTo>
                    <a:pt x="7961" y="8226"/>
                    <a:pt x="7991" y="8378"/>
                    <a:pt x="8052" y="8500"/>
                  </a:cubicBezTo>
                  <a:cubicBezTo>
                    <a:pt x="8143" y="8712"/>
                    <a:pt x="8234" y="8925"/>
                    <a:pt x="8325" y="9138"/>
                  </a:cubicBezTo>
                  <a:lnTo>
                    <a:pt x="8447" y="9442"/>
                  </a:lnTo>
                  <a:lnTo>
                    <a:pt x="8386" y="9351"/>
                  </a:lnTo>
                  <a:lnTo>
                    <a:pt x="8204" y="9077"/>
                  </a:lnTo>
                  <a:lnTo>
                    <a:pt x="8052" y="8712"/>
                  </a:lnTo>
                  <a:cubicBezTo>
                    <a:pt x="8022" y="8682"/>
                    <a:pt x="7991" y="8621"/>
                    <a:pt x="7961" y="8591"/>
                  </a:cubicBezTo>
                  <a:cubicBezTo>
                    <a:pt x="7900" y="8469"/>
                    <a:pt x="7870" y="8348"/>
                    <a:pt x="7809" y="8226"/>
                  </a:cubicBezTo>
                  <a:lnTo>
                    <a:pt x="7718" y="8074"/>
                  </a:lnTo>
                  <a:lnTo>
                    <a:pt x="7718" y="7923"/>
                  </a:lnTo>
                  <a:cubicBezTo>
                    <a:pt x="7718" y="7831"/>
                    <a:pt x="7748" y="7740"/>
                    <a:pt x="7748" y="7649"/>
                  </a:cubicBezTo>
                  <a:close/>
                  <a:moveTo>
                    <a:pt x="15405" y="8469"/>
                  </a:moveTo>
                  <a:lnTo>
                    <a:pt x="15496" y="8621"/>
                  </a:lnTo>
                  <a:lnTo>
                    <a:pt x="15617" y="8773"/>
                  </a:lnTo>
                  <a:lnTo>
                    <a:pt x="15708" y="9107"/>
                  </a:lnTo>
                  <a:lnTo>
                    <a:pt x="15708" y="9168"/>
                  </a:lnTo>
                  <a:cubicBezTo>
                    <a:pt x="15678" y="9168"/>
                    <a:pt x="15678" y="9199"/>
                    <a:pt x="15678" y="9229"/>
                  </a:cubicBezTo>
                  <a:cubicBezTo>
                    <a:pt x="15648" y="9290"/>
                    <a:pt x="15617" y="9381"/>
                    <a:pt x="15617" y="9472"/>
                  </a:cubicBezTo>
                  <a:cubicBezTo>
                    <a:pt x="15617" y="9411"/>
                    <a:pt x="15617" y="9351"/>
                    <a:pt x="15587" y="9290"/>
                  </a:cubicBezTo>
                  <a:cubicBezTo>
                    <a:pt x="15526" y="9016"/>
                    <a:pt x="15465" y="8743"/>
                    <a:pt x="15405" y="8469"/>
                  </a:cubicBezTo>
                  <a:close/>
                  <a:moveTo>
                    <a:pt x="7536" y="8652"/>
                  </a:moveTo>
                  <a:cubicBezTo>
                    <a:pt x="7592" y="8962"/>
                    <a:pt x="7701" y="9246"/>
                    <a:pt x="7837" y="9552"/>
                  </a:cubicBezTo>
                  <a:lnTo>
                    <a:pt x="7837" y="9552"/>
                  </a:lnTo>
                  <a:cubicBezTo>
                    <a:pt x="7828" y="9537"/>
                    <a:pt x="7818" y="9521"/>
                    <a:pt x="7809" y="9502"/>
                  </a:cubicBezTo>
                  <a:lnTo>
                    <a:pt x="7809" y="9533"/>
                  </a:lnTo>
                  <a:lnTo>
                    <a:pt x="7779" y="9472"/>
                  </a:lnTo>
                  <a:cubicBezTo>
                    <a:pt x="7718" y="9320"/>
                    <a:pt x="7657" y="9168"/>
                    <a:pt x="7596" y="9016"/>
                  </a:cubicBezTo>
                  <a:cubicBezTo>
                    <a:pt x="7566" y="8895"/>
                    <a:pt x="7536" y="8834"/>
                    <a:pt x="7505" y="8712"/>
                  </a:cubicBezTo>
                  <a:lnTo>
                    <a:pt x="7536" y="8652"/>
                  </a:lnTo>
                  <a:close/>
                  <a:moveTo>
                    <a:pt x="5287" y="9047"/>
                  </a:moveTo>
                  <a:cubicBezTo>
                    <a:pt x="5318" y="9107"/>
                    <a:pt x="5378" y="9199"/>
                    <a:pt x="5409" y="9259"/>
                  </a:cubicBezTo>
                  <a:cubicBezTo>
                    <a:pt x="5439" y="9351"/>
                    <a:pt x="5469" y="9411"/>
                    <a:pt x="5500" y="9472"/>
                  </a:cubicBezTo>
                  <a:cubicBezTo>
                    <a:pt x="5530" y="9563"/>
                    <a:pt x="5561" y="9594"/>
                    <a:pt x="5591" y="9654"/>
                  </a:cubicBezTo>
                  <a:cubicBezTo>
                    <a:pt x="5469" y="9472"/>
                    <a:pt x="5409" y="9320"/>
                    <a:pt x="5348" y="9168"/>
                  </a:cubicBezTo>
                  <a:lnTo>
                    <a:pt x="5318" y="9168"/>
                  </a:lnTo>
                  <a:lnTo>
                    <a:pt x="5287" y="9077"/>
                  </a:lnTo>
                  <a:lnTo>
                    <a:pt x="5287" y="9047"/>
                  </a:lnTo>
                  <a:close/>
                  <a:moveTo>
                    <a:pt x="6016" y="8378"/>
                  </a:moveTo>
                  <a:cubicBezTo>
                    <a:pt x="6108" y="8469"/>
                    <a:pt x="6168" y="8561"/>
                    <a:pt x="6259" y="8652"/>
                  </a:cubicBezTo>
                  <a:lnTo>
                    <a:pt x="6229" y="8652"/>
                  </a:lnTo>
                  <a:cubicBezTo>
                    <a:pt x="6290" y="8773"/>
                    <a:pt x="6351" y="8925"/>
                    <a:pt x="6411" y="9047"/>
                  </a:cubicBezTo>
                  <a:cubicBezTo>
                    <a:pt x="6472" y="9199"/>
                    <a:pt x="6472" y="9229"/>
                    <a:pt x="6503" y="9320"/>
                  </a:cubicBezTo>
                  <a:lnTo>
                    <a:pt x="6654" y="9594"/>
                  </a:lnTo>
                  <a:lnTo>
                    <a:pt x="6563" y="9715"/>
                  </a:lnTo>
                  <a:lnTo>
                    <a:pt x="6503" y="9776"/>
                  </a:lnTo>
                  <a:lnTo>
                    <a:pt x="6442" y="9563"/>
                  </a:lnTo>
                  <a:cubicBezTo>
                    <a:pt x="6351" y="9351"/>
                    <a:pt x="6290" y="9168"/>
                    <a:pt x="6199" y="8956"/>
                  </a:cubicBezTo>
                  <a:cubicBezTo>
                    <a:pt x="6199" y="8895"/>
                    <a:pt x="6168" y="8834"/>
                    <a:pt x="6138" y="8773"/>
                  </a:cubicBezTo>
                  <a:cubicBezTo>
                    <a:pt x="6108" y="8712"/>
                    <a:pt x="6077" y="8652"/>
                    <a:pt x="6077" y="8621"/>
                  </a:cubicBezTo>
                  <a:lnTo>
                    <a:pt x="6016" y="8378"/>
                  </a:lnTo>
                  <a:close/>
                  <a:moveTo>
                    <a:pt x="14220" y="9168"/>
                  </a:moveTo>
                  <a:lnTo>
                    <a:pt x="14281" y="9290"/>
                  </a:lnTo>
                  <a:cubicBezTo>
                    <a:pt x="14341" y="9351"/>
                    <a:pt x="14372" y="9411"/>
                    <a:pt x="14432" y="9472"/>
                  </a:cubicBezTo>
                  <a:cubicBezTo>
                    <a:pt x="14463" y="9654"/>
                    <a:pt x="14493" y="9837"/>
                    <a:pt x="14524" y="10019"/>
                  </a:cubicBezTo>
                  <a:lnTo>
                    <a:pt x="14524" y="10080"/>
                  </a:lnTo>
                  <a:lnTo>
                    <a:pt x="14432" y="9897"/>
                  </a:lnTo>
                  <a:lnTo>
                    <a:pt x="14341" y="9685"/>
                  </a:lnTo>
                  <a:cubicBezTo>
                    <a:pt x="14281" y="9594"/>
                    <a:pt x="14250" y="9502"/>
                    <a:pt x="14189" y="9381"/>
                  </a:cubicBezTo>
                  <a:cubicBezTo>
                    <a:pt x="14220" y="9351"/>
                    <a:pt x="14220" y="9320"/>
                    <a:pt x="14220" y="9259"/>
                  </a:cubicBezTo>
                  <a:cubicBezTo>
                    <a:pt x="14220" y="9229"/>
                    <a:pt x="14220" y="9199"/>
                    <a:pt x="14220" y="9168"/>
                  </a:cubicBezTo>
                  <a:close/>
                  <a:moveTo>
                    <a:pt x="9845" y="8804"/>
                  </a:moveTo>
                  <a:cubicBezTo>
                    <a:pt x="9875" y="8895"/>
                    <a:pt x="9936" y="8956"/>
                    <a:pt x="9997" y="9016"/>
                  </a:cubicBezTo>
                  <a:cubicBezTo>
                    <a:pt x="10027" y="9047"/>
                    <a:pt x="10088" y="9107"/>
                    <a:pt x="10118" y="9138"/>
                  </a:cubicBezTo>
                  <a:lnTo>
                    <a:pt x="10270" y="9381"/>
                  </a:lnTo>
                  <a:cubicBezTo>
                    <a:pt x="10300" y="9442"/>
                    <a:pt x="10361" y="9502"/>
                    <a:pt x="10392" y="9533"/>
                  </a:cubicBezTo>
                  <a:lnTo>
                    <a:pt x="10422" y="9563"/>
                  </a:lnTo>
                  <a:cubicBezTo>
                    <a:pt x="10452" y="9715"/>
                    <a:pt x="10483" y="9837"/>
                    <a:pt x="10513" y="9958"/>
                  </a:cubicBezTo>
                  <a:lnTo>
                    <a:pt x="10543" y="10110"/>
                  </a:lnTo>
                  <a:cubicBezTo>
                    <a:pt x="10543" y="10140"/>
                    <a:pt x="10513" y="10171"/>
                    <a:pt x="10513" y="10201"/>
                  </a:cubicBezTo>
                  <a:cubicBezTo>
                    <a:pt x="10483" y="10232"/>
                    <a:pt x="10483" y="10262"/>
                    <a:pt x="10483" y="10292"/>
                  </a:cubicBezTo>
                  <a:cubicBezTo>
                    <a:pt x="10483" y="10292"/>
                    <a:pt x="10483" y="10292"/>
                    <a:pt x="10483" y="10323"/>
                  </a:cubicBezTo>
                  <a:cubicBezTo>
                    <a:pt x="10361" y="10171"/>
                    <a:pt x="10270" y="10049"/>
                    <a:pt x="10148" y="9897"/>
                  </a:cubicBezTo>
                  <a:cubicBezTo>
                    <a:pt x="10057" y="9594"/>
                    <a:pt x="9997" y="9320"/>
                    <a:pt x="9905" y="9016"/>
                  </a:cubicBezTo>
                  <a:cubicBezTo>
                    <a:pt x="9875" y="8956"/>
                    <a:pt x="9845" y="8895"/>
                    <a:pt x="9845" y="8804"/>
                  </a:cubicBezTo>
                  <a:close/>
                  <a:moveTo>
                    <a:pt x="9602" y="9624"/>
                  </a:moveTo>
                  <a:cubicBezTo>
                    <a:pt x="9632" y="9654"/>
                    <a:pt x="9662" y="9715"/>
                    <a:pt x="9693" y="9746"/>
                  </a:cubicBezTo>
                  <a:cubicBezTo>
                    <a:pt x="9753" y="9867"/>
                    <a:pt x="9814" y="9958"/>
                    <a:pt x="9875" y="10049"/>
                  </a:cubicBezTo>
                  <a:lnTo>
                    <a:pt x="9966" y="10353"/>
                  </a:lnTo>
                  <a:lnTo>
                    <a:pt x="9936" y="10292"/>
                  </a:lnTo>
                  <a:cubicBezTo>
                    <a:pt x="9905" y="10262"/>
                    <a:pt x="9905" y="10232"/>
                    <a:pt x="9875" y="10201"/>
                  </a:cubicBezTo>
                  <a:cubicBezTo>
                    <a:pt x="9814" y="10080"/>
                    <a:pt x="9753" y="9958"/>
                    <a:pt x="9693" y="9837"/>
                  </a:cubicBezTo>
                  <a:lnTo>
                    <a:pt x="9602" y="9685"/>
                  </a:lnTo>
                  <a:lnTo>
                    <a:pt x="9602" y="9624"/>
                  </a:lnTo>
                  <a:close/>
                  <a:moveTo>
                    <a:pt x="13521" y="9259"/>
                  </a:moveTo>
                  <a:cubicBezTo>
                    <a:pt x="13612" y="9351"/>
                    <a:pt x="13703" y="9411"/>
                    <a:pt x="13794" y="9442"/>
                  </a:cubicBezTo>
                  <a:cubicBezTo>
                    <a:pt x="13825" y="9472"/>
                    <a:pt x="13855" y="9472"/>
                    <a:pt x="13886" y="9472"/>
                  </a:cubicBezTo>
                  <a:cubicBezTo>
                    <a:pt x="13886" y="9563"/>
                    <a:pt x="13886" y="9624"/>
                    <a:pt x="13916" y="9715"/>
                  </a:cubicBezTo>
                  <a:cubicBezTo>
                    <a:pt x="13916" y="9776"/>
                    <a:pt x="13946" y="9837"/>
                    <a:pt x="13946" y="9897"/>
                  </a:cubicBezTo>
                  <a:cubicBezTo>
                    <a:pt x="13977" y="9958"/>
                    <a:pt x="14007" y="10140"/>
                    <a:pt x="14037" y="10262"/>
                  </a:cubicBezTo>
                  <a:cubicBezTo>
                    <a:pt x="14037" y="10292"/>
                    <a:pt x="14037" y="10323"/>
                    <a:pt x="14037" y="10353"/>
                  </a:cubicBezTo>
                  <a:lnTo>
                    <a:pt x="13977" y="10232"/>
                  </a:lnTo>
                  <a:cubicBezTo>
                    <a:pt x="13916" y="10049"/>
                    <a:pt x="13855" y="9897"/>
                    <a:pt x="13764" y="9746"/>
                  </a:cubicBezTo>
                  <a:cubicBezTo>
                    <a:pt x="13673" y="9563"/>
                    <a:pt x="13612" y="9411"/>
                    <a:pt x="13521" y="9259"/>
                  </a:cubicBezTo>
                  <a:close/>
                  <a:moveTo>
                    <a:pt x="1854" y="8530"/>
                  </a:moveTo>
                  <a:cubicBezTo>
                    <a:pt x="1915" y="8561"/>
                    <a:pt x="1975" y="8561"/>
                    <a:pt x="2036" y="8591"/>
                  </a:cubicBezTo>
                  <a:cubicBezTo>
                    <a:pt x="2067" y="8682"/>
                    <a:pt x="2127" y="8773"/>
                    <a:pt x="2158" y="8864"/>
                  </a:cubicBezTo>
                  <a:cubicBezTo>
                    <a:pt x="2188" y="8956"/>
                    <a:pt x="2249" y="9047"/>
                    <a:pt x="2279" y="9168"/>
                  </a:cubicBezTo>
                  <a:cubicBezTo>
                    <a:pt x="2340" y="9259"/>
                    <a:pt x="2340" y="9290"/>
                    <a:pt x="2370" y="9320"/>
                  </a:cubicBezTo>
                  <a:cubicBezTo>
                    <a:pt x="2462" y="9502"/>
                    <a:pt x="2553" y="9685"/>
                    <a:pt x="2644" y="9837"/>
                  </a:cubicBezTo>
                  <a:lnTo>
                    <a:pt x="2906" y="10360"/>
                  </a:lnTo>
                  <a:lnTo>
                    <a:pt x="2906" y="10360"/>
                  </a:lnTo>
                  <a:cubicBezTo>
                    <a:pt x="2806" y="10228"/>
                    <a:pt x="2695" y="10100"/>
                    <a:pt x="2583" y="9989"/>
                  </a:cubicBezTo>
                  <a:cubicBezTo>
                    <a:pt x="2401" y="9806"/>
                    <a:pt x="2219" y="9654"/>
                    <a:pt x="2006" y="9533"/>
                  </a:cubicBezTo>
                  <a:lnTo>
                    <a:pt x="1975" y="9502"/>
                  </a:lnTo>
                  <a:lnTo>
                    <a:pt x="1975" y="9472"/>
                  </a:lnTo>
                  <a:cubicBezTo>
                    <a:pt x="1915" y="9381"/>
                    <a:pt x="1884" y="9259"/>
                    <a:pt x="1854" y="9168"/>
                  </a:cubicBezTo>
                  <a:cubicBezTo>
                    <a:pt x="1824" y="9047"/>
                    <a:pt x="1824" y="8956"/>
                    <a:pt x="1793" y="8864"/>
                  </a:cubicBezTo>
                  <a:cubicBezTo>
                    <a:pt x="1763" y="8743"/>
                    <a:pt x="1763" y="8712"/>
                    <a:pt x="1763" y="8621"/>
                  </a:cubicBezTo>
                  <a:lnTo>
                    <a:pt x="1793" y="8530"/>
                  </a:lnTo>
                  <a:close/>
                  <a:moveTo>
                    <a:pt x="16012" y="10171"/>
                  </a:moveTo>
                  <a:cubicBezTo>
                    <a:pt x="16043" y="10262"/>
                    <a:pt x="16073" y="10353"/>
                    <a:pt x="16103" y="10475"/>
                  </a:cubicBezTo>
                  <a:cubicBezTo>
                    <a:pt x="16073" y="10444"/>
                    <a:pt x="16043" y="10414"/>
                    <a:pt x="16012" y="10384"/>
                  </a:cubicBezTo>
                  <a:lnTo>
                    <a:pt x="16012" y="10171"/>
                  </a:lnTo>
                  <a:close/>
                  <a:moveTo>
                    <a:pt x="2887" y="9351"/>
                  </a:moveTo>
                  <a:cubicBezTo>
                    <a:pt x="2978" y="9442"/>
                    <a:pt x="3039" y="9533"/>
                    <a:pt x="3100" y="9654"/>
                  </a:cubicBezTo>
                  <a:cubicBezTo>
                    <a:pt x="3191" y="9746"/>
                    <a:pt x="3252" y="9837"/>
                    <a:pt x="3312" y="9958"/>
                  </a:cubicBezTo>
                  <a:lnTo>
                    <a:pt x="3434" y="10171"/>
                  </a:lnTo>
                  <a:cubicBezTo>
                    <a:pt x="3495" y="10262"/>
                    <a:pt x="3555" y="10353"/>
                    <a:pt x="3616" y="10444"/>
                  </a:cubicBezTo>
                  <a:lnTo>
                    <a:pt x="3586" y="10414"/>
                  </a:lnTo>
                  <a:lnTo>
                    <a:pt x="3647" y="10535"/>
                  </a:lnTo>
                  <a:cubicBezTo>
                    <a:pt x="3647" y="10566"/>
                    <a:pt x="3647" y="10627"/>
                    <a:pt x="3647" y="10657"/>
                  </a:cubicBezTo>
                  <a:cubicBezTo>
                    <a:pt x="3555" y="10475"/>
                    <a:pt x="3464" y="10323"/>
                    <a:pt x="3373" y="10171"/>
                  </a:cubicBezTo>
                  <a:lnTo>
                    <a:pt x="3252" y="9958"/>
                  </a:lnTo>
                  <a:cubicBezTo>
                    <a:pt x="3191" y="9897"/>
                    <a:pt x="3160" y="9806"/>
                    <a:pt x="3100" y="9746"/>
                  </a:cubicBezTo>
                  <a:lnTo>
                    <a:pt x="2887" y="9351"/>
                  </a:lnTo>
                  <a:close/>
                  <a:moveTo>
                    <a:pt x="11030" y="10657"/>
                  </a:moveTo>
                  <a:lnTo>
                    <a:pt x="11060" y="10718"/>
                  </a:lnTo>
                  <a:lnTo>
                    <a:pt x="11060" y="10748"/>
                  </a:lnTo>
                  <a:lnTo>
                    <a:pt x="11030" y="10718"/>
                  </a:lnTo>
                  <a:lnTo>
                    <a:pt x="11030" y="10657"/>
                  </a:lnTo>
                  <a:close/>
                  <a:moveTo>
                    <a:pt x="8508" y="8409"/>
                  </a:moveTo>
                  <a:lnTo>
                    <a:pt x="8599" y="8561"/>
                  </a:lnTo>
                  <a:lnTo>
                    <a:pt x="8629" y="8591"/>
                  </a:lnTo>
                  <a:lnTo>
                    <a:pt x="8781" y="8956"/>
                  </a:lnTo>
                  <a:cubicBezTo>
                    <a:pt x="8842" y="9107"/>
                    <a:pt x="8903" y="9259"/>
                    <a:pt x="8964" y="9381"/>
                  </a:cubicBezTo>
                  <a:lnTo>
                    <a:pt x="9358" y="10475"/>
                  </a:lnTo>
                  <a:cubicBezTo>
                    <a:pt x="9419" y="10627"/>
                    <a:pt x="9480" y="10809"/>
                    <a:pt x="9541" y="10961"/>
                  </a:cubicBezTo>
                  <a:lnTo>
                    <a:pt x="9510" y="10961"/>
                  </a:lnTo>
                  <a:lnTo>
                    <a:pt x="9450" y="10870"/>
                  </a:lnTo>
                  <a:lnTo>
                    <a:pt x="9389" y="10748"/>
                  </a:lnTo>
                  <a:cubicBezTo>
                    <a:pt x="9358" y="10657"/>
                    <a:pt x="9298" y="10566"/>
                    <a:pt x="9267" y="10475"/>
                  </a:cubicBezTo>
                  <a:lnTo>
                    <a:pt x="8964" y="9746"/>
                  </a:lnTo>
                  <a:cubicBezTo>
                    <a:pt x="8933" y="9685"/>
                    <a:pt x="8903" y="9654"/>
                    <a:pt x="8872" y="9594"/>
                  </a:cubicBezTo>
                  <a:cubicBezTo>
                    <a:pt x="8781" y="9290"/>
                    <a:pt x="8690" y="8986"/>
                    <a:pt x="8599" y="8712"/>
                  </a:cubicBezTo>
                  <a:cubicBezTo>
                    <a:pt x="8599" y="8621"/>
                    <a:pt x="8569" y="8530"/>
                    <a:pt x="8538" y="8469"/>
                  </a:cubicBezTo>
                  <a:lnTo>
                    <a:pt x="8508" y="8409"/>
                  </a:lnTo>
                  <a:close/>
                  <a:moveTo>
                    <a:pt x="8477" y="10201"/>
                  </a:moveTo>
                  <a:lnTo>
                    <a:pt x="8690" y="10566"/>
                  </a:lnTo>
                  <a:cubicBezTo>
                    <a:pt x="8751" y="10687"/>
                    <a:pt x="8842" y="10809"/>
                    <a:pt x="8903" y="10961"/>
                  </a:cubicBezTo>
                  <a:cubicBezTo>
                    <a:pt x="8903" y="10991"/>
                    <a:pt x="8903" y="11022"/>
                    <a:pt x="8933" y="11052"/>
                  </a:cubicBezTo>
                  <a:lnTo>
                    <a:pt x="8903" y="11052"/>
                  </a:lnTo>
                  <a:lnTo>
                    <a:pt x="8872" y="10991"/>
                  </a:lnTo>
                  <a:cubicBezTo>
                    <a:pt x="8842" y="10961"/>
                    <a:pt x="8842" y="10900"/>
                    <a:pt x="8812" y="10870"/>
                  </a:cubicBezTo>
                  <a:cubicBezTo>
                    <a:pt x="8720" y="10657"/>
                    <a:pt x="8629" y="10475"/>
                    <a:pt x="8508" y="10262"/>
                  </a:cubicBezTo>
                  <a:lnTo>
                    <a:pt x="8477" y="10201"/>
                  </a:lnTo>
                  <a:close/>
                  <a:moveTo>
                    <a:pt x="4710" y="10201"/>
                  </a:moveTo>
                  <a:cubicBezTo>
                    <a:pt x="4710" y="10232"/>
                    <a:pt x="4710" y="10262"/>
                    <a:pt x="4740" y="10292"/>
                  </a:cubicBezTo>
                  <a:lnTo>
                    <a:pt x="4983" y="10870"/>
                  </a:lnTo>
                  <a:cubicBezTo>
                    <a:pt x="5014" y="10961"/>
                    <a:pt x="5044" y="11022"/>
                    <a:pt x="5075" y="11082"/>
                  </a:cubicBezTo>
                  <a:lnTo>
                    <a:pt x="4983" y="10991"/>
                  </a:lnTo>
                  <a:lnTo>
                    <a:pt x="4892" y="10809"/>
                  </a:lnTo>
                  <a:lnTo>
                    <a:pt x="4740" y="10475"/>
                  </a:lnTo>
                  <a:cubicBezTo>
                    <a:pt x="4710" y="10414"/>
                    <a:pt x="4680" y="10353"/>
                    <a:pt x="4649" y="10292"/>
                  </a:cubicBezTo>
                  <a:lnTo>
                    <a:pt x="4649" y="10262"/>
                  </a:lnTo>
                  <a:lnTo>
                    <a:pt x="4710" y="10232"/>
                  </a:lnTo>
                  <a:lnTo>
                    <a:pt x="4710" y="10201"/>
                  </a:lnTo>
                  <a:close/>
                  <a:moveTo>
                    <a:pt x="6776" y="9989"/>
                  </a:moveTo>
                  <a:cubicBezTo>
                    <a:pt x="6806" y="10080"/>
                    <a:pt x="6867" y="10201"/>
                    <a:pt x="6897" y="10353"/>
                  </a:cubicBezTo>
                  <a:cubicBezTo>
                    <a:pt x="6958" y="10505"/>
                    <a:pt x="6989" y="10657"/>
                    <a:pt x="7049" y="10809"/>
                  </a:cubicBezTo>
                  <a:cubicBezTo>
                    <a:pt x="7080" y="10991"/>
                    <a:pt x="7110" y="11052"/>
                    <a:pt x="7141" y="11174"/>
                  </a:cubicBezTo>
                  <a:lnTo>
                    <a:pt x="6837" y="10627"/>
                  </a:lnTo>
                  <a:lnTo>
                    <a:pt x="6806" y="10566"/>
                  </a:lnTo>
                  <a:cubicBezTo>
                    <a:pt x="6776" y="10505"/>
                    <a:pt x="6746" y="10444"/>
                    <a:pt x="6715" y="10384"/>
                  </a:cubicBezTo>
                  <a:lnTo>
                    <a:pt x="6624" y="10140"/>
                  </a:lnTo>
                  <a:lnTo>
                    <a:pt x="6624" y="10110"/>
                  </a:lnTo>
                  <a:lnTo>
                    <a:pt x="6685" y="10080"/>
                  </a:lnTo>
                  <a:lnTo>
                    <a:pt x="6776" y="9989"/>
                  </a:lnTo>
                  <a:close/>
                  <a:moveTo>
                    <a:pt x="1854" y="10201"/>
                  </a:moveTo>
                  <a:lnTo>
                    <a:pt x="1915" y="10262"/>
                  </a:lnTo>
                  <a:lnTo>
                    <a:pt x="2036" y="10505"/>
                  </a:lnTo>
                  <a:cubicBezTo>
                    <a:pt x="2067" y="10566"/>
                    <a:pt x="2127" y="10657"/>
                    <a:pt x="2158" y="10718"/>
                  </a:cubicBezTo>
                  <a:cubicBezTo>
                    <a:pt x="2219" y="10809"/>
                    <a:pt x="2249" y="10870"/>
                    <a:pt x="2310" y="10961"/>
                  </a:cubicBezTo>
                  <a:lnTo>
                    <a:pt x="2462" y="11265"/>
                  </a:lnTo>
                  <a:lnTo>
                    <a:pt x="2431" y="11234"/>
                  </a:lnTo>
                  <a:cubicBezTo>
                    <a:pt x="2401" y="11174"/>
                    <a:pt x="2370" y="11143"/>
                    <a:pt x="2310" y="11113"/>
                  </a:cubicBezTo>
                  <a:lnTo>
                    <a:pt x="2279" y="11052"/>
                  </a:lnTo>
                  <a:lnTo>
                    <a:pt x="2188" y="10930"/>
                  </a:lnTo>
                  <a:lnTo>
                    <a:pt x="2036" y="10627"/>
                  </a:lnTo>
                  <a:cubicBezTo>
                    <a:pt x="2036" y="10535"/>
                    <a:pt x="2006" y="10475"/>
                    <a:pt x="1945" y="10384"/>
                  </a:cubicBezTo>
                  <a:lnTo>
                    <a:pt x="1854" y="10201"/>
                  </a:lnTo>
                  <a:close/>
                  <a:moveTo>
                    <a:pt x="8204" y="10748"/>
                  </a:moveTo>
                  <a:lnTo>
                    <a:pt x="8325" y="10930"/>
                  </a:lnTo>
                  <a:lnTo>
                    <a:pt x="8508" y="11508"/>
                  </a:lnTo>
                  <a:lnTo>
                    <a:pt x="8386" y="11325"/>
                  </a:lnTo>
                  <a:lnTo>
                    <a:pt x="8356" y="11174"/>
                  </a:lnTo>
                  <a:lnTo>
                    <a:pt x="8204" y="10748"/>
                  </a:lnTo>
                  <a:close/>
                  <a:moveTo>
                    <a:pt x="14703" y="11424"/>
                  </a:moveTo>
                  <a:cubicBezTo>
                    <a:pt x="14712" y="11449"/>
                    <a:pt x="14719" y="11474"/>
                    <a:pt x="14736" y="11508"/>
                  </a:cubicBezTo>
                  <a:lnTo>
                    <a:pt x="14706" y="11477"/>
                  </a:lnTo>
                  <a:cubicBezTo>
                    <a:pt x="14706" y="11464"/>
                    <a:pt x="14706" y="11444"/>
                    <a:pt x="14703" y="11424"/>
                  </a:cubicBezTo>
                  <a:close/>
                  <a:moveTo>
                    <a:pt x="15162" y="10110"/>
                  </a:moveTo>
                  <a:lnTo>
                    <a:pt x="15222" y="10201"/>
                  </a:lnTo>
                  <a:cubicBezTo>
                    <a:pt x="15253" y="10262"/>
                    <a:pt x="15283" y="10323"/>
                    <a:pt x="15283" y="10384"/>
                  </a:cubicBezTo>
                  <a:cubicBezTo>
                    <a:pt x="15314" y="10475"/>
                    <a:pt x="15374" y="10566"/>
                    <a:pt x="15405" y="10657"/>
                  </a:cubicBezTo>
                  <a:cubicBezTo>
                    <a:pt x="15435" y="10748"/>
                    <a:pt x="15435" y="10839"/>
                    <a:pt x="15465" y="10900"/>
                  </a:cubicBezTo>
                  <a:cubicBezTo>
                    <a:pt x="15496" y="10991"/>
                    <a:pt x="15526" y="11052"/>
                    <a:pt x="15526" y="11113"/>
                  </a:cubicBezTo>
                  <a:cubicBezTo>
                    <a:pt x="15587" y="11265"/>
                    <a:pt x="15648" y="11447"/>
                    <a:pt x="15678" y="11629"/>
                  </a:cubicBezTo>
                  <a:lnTo>
                    <a:pt x="15739" y="11872"/>
                  </a:lnTo>
                  <a:cubicBezTo>
                    <a:pt x="15708" y="11781"/>
                    <a:pt x="15678" y="11660"/>
                    <a:pt x="15648" y="11568"/>
                  </a:cubicBezTo>
                  <a:cubicBezTo>
                    <a:pt x="15526" y="11204"/>
                    <a:pt x="15405" y="10839"/>
                    <a:pt x="15283" y="10475"/>
                  </a:cubicBezTo>
                  <a:cubicBezTo>
                    <a:pt x="15253" y="10475"/>
                    <a:pt x="15253" y="10444"/>
                    <a:pt x="15253" y="10414"/>
                  </a:cubicBezTo>
                  <a:lnTo>
                    <a:pt x="15162" y="10110"/>
                  </a:lnTo>
                  <a:close/>
                  <a:moveTo>
                    <a:pt x="16103" y="10930"/>
                  </a:moveTo>
                  <a:lnTo>
                    <a:pt x="16103" y="10930"/>
                  </a:lnTo>
                  <a:cubicBezTo>
                    <a:pt x="16134" y="10961"/>
                    <a:pt x="16195" y="10991"/>
                    <a:pt x="16255" y="10991"/>
                  </a:cubicBezTo>
                  <a:lnTo>
                    <a:pt x="16377" y="10991"/>
                  </a:lnTo>
                  <a:cubicBezTo>
                    <a:pt x="16377" y="11022"/>
                    <a:pt x="16407" y="11052"/>
                    <a:pt x="16407" y="11113"/>
                  </a:cubicBezTo>
                  <a:cubicBezTo>
                    <a:pt x="16438" y="11204"/>
                    <a:pt x="16438" y="11325"/>
                    <a:pt x="16468" y="11447"/>
                  </a:cubicBezTo>
                  <a:cubicBezTo>
                    <a:pt x="16468" y="11447"/>
                    <a:pt x="16468" y="11477"/>
                    <a:pt x="16468" y="11477"/>
                  </a:cubicBezTo>
                  <a:cubicBezTo>
                    <a:pt x="16407" y="11629"/>
                    <a:pt x="16377" y="11781"/>
                    <a:pt x="16316" y="11933"/>
                  </a:cubicBezTo>
                  <a:cubicBezTo>
                    <a:pt x="16255" y="11751"/>
                    <a:pt x="16225" y="11568"/>
                    <a:pt x="16195" y="11386"/>
                  </a:cubicBezTo>
                  <a:cubicBezTo>
                    <a:pt x="16195" y="11295"/>
                    <a:pt x="16164" y="11234"/>
                    <a:pt x="16134" y="11143"/>
                  </a:cubicBezTo>
                  <a:cubicBezTo>
                    <a:pt x="16103" y="11082"/>
                    <a:pt x="16103" y="10991"/>
                    <a:pt x="16103" y="10930"/>
                  </a:cubicBezTo>
                  <a:close/>
                  <a:moveTo>
                    <a:pt x="13825" y="10687"/>
                  </a:moveTo>
                  <a:cubicBezTo>
                    <a:pt x="13855" y="10779"/>
                    <a:pt x="13916" y="10870"/>
                    <a:pt x="13946" y="10961"/>
                  </a:cubicBezTo>
                  <a:cubicBezTo>
                    <a:pt x="14007" y="11143"/>
                    <a:pt x="14068" y="11325"/>
                    <a:pt x="14159" y="11508"/>
                  </a:cubicBezTo>
                  <a:cubicBezTo>
                    <a:pt x="14220" y="11690"/>
                    <a:pt x="14281" y="11872"/>
                    <a:pt x="14372" y="12085"/>
                  </a:cubicBezTo>
                  <a:lnTo>
                    <a:pt x="14220" y="11812"/>
                  </a:lnTo>
                  <a:cubicBezTo>
                    <a:pt x="14189" y="11720"/>
                    <a:pt x="14159" y="11660"/>
                    <a:pt x="14098" y="11599"/>
                  </a:cubicBezTo>
                  <a:cubicBezTo>
                    <a:pt x="14068" y="11508"/>
                    <a:pt x="14037" y="11447"/>
                    <a:pt x="14007" y="11386"/>
                  </a:cubicBezTo>
                  <a:cubicBezTo>
                    <a:pt x="13977" y="11295"/>
                    <a:pt x="13916" y="11174"/>
                    <a:pt x="13855" y="11113"/>
                  </a:cubicBezTo>
                  <a:lnTo>
                    <a:pt x="13855" y="11082"/>
                  </a:lnTo>
                  <a:cubicBezTo>
                    <a:pt x="13825" y="10991"/>
                    <a:pt x="13794" y="10930"/>
                    <a:pt x="13764" y="10839"/>
                  </a:cubicBezTo>
                  <a:lnTo>
                    <a:pt x="13734" y="10748"/>
                  </a:lnTo>
                  <a:lnTo>
                    <a:pt x="13764" y="10748"/>
                  </a:lnTo>
                  <a:lnTo>
                    <a:pt x="13794" y="10718"/>
                  </a:lnTo>
                  <a:cubicBezTo>
                    <a:pt x="13794" y="10718"/>
                    <a:pt x="13825" y="10718"/>
                    <a:pt x="13825" y="10687"/>
                  </a:cubicBezTo>
                  <a:close/>
                  <a:moveTo>
                    <a:pt x="10270" y="11895"/>
                  </a:moveTo>
                  <a:lnTo>
                    <a:pt x="10361" y="12146"/>
                  </a:lnTo>
                  <a:cubicBezTo>
                    <a:pt x="10392" y="12207"/>
                    <a:pt x="10422" y="12267"/>
                    <a:pt x="10422" y="12328"/>
                  </a:cubicBezTo>
                  <a:cubicBezTo>
                    <a:pt x="10361" y="12176"/>
                    <a:pt x="10331" y="12055"/>
                    <a:pt x="10270" y="11903"/>
                  </a:cubicBezTo>
                  <a:cubicBezTo>
                    <a:pt x="10270" y="11900"/>
                    <a:pt x="10270" y="11898"/>
                    <a:pt x="10270" y="11895"/>
                  </a:cubicBezTo>
                  <a:close/>
                  <a:moveTo>
                    <a:pt x="9207" y="12267"/>
                  </a:moveTo>
                  <a:lnTo>
                    <a:pt x="9298" y="12389"/>
                  </a:lnTo>
                  <a:cubicBezTo>
                    <a:pt x="9267" y="12419"/>
                    <a:pt x="9298" y="12450"/>
                    <a:pt x="9298" y="12480"/>
                  </a:cubicBezTo>
                  <a:lnTo>
                    <a:pt x="9298" y="12510"/>
                  </a:lnTo>
                  <a:cubicBezTo>
                    <a:pt x="9267" y="12419"/>
                    <a:pt x="9237" y="12358"/>
                    <a:pt x="9207" y="12267"/>
                  </a:cubicBezTo>
                  <a:close/>
                  <a:moveTo>
                    <a:pt x="12336" y="10870"/>
                  </a:moveTo>
                  <a:lnTo>
                    <a:pt x="12366" y="10930"/>
                  </a:lnTo>
                  <a:lnTo>
                    <a:pt x="12549" y="11265"/>
                  </a:lnTo>
                  <a:lnTo>
                    <a:pt x="12640" y="11447"/>
                  </a:lnTo>
                  <a:lnTo>
                    <a:pt x="12792" y="11751"/>
                  </a:lnTo>
                  <a:lnTo>
                    <a:pt x="12974" y="12237"/>
                  </a:lnTo>
                  <a:cubicBezTo>
                    <a:pt x="13004" y="12328"/>
                    <a:pt x="13035" y="12389"/>
                    <a:pt x="13065" y="12480"/>
                  </a:cubicBezTo>
                  <a:lnTo>
                    <a:pt x="13004" y="12480"/>
                  </a:lnTo>
                  <a:cubicBezTo>
                    <a:pt x="12974" y="12480"/>
                    <a:pt x="12974" y="12480"/>
                    <a:pt x="12944" y="12510"/>
                  </a:cubicBezTo>
                  <a:lnTo>
                    <a:pt x="12822" y="12298"/>
                  </a:lnTo>
                  <a:lnTo>
                    <a:pt x="12792" y="12237"/>
                  </a:lnTo>
                  <a:cubicBezTo>
                    <a:pt x="12731" y="12085"/>
                    <a:pt x="12670" y="11933"/>
                    <a:pt x="12609" y="11781"/>
                  </a:cubicBezTo>
                  <a:cubicBezTo>
                    <a:pt x="12518" y="11660"/>
                    <a:pt x="12458" y="11508"/>
                    <a:pt x="12397" y="11356"/>
                  </a:cubicBezTo>
                  <a:lnTo>
                    <a:pt x="12245" y="10991"/>
                  </a:lnTo>
                  <a:lnTo>
                    <a:pt x="12275" y="10961"/>
                  </a:lnTo>
                  <a:cubicBezTo>
                    <a:pt x="12306" y="10961"/>
                    <a:pt x="12336" y="10930"/>
                    <a:pt x="12336" y="10900"/>
                  </a:cubicBezTo>
                  <a:lnTo>
                    <a:pt x="12336" y="10870"/>
                  </a:lnTo>
                  <a:close/>
                  <a:moveTo>
                    <a:pt x="3616" y="11508"/>
                  </a:moveTo>
                  <a:lnTo>
                    <a:pt x="3798" y="11781"/>
                  </a:lnTo>
                  <a:lnTo>
                    <a:pt x="4072" y="12176"/>
                  </a:lnTo>
                  <a:lnTo>
                    <a:pt x="4102" y="12207"/>
                  </a:lnTo>
                  <a:cubicBezTo>
                    <a:pt x="4133" y="12298"/>
                    <a:pt x="4133" y="12358"/>
                    <a:pt x="4163" y="12389"/>
                  </a:cubicBezTo>
                  <a:cubicBezTo>
                    <a:pt x="4163" y="12450"/>
                    <a:pt x="4163" y="12480"/>
                    <a:pt x="4193" y="12541"/>
                  </a:cubicBezTo>
                  <a:lnTo>
                    <a:pt x="4011" y="12176"/>
                  </a:lnTo>
                  <a:cubicBezTo>
                    <a:pt x="3890" y="11963"/>
                    <a:pt x="3768" y="11751"/>
                    <a:pt x="3616" y="11508"/>
                  </a:cubicBezTo>
                  <a:close/>
                  <a:moveTo>
                    <a:pt x="8079" y="12406"/>
                  </a:moveTo>
                  <a:lnTo>
                    <a:pt x="8174" y="12571"/>
                  </a:lnTo>
                  <a:lnTo>
                    <a:pt x="8204" y="12753"/>
                  </a:lnTo>
                  <a:lnTo>
                    <a:pt x="8174" y="12693"/>
                  </a:lnTo>
                  <a:cubicBezTo>
                    <a:pt x="8174" y="12632"/>
                    <a:pt x="8113" y="12571"/>
                    <a:pt x="8113" y="12510"/>
                  </a:cubicBezTo>
                  <a:cubicBezTo>
                    <a:pt x="8095" y="12475"/>
                    <a:pt x="8088" y="12441"/>
                    <a:pt x="8079" y="12406"/>
                  </a:cubicBezTo>
                  <a:close/>
                  <a:moveTo>
                    <a:pt x="13886" y="11872"/>
                  </a:moveTo>
                  <a:lnTo>
                    <a:pt x="14098" y="12267"/>
                  </a:lnTo>
                  <a:cubicBezTo>
                    <a:pt x="14189" y="12419"/>
                    <a:pt x="14281" y="12571"/>
                    <a:pt x="14372" y="12723"/>
                  </a:cubicBezTo>
                  <a:lnTo>
                    <a:pt x="14281" y="12753"/>
                  </a:lnTo>
                  <a:cubicBezTo>
                    <a:pt x="14250" y="12693"/>
                    <a:pt x="14220" y="12632"/>
                    <a:pt x="14159" y="12541"/>
                  </a:cubicBezTo>
                  <a:cubicBezTo>
                    <a:pt x="14098" y="12389"/>
                    <a:pt x="14037" y="12237"/>
                    <a:pt x="13977" y="12085"/>
                  </a:cubicBezTo>
                  <a:lnTo>
                    <a:pt x="13886" y="11872"/>
                  </a:lnTo>
                  <a:close/>
                  <a:moveTo>
                    <a:pt x="13551" y="12115"/>
                  </a:moveTo>
                  <a:cubicBezTo>
                    <a:pt x="13673" y="12358"/>
                    <a:pt x="13794" y="12601"/>
                    <a:pt x="13886" y="12875"/>
                  </a:cubicBezTo>
                  <a:cubicBezTo>
                    <a:pt x="13916" y="12936"/>
                    <a:pt x="13946" y="12966"/>
                    <a:pt x="13977" y="13027"/>
                  </a:cubicBezTo>
                  <a:cubicBezTo>
                    <a:pt x="13946" y="13088"/>
                    <a:pt x="13946" y="13118"/>
                    <a:pt x="13916" y="13148"/>
                  </a:cubicBezTo>
                  <a:lnTo>
                    <a:pt x="13916" y="13118"/>
                  </a:lnTo>
                  <a:cubicBezTo>
                    <a:pt x="13855" y="12905"/>
                    <a:pt x="13794" y="12723"/>
                    <a:pt x="13703" y="12510"/>
                  </a:cubicBezTo>
                  <a:lnTo>
                    <a:pt x="13551" y="12115"/>
                  </a:lnTo>
                  <a:close/>
                  <a:moveTo>
                    <a:pt x="11698" y="10657"/>
                  </a:moveTo>
                  <a:lnTo>
                    <a:pt x="11698" y="10687"/>
                  </a:lnTo>
                  <a:cubicBezTo>
                    <a:pt x="11819" y="11052"/>
                    <a:pt x="11971" y="11386"/>
                    <a:pt x="12154" y="11720"/>
                  </a:cubicBezTo>
                  <a:cubicBezTo>
                    <a:pt x="12245" y="11872"/>
                    <a:pt x="12306" y="12024"/>
                    <a:pt x="12397" y="12176"/>
                  </a:cubicBezTo>
                  <a:lnTo>
                    <a:pt x="12488" y="12328"/>
                  </a:lnTo>
                  <a:lnTo>
                    <a:pt x="12640" y="12662"/>
                  </a:lnTo>
                  <a:cubicBezTo>
                    <a:pt x="12670" y="12723"/>
                    <a:pt x="12701" y="12784"/>
                    <a:pt x="12731" y="12845"/>
                  </a:cubicBezTo>
                  <a:cubicBezTo>
                    <a:pt x="12731" y="12875"/>
                    <a:pt x="12731" y="12936"/>
                    <a:pt x="12731" y="12966"/>
                  </a:cubicBezTo>
                  <a:cubicBezTo>
                    <a:pt x="12761" y="13088"/>
                    <a:pt x="12761" y="13148"/>
                    <a:pt x="12761" y="13209"/>
                  </a:cubicBezTo>
                  <a:lnTo>
                    <a:pt x="12731" y="13179"/>
                  </a:lnTo>
                  <a:cubicBezTo>
                    <a:pt x="12731" y="13209"/>
                    <a:pt x="12731" y="13240"/>
                    <a:pt x="12731" y="13270"/>
                  </a:cubicBezTo>
                  <a:lnTo>
                    <a:pt x="12701" y="13240"/>
                  </a:lnTo>
                  <a:cubicBezTo>
                    <a:pt x="12670" y="13118"/>
                    <a:pt x="12640" y="12996"/>
                    <a:pt x="12579" y="12845"/>
                  </a:cubicBezTo>
                  <a:lnTo>
                    <a:pt x="12488" y="12601"/>
                  </a:lnTo>
                  <a:cubicBezTo>
                    <a:pt x="12458" y="12541"/>
                    <a:pt x="12427" y="12480"/>
                    <a:pt x="12397" y="12419"/>
                  </a:cubicBezTo>
                  <a:lnTo>
                    <a:pt x="12275" y="12024"/>
                  </a:lnTo>
                  <a:cubicBezTo>
                    <a:pt x="12214" y="11903"/>
                    <a:pt x="12154" y="11781"/>
                    <a:pt x="12093" y="11660"/>
                  </a:cubicBezTo>
                  <a:cubicBezTo>
                    <a:pt x="11941" y="11325"/>
                    <a:pt x="11728" y="10991"/>
                    <a:pt x="11516" y="10718"/>
                  </a:cubicBezTo>
                  <a:lnTo>
                    <a:pt x="11546" y="10718"/>
                  </a:lnTo>
                  <a:cubicBezTo>
                    <a:pt x="11607" y="10718"/>
                    <a:pt x="11668" y="10687"/>
                    <a:pt x="11698" y="10657"/>
                  </a:cubicBezTo>
                  <a:close/>
                  <a:moveTo>
                    <a:pt x="3312" y="11629"/>
                  </a:moveTo>
                  <a:cubicBezTo>
                    <a:pt x="3434" y="11842"/>
                    <a:pt x="3525" y="12055"/>
                    <a:pt x="3647" y="12237"/>
                  </a:cubicBezTo>
                  <a:cubicBezTo>
                    <a:pt x="3829" y="12571"/>
                    <a:pt x="3981" y="12875"/>
                    <a:pt x="4163" y="13209"/>
                  </a:cubicBezTo>
                  <a:lnTo>
                    <a:pt x="4224" y="13331"/>
                  </a:lnTo>
                  <a:lnTo>
                    <a:pt x="4193" y="13300"/>
                  </a:lnTo>
                  <a:cubicBezTo>
                    <a:pt x="4102" y="13209"/>
                    <a:pt x="4042" y="13118"/>
                    <a:pt x="3981" y="13027"/>
                  </a:cubicBezTo>
                  <a:cubicBezTo>
                    <a:pt x="3829" y="12693"/>
                    <a:pt x="3647" y="12358"/>
                    <a:pt x="3495" y="11994"/>
                  </a:cubicBezTo>
                  <a:cubicBezTo>
                    <a:pt x="3434" y="11872"/>
                    <a:pt x="3373" y="11751"/>
                    <a:pt x="3312" y="11629"/>
                  </a:cubicBezTo>
                  <a:close/>
                  <a:moveTo>
                    <a:pt x="15010" y="12875"/>
                  </a:moveTo>
                  <a:lnTo>
                    <a:pt x="15101" y="12966"/>
                  </a:lnTo>
                  <a:cubicBezTo>
                    <a:pt x="15131" y="13027"/>
                    <a:pt x="15162" y="13088"/>
                    <a:pt x="15222" y="13148"/>
                  </a:cubicBezTo>
                  <a:lnTo>
                    <a:pt x="15192" y="13179"/>
                  </a:lnTo>
                  <a:cubicBezTo>
                    <a:pt x="15192" y="13209"/>
                    <a:pt x="15192" y="13240"/>
                    <a:pt x="15192" y="13240"/>
                  </a:cubicBezTo>
                  <a:lnTo>
                    <a:pt x="15192" y="13361"/>
                  </a:lnTo>
                  <a:cubicBezTo>
                    <a:pt x="15192" y="13300"/>
                    <a:pt x="15162" y="13270"/>
                    <a:pt x="15162" y="13209"/>
                  </a:cubicBezTo>
                  <a:cubicBezTo>
                    <a:pt x="15131" y="13209"/>
                    <a:pt x="15131" y="13179"/>
                    <a:pt x="15131" y="13148"/>
                  </a:cubicBezTo>
                  <a:cubicBezTo>
                    <a:pt x="15101" y="13118"/>
                    <a:pt x="15101" y="13057"/>
                    <a:pt x="15070" y="13027"/>
                  </a:cubicBezTo>
                  <a:cubicBezTo>
                    <a:pt x="15070" y="12966"/>
                    <a:pt x="15040" y="12905"/>
                    <a:pt x="15010" y="12875"/>
                  </a:cubicBezTo>
                  <a:close/>
                  <a:moveTo>
                    <a:pt x="15526" y="12723"/>
                  </a:moveTo>
                  <a:cubicBezTo>
                    <a:pt x="15587" y="12753"/>
                    <a:pt x="15617" y="12814"/>
                    <a:pt x="15648" y="12845"/>
                  </a:cubicBezTo>
                  <a:cubicBezTo>
                    <a:pt x="15708" y="12845"/>
                    <a:pt x="15739" y="12875"/>
                    <a:pt x="15800" y="12875"/>
                  </a:cubicBezTo>
                  <a:lnTo>
                    <a:pt x="15496" y="13422"/>
                  </a:lnTo>
                  <a:cubicBezTo>
                    <a:pt x="15496" y="13361"/>
                    <a:pt x="15496" y="13300"/>
                    <a:pt x="15526" y="13209"/>
                  </a:cubicBezTo>
                  <a:cubicBezTo>
                    <a:pt x="15557" y="13148"/>
                    <a:pt x="15526" y="13179"/>
                    <a:pt x="15526" y="13148"/>
                  </a:cubicBezTo>
                  <a:cubicBezTo>
                    <a:pt x="15526" y="13148"/>
                    <a:pt x="15526" y="13118"/>
                    <a:pt x="15526" y="13118"/>
                  </a:cubicBezTo>
                  <a:cubicBezTo>
                    <a:pt x="15557" y="13088"/>
                    <a:pt x="15557" y="13057"/>
                    <a:pt x="15526" y="13027"/>
                  </a:cubicBezTo>
                  <a:cubicBezTo>
                    <a:pt x="15557" y="12996"/>
                    <a:pt x="15557" y="12966"/>
                    <a:pt x="15526" y="12936"/>
                  </a:cubicBezTo>
                  <a:lnTo>
                    <a:pt x="15526" y="12723"/>
                  </a:lnTo>
                  <a:close/>
                  <a:moveTo>
                    <a:pt x="7262" y="12176"/>
                  </a:moveTo>
                  <a:lnTo>
                    <a:pt x="7323" y="12328"/>
                  </a:lnTo>
                  <a:cubicBezTo>
                    <a:pt x="7414" y="12450"/>
                    <a:pt x="7505" y="12571"/>
                    <a:pt x="7566" y="12723"/>
                  </a:cubicBezTo>
                  <a:cubicBezTo>
                    <a:pt x="7566" y="12753"/>
                    <a:pt x="7566" y="12784"/>
                    <a:pt x="7596" y="12845"/>
                  </a:cubicBezTo>
                  <a:cubicBezTo>
                    <a:pt x="7627" y="12966"/>
                    <a:pt x="7657" y="13118"/>
                    <a:pt x="7687" y="13240"/>
                  </a:cubicBezTo>
                  <a:cubicBezTo>
                    <a:pt x="7687" y="13331"/>
                    <a:pt x="7718" y="13391"/>
                    <a:pt x="7748" y="13452"/>
                  </a:cubicBezTo>
                  <a:cubicBezTo>
                    <a:pt x="7687" y="13391"/>
                    <a:pt x="7627" y="13331"/>
                    <a:pt x="7566" y="13270"/>
                  </a:cubicBezTo>
                  <a:lnTo>
                    <a:pt x="7536" y="13209"/>
                  </a:lnTo>
                  <a:cubicBezTo>
                    <a:pt x="7536" y="13179"/>
                    <a:pt x="7536" y="13148"/>
                    <a:pt x="7536" y="13118"/>
                  </a:cubicBezTo>
                  <a:cubicBezTo>
                    <a:pt x="7536" y="13088"/>
                    <a:pt x="7505" y="13057"/>
                    <a:pt x="7505" y="13027"/>
                  </a:cubicBezTo>
                  <a:cubicBezTo>
                    <a:pt x="7505" y="12996"/>
                    <a:pt x="7475" y="12966"/>
                    <a:pt x="7475" y="12936"/>
                  </a:cubicBezTo>
                  <a:cubicBezTo>
                    <a:pt x="7444" y="12814"/>
                    <a:pt x="7414" y="12723"/>
                    <a:pt x="7384" y="12662"/>
                  </a:cubicBezTo>
                  <a:cubicBezTo>
                    <a:pt x="7353" y="12480"/>
                    <a:pt x="7292" y="12328"/>
                    <a:pt x="7262" y="12176"/>
                  </a:cubicBezTo>
                  <a:close/>
                  <a:moveTo>
                    <a:pt x="6351" y="13331"/>
                  </a:moveTo>
                  <a:cubicBezTo>
                    <a:pt x="6411" y="13422"/>
                    <a:pt x="6472" y="13513"/>
                    <a:pt x="6533" y="13574"/>
                  </a:cubicBezTo>
                  <a:lnTo>
                    <a:pt x="6533" y="13817"/>
                  </a:lnTo>
                  <a:lnTo>
                    <a:pt x="6503" y="13817"/>
                  </a:lnTo>
                  <a:lnTo>
                    <a:pt x="6503" y="13756"/>
                  </a:lnTo>
                  <a:lnTo>
                    <a:pt x="6381" y="13391"/>
                  </a:lnTo>
                  <a:cubicBezTo>
                    <a:pt x="6351" y="13361"/>
                    <a:pt x="6351" y="13331"/>
                    <a:pt x="6351" y="13331"/>
                  </a:cubicBezTo>
                  <a:close/>
                  <a:moveTo>
                    <a:pt x="13096" y="13483"/>
                  </a:moveTo>
                  <a:lnTo>
                    <a:pt x="13247" y="13756"/>
                  </a:lnTo>
                  <a:lnTo>
                    <a:pt x="13217" y="13786"/>
                  </a:lnTo>
                  <a:lnTo>
                    <a:pt x="13217" y="13847"/>
                  </a:lnTo>
                  <a:lnTo>
                    <a:pt x="13187" y="13847"/>
                  </a:lnTo>
                  <a:cubicBezTo>
                    <a:pt x="13187" y="13786"/>
                    <a:pt x="13156" y="13756"/>
                    <a:pt x="13156" y="13695"/>
                  </a:cubicBezTo>
                  <a:cubicBezTo>
                    <a:pt x="13126" y="13635"/>
                    <a:pt x="13096" y="13574"/>
                    <a:pt x="13096" y="13483"/>
                  </a:cubicBezTo>
                  <a:close/>
                  <a:moveTo>
                    <a:pt x="5014" y="13209"/>
                  </a:moveTo>
                  <a:lnTo>
                    <a:pt x="5226" y="13604"/>
                  </a:lnTo>
                  <a:cubicBezTo>
                    <a:pt x="5226" y="13665"/>
                    <a:pt x="5226" y="13726"/>
                    <a:pt x="5257" y="13786"/>
                  </a:cubicBezTo>
                  <a:cubicBezTo>
                    <a:pt x="5257" y="13817"/>
                    <a:pt x="5287" y="13847"/>
                    <a:pt x="5287" y="13908"/>
                  </a:cubicBezTo>
                  <a:lnTo>
                    <a:pt x="5226" y="13908"/>
                  </a:lnTo>
                  <a:lnTo>
                    <a:pt x="5166" y="13786"/>
                  </a:lnTo>
                  <a:cubicBezTo>
                    <a:pt x="5135" y="13695"/>
                    <a:pt x="5075" y="13574"/>
                    <a:pt x="5044" y="13483"/>
                  </a:cubicBezTo>
                  <a:cubicBezTo>
                    <a:pt x="5014" y="13391"/>
                    <a:pt x="5014" y="13391"/>
                    <a:pt x="4983" y="13331"/>
                  </a:cubicBezTo>
                  <a:cubicBezTo>
                    <a:pt x="4953" y="13270"/>
                    <a:pt x="4953" y="13240"/>
                    <a:pt x="4923" y="13209"/>
                  </a:cubicBezTo>
                  <a:close/>
                  <a:moveTo>
                    <a:pt x="10999" y="11143"/>
                  </a:moveTo>
                  <a:lnTo>
                    <a:pt x="11060" y="11204"/>
                  </a:lnTo>
                  <a:cubicBezTo>
                    <a:pt x="11151" y="11325"/>
                    <a:pt x="11242" y="11417"/>
                    <a:pt x="11333" y="11538"/>
                  </a:cubicBezTo>
                  <a:cubicBezTo>
                    <a:pt x="11425" y="11629"/>
                    <a:pt x="11425" y="11720"/>
                    <a:pt x="11455" y="11812"/>
                  </a:cubicBezTo>
                  <a:cubicBezTo>
                    <a:pt x="11516" y="11994"/>
                    <a:pt x="11576" y="12146"/>
                    <a:pt x="11637" y="12298"/>
                  </a:cubicBezTo>
                  <a:lnTo>
                    <a:pt x="12336" y="13938"/>
                  </a:lnTo>
                  <a:lnTo>
                    <a:pt x="12275" y="13878"/>
                  </a:lnTo>
                  <a:lnTo>
                    <a:pt x="12002" y="13331"/>
                  </a:lnTo>
                  <a:cubicBezTo>
                    <a:pt x="11850" y="12996"/>
                    <a:pt x="11668" y="12662"/>
                    <a:pt x="11516" y="12328"/>
                  </a:cubicBezTo>
                  <a:cubicBezTo>
                    <a:pt x="11485" y="12267"/>
                    <a:pt x="11455" y="12207"/>
                    <a:pt x="11394" y="12115"/>
                  </a:cubicBezTo>
                  <a:lnTo>
                    <a:pt x="11242" y="11781"/>
                  </a:lnTo>
                  <a:cubicBezTo>
                    <a:pt x="11212" y="11660"/>
                    <a:pt x="11151" y="11568"/>
                    <a:pt x="11121" y="11447"/>
                  </a:cubicBezTo>
                  <a:cubicBezTo>
                    <a:pt x="11060" y="11356"/>
                    <a:pt x="11030" y="11234"/>
                    <a:pt x="10999" y="11143"/>
                  </a:cubicBezTo>
                  <a:close/>
                  <a:moveTo>
                    <a:pt x="15162" y="13483"/>
                  </a:moveTo>
                  <a:cubicBezTo>
                    <a:pt x="15162" y="13574"/>
                    <a:pt x="15131" y="13726"/>
                    <a:pt x="15131" y="13847"/>
                  </a:cubicBezTo>
                  <a:lnTo>
                    <a:pt x="15101" y="13847"/>
                  </a:lnTo>
                  <a:cubicBezTo>
                    <a:pt x="15101" y="13878"/>
                    <a:pt x="15070" y="13908"/>
                    <a:pt x="15070" y="13969"/>
                  </a:cubicBezTo>
                  <a:cubicBezTo>
                    <a:pt x="15070" y="13817"/>
                    <a:pt x="15070" y="13665"/>
                    <a:pt x="15070" y="13543"/>
                  </a:cubicBezTo>
                  <a:lnTo>
                    <a:pt x="15131" y="13543"/>
                  </a:lnTo>
                  <a:cubicBezTo>
                    <a:pt x="15131" y="13513"/>
                    <a:pt x="15162" y="13513"/>
                    <a:pt x="15162" y="13483"/>
                  </a:cubicBezTo>
                  <a:close/>
                  <a:moveTo>
                    <a:pt x="10513" y="11660"/>
                  </a:moveTo>
                  <a:cubicBezTo>
                    <a:pt x="10543" y="11690"/>
                    <a:pt x="10574" y="11720"/>
                    <a:pt x="10574" y="11720"/>
                  </a:cubicBezTo>
                  <a:cubicBezTo>
                    <a:pt x="10635" y="11812"/>
                    <a:pt x="10665" y="11903"/>
                    <a:pt x="10726" y="11994"/>
                  </a:cubicBezTo>
                  <a:lnTo>
                    <a:pt x="10878" y="12328"/>
                  </a:lnTo>
                  <a:cubicBezTo>
                    <a:pt x="10878" y="12389"/>
                    <a:pt x="10908" y="12450"/>
                    <a:pt x="10938" y="12510"/>
                  </a:cubicBezTo>
                  <a:cubicBezTo>
                    <a:pt x="11090" y="12845"/>
                    <a:pt x="11212" y="13179"/>
                    <a:pt x="11333" y="13543"/>
                  </a:cubicBezTo>
                  <a:cubicBezTo>
                    <a:pt x="11364" y="13635"/>
                    <a:pt x="11425" y="13756"/>
                    <a:pt x="11455" y="13847"/>
                  </a:cubicBezTo>
                  <a:cubicBezTo>
                    <a:pt x="11485" y="13969"/>
                    <a:pt x="11485" y="13999"/>
                    <a:pt x="11516" y="14060"/>
                  </a:cubicBezTo>
                  <a:cubicBezTo>
                    <a:pt x="11485" y="14029"/>
                    <a:pt x="11425" y="13999"/>
                    <a:pt x="11394" y="13999"/>
                  </a:cubicBezTo>
                  <a:cubicBezTo>
                    <a:pt x="11333" y="13969"/>
                    <a:pt x="11273" y="13969"/>
                    <a:pt x="11242" y="13938"/>
                  </a:cubicBezTo>
                  <a:lnTo>
                    <a:pt x="11242" y="13908"/>
                  </a:lnTo>
                  <a:cubicBezTo>
                    <a:pt x="11242" y="13878"/>
                    <a:pt x="11212" y="13847"/>
                    <a:pt x="11212" y="13786"/>
                  </a:cubicBezTo>
                  <a:cubicBezTo>
                    <a:pt x="11181" y="13756"/>
                    <a:pt x="11181" y="13726"/>
                    <a:pt x="11181" y="13665"/>
                  </a:cubicBezTo>
                  <a:lnTo>
                    <a:pt x="11090" y="13391"/>
                  </a:lnTo>
                  <a:lnTo>
                    <a:pt x="10938" y="12905"/>
                  </a:lnTo>
                  <a:cubicBezTo>
                    <a:pt x="10908" y="12753"/>
                    <a:pt x="10847" y="12571"/>
                    <a:pt x="10786" y="12389"/>
                  </a:cubicBezTo>
                  <a:cubicBezTo>
                    <a:pt x="10726" y="12207"/>
                    <a:pt x="10665" y="12024"/>
                    <a:pt x="10604" y="11842"/>
                  </a:cubicBezTo>
                  <a:cubicBezTo>
                    <a:pt x="10574" y="11781"/>
                    <a:pt x="10543" y="11720"/>
                    <a:pt x="10513" y="11660"/>
                  </a:cubicBezTo>
                  <a:close/>
                  <a:moveTo>
                    <a:pt x="8538" y="13148"/>
                  </a:moveTo>
                  <a:cubicBezTo>
                    <a:pt x="8569" y="13270"/>
                    <a:pt x="8629" y="13391"/>
                    <a:pt x="8660" y="13483"/>
                  </a:cubicBezTo>
                  <a:cubicBezTo>
                    <a:pt x="8690" y="13543"/>
                    <a:pt x="8720" y="13604"/>
                    <a:pt x="8751" y="13665"/>
                  </a:cubicBezTo>
                  <a:cubicBezTo>
                    <a:pt x="8812" y="13786"/>
                    <a:pt x="8842" y="13878"/>
                    <a:pt x="8903" y="13999"/>
                  </a:cubicBezTo>
                  <a:cubicBezTo>
                    <a:pt x="8933" y="14029"/>
                    <a:pt x="8933" y="14060"/>
                    <a:pt x="8933" y="14060"/>
                  </a:cubicBezTo>
                  <a:lnTo>
                    <a:pt x="8812" y="14060"/>
                  </a:lnTo>
                  <a:cubicBezTo>
                    <a:pt x="8781" y="14060"/>
                    <a:pt x="8751" y="14090"/>
                    <a:pt x="8751" y="14090"/>
                  </a:cubicBezTo>
                  <a:lnTo>
                    <a:pt x="8508" y="13665"/>
                  </a:lnTo>
                  <a:cubicBezTo>
                    <a:pt x="8447" y="13513"/>
                    <a:pt x="8356" y="13361"/>
                    <a:pt x="8295" y="13209"/>
                  </a:cubicBezTo>
                  <a:lnTo>
                    <a:pt x="8477" y="13209"/>
                  </a:lnTo>
                  <a:cubicBezTo>
                    <a:pt x="8477" y="13209"/>
                    <a:pt x="8508" y="13179"/>
                    <a:pt x="8538" y="13148"/>
                  </a:cubicBezTo>
                  <a:close/>
                  <a:moveTo>
                    <a:pt x="8082" y="13756"/>
                  </a:moveTo>
                  <a:cubicBezTo>
                    <a:pt x="8113" y="13786"/>
                    <a:pt x="8143" y="13847"/>
                    <a:pt x="8143" y="13878"/>
                  </a:cubicBezTo>
                  <a:lnTo>
                    <a:pt x="8204" y="13999"/>
                  </a:lnTo>
                  <a:cubicBezTo>
                    <a:pt x="8143" y="14029"/>
                    <a:pt x="8052" y="14060"/>
                    <a:pt x="7991" y="14121"/>
                  </a:cubicBezTo>
                  <a:lnTo>
                    <a:pt x="7991" y="14090"/>
                  </a:lnTo>
                  <a:lnTo>
                    <a:pt x="7870" y="13908"/>
                  </a:lnTo>
                  <a:lnTo>
                    <a:pt x="7991" y="13908"/>
                  </a:lnTo>
                  <a:lnTo>
                    <a:pt x="8022" y="13878"/>
                  </a:lnTo>
                  <a:cubicBezTo>
                    <a:pt x="8022" y="13847"/>
                    <a:pt x="8052" y="13847"/>
                    <a:pt x="8082" y="13786"/>
                  </a:cubicBezTo>
                  <a:cubicBezTo>
                    <a:pt x="8082" y="13786"/>
                    <a:pt x="8082" y="13756"/>
                    <a:pt x="8082" y="13756"/>
                  </a:cubicBezTo>
                  <a:close/>
                  <a:moveTo>
                    <a:pt x="7323" y="13513"/>
                  </a:moveTo>
                  <a:lnTo>
                    <a:pt x="7444" y="13786"/>
                  </a:lnTo>
                  <a:cubicBezTo>
                    <a:pt x="7536" y="13938"/>
                    <a:pt x="7596" y="14090"/>
                    <a:pt x="7687" y="14242"/>
                  </a:cubicBezTo>
                  <a:cubicBezTo>
                    <a:pt x="7687" y="14273"/>
                    <a:pt x="7748" y="14333"/>
                    <a:pt x="7748" y="14364"/>
                  </a:cubicBezTo>
                  <a:lnTo>
                    <a:pt x="7718" y="14364"/>
                  </a:lnTo>
                  <a:cubicBezTo>
                    <a:pt x="7657" y="14333"/>
                    <a:pt x="7566" y="14303"/>
                    <a:pt x="7505" y="14242"/>
                  </a:cubicBezTo>
                  <a:cubicBezTo>
                    <a:pt x="7475" y="14242"/>
                    <a:pt x="7444" y="14242"/>
                    <a:pt x="7414" y="14212"/>
                  </a:cubicBezTo>
                  <a:cubicBezTo>
                    <a:pt x="7444" y="14181"/>
                    <a:pt x="7444" y="14151"/>
                    <a:pt x="7444" y="14121"/>
                  </a:cubicBezTo>
                  <a:cubicBezTo>
                    <a:pt x="7414" y="13999"/>
                    <a:pt x="7384" y="13908"/>
                    <a:pt x="7353" y="13817"/>
                  </a:cubicBezTo>
                  <a:cubicBezTo>
                    <a:pt x="7353" y="13786"/>
                    <a:pt x="7353" y="13786"/>
                    <a:pt x="7353" y="13756"/>
                  </a:cubicBezTo>
                  <a:lnTo>
                    <a:pt x="7353" y="13695"/>
                  </a:lnTo>
                  <a:lnTo>
                    <a:pt x="7353" y="13635"/>
                  </a:lnTo>
                  <a:lnTo>
                    <a:pt x="7323" y="13513"/>
                  </a:lnTo>
                  <a:close/>
                  <a:moveTo>
                    <a:pt x="14463" y="13088"/>
                  </a:moveTo>
                  <a:lnTo>
                    <a:pt x="14524" y="13148"/>
                  </a:lnTo>
                  <a:cubicBezTo>
                    <a:pt x="14554" y="13209"/>
                    <a:pt x="14615" y="13240"/>
                    <a:pt x="14645" y="13270"/>
                  </a:cubicBezTo>
                  <a:cubicBezTo>
                    <a:pt x="14675" y="13361"/>
                    <a:pt x="14706" y="13422"/>
                    <a:pt x="14736" y="13513"/>
                  </a:cubicBezTo>
                  <a:lnTo>
                    <a:pt x="14706" y="13513"/>
                  </a:lnTo>
                  <a:cubicBezTo>
                    <a:pt x="14736" y="13604"/>
                    <a:pt x="14736" y="13695"/>
                    <a:pt x="14767" y="13786"/>
                  </a:cubicBezTo>
                  <a:cubicBezTo>
                    <a:pt x="14736" y="13938"/>
                    <a:pt x="14736" y="14090"/>
                    <a:pt x="14675" y="14212"/>
                  </a:cubicBezTo>
                  <a:cubicBezTo>
                    <a:pt x="14675" y="14273"/>
                    <a:pt x="14645" y="14333"/>
                    <a:pt x="14645" y="14394"/>
                  </a:cubicBezTo>
                  <a:lnTo>
                    <a:pt x="14524" y="14333"/>
                  </a:lnTo>
                  <a:cubicBezTo>
                    <a:pt x="14463" y="14242"/>
                    <a:pt x="14402" y="14181"/>
                    <a:pt x="14341" y="14090"/>
                  </a:cubicBezTo>
                  <a:cubicBezTo>
                    <a:pt x="14281" y="13969"/>
                    <a:pt x="14220" y="13817"/>
                    <a:pt x="14189" y="13695"/>
                  </a:cubicBezTo>
                  <a:cubicBezTo>
                    <a:pt x="14159" y="13635"/>
                    <a:pt x="14159" y="13574"/>
                    <a:pt x="14189" y="13513"/>
                  </a:cubicBezTo>
                  <a:cubicBezTo>
                    <a:pt x="14189" y="13483"/>
                    <a:pt x="14189" y="13483"/>
                    <a:pt x="14189" y="13452"/>
                  </a:cubicBezTo>
                  <a:cubicBezTo>
                    <a:pt x="14220" y="13543"/>
                    <a:pt x="14281" y="13635"/>
                    <a:pt x="14341" y="13756"/>
                  </a:cubicBezTo>
                  <a:cubicBezTo>
                    <a:pt x="14341" y="13786"/>
                    <a:pt x="14372" y="13786"/>
                    <a:pt x="14372" y="13817"/>
                  </a:cubicBezTo>
                  <a:cubicBezTo>
                    <a:pt x="14402" y="13847"/>
                    <a:pt x="14463" y="13878"/>
                    <a:pt x="14493" y="13878"/>
                  </a:cubicBezTo>
                  <a:lnTo>
                    <a:pt x="14584" y="13878"/>
                  </a:lnTo>
                  <a:cubicBezTo>
                    <a:pt x="14584" y="13878"/>
                    <a:pt x="14615" y="13847"/>
                    <a:pt x="14645" y="13817"/>
                  </a:cubicBezTo>
                  <a:cubicBezTo>
                    <a:pt x="14675" y="13786"/>
                    <a:pt x="14675" y="13726"/>
                    <a:pt x="14645" y="13665"/>
                  </a:cubicBezTo>
                  <a:cubicBezTo>
                    <a:pt x="14584" y="13483"/>
                    <a:pt x="14493" y="13300"/>
                    <a:pt x="14402" y="13088"/>
                  </a:cubicBezTo>
                  <a:close/>
                  <a:moveTo>
                    <a:pt x="9746" y="13092"/>
                  </a:moveTo>
                  <a:lnTo>
                    <a:pt x="10027" y="13513"/>
                  </a:lnTo>
                  <a:cubicBezTo>
                    <a:pt x="10118" y="13635"/>
                    <a:pt x="10209" y="13756"/>
                    <a:pt x="10270" y="13878"/>
                  </a:cubicBezTo>
                  <a:lnTo>
                    <a:pt x="10361" y="13938"/>
                  </a:lnTo>
                  <a:cubicBezTo>
                    <a:pt x="10361" y="13999"/>
                    <a:pt x="10392" y="14060"/>
                    <a:pt x="10422" y="14121"/>
                  </a:cubicBezTo>
                  <a:cubicBezTo>
                    <a:pt x="10452" y="14181"/>
                    <a:pt x="10483" y="14273"/>
                    <a:pt x="10513" y="14364"/>
                  </a:cubicBezTo>
                  <a:cubicBezTo>
                    <a:pt x="10483" y="14394"/>
                    <a:pt x="10483" y="14424"/>
                    <a:pt x="10483" y="14485"/>
                  </a:cubicBezTo>
                  <a:lnTo>
                    <a:pt x="10483" y="14576"/>
                  </a:lnTo>
                  <a:lnTo>
                    <a:pt x="10270" y="14151"/>
                  </a:lnTo>
                  <a:cubicBezTo>
                    <a:pt x="10240" y="14090"/>
                    <a:pt x="10209" y="14029"/>
                    <a:pt x="10179" y="13969"/>
                  </a:cubicBezTo>
                  <a:lnTo>
                    <a:pt x="10027" y="13635"/>
                  </a:lnTo>
                  <a:cubicBezTo>
                    <a:pt x="9997" y="13574"/>
                    <a:pt x="9966" y="13513"/>
                    <a:pt x="9936" y="13452"/>
                  </a:cubicBezTo>
                  <a:lnTo>
                    <a:pt x="9845" y="13300"/>
                  </a:lnTo>
                  <a:lnTo>
                    <a:pt x="9784" y="13179"/>
                  </a:lnTo>
                  <a:lnTo>
                    <a:pt x="9753" y="13148"/>
                  </a:lnTo>
                  <a:cubicBezTo>
                    <a:pt x="9753" y="13130"/>
                    <a:pt x="9753" y="13111"/>
                    <a:pt x="9746" y="13092"/>
                  </a:cubicBezTo>
                  <a:close/>
                  <a:moveTo>
                    <a:pt x="4436" y="14090"/>
                  </a:moveTo>
                  <a:lnTo>
                    <a:pt x="4467" y="14151"/>
                  </a:lnTo>
                  <a:lnTo>
                    <a:pt x="4619" y="14273"/>
                  </a:lnTo>
                  <a:cubicBezTo>
                    <a:pt x="4649" y="14303"/>
                    <a:pt x="4680" y="14333"/>
                    <a:pt x="4710" y="14364"/>
                  </a:cubicBezTo>
                  <a:lnTo>
                    <a:pt x="4771" y="14364"/>
                  </a:lnTo>
                  <a:cubicBezTo>
                    <a:pt x="4740" y="14394"/>
                    <a:pt x="4740" y="14455"/>
                    <a:pt x="4771" y="14516"/>
                  </a:cubicBezTo>
                  <a:cubicBezTo>
                    <a:pt x="4787" y="14532"/>
                    <a:pt x="4804" y="14558"/>
                    <a:pt x="4820" y="14583"/>
                  </a:cubicBezTo>
                  <a:lnTo>
                    <a:pt x="4820" y="14583"/>
                  </a:lnTo>
                  <a:cubicBezTo>
                    <a:pt x="4736" y="14472"/>
                    <a:pt x="4632" y="14346"/>
                    <a:pt x="4528" y="14242"/>
                  </a:cubicBezTo>
                  <a:lnTo>
                    <a:pt x="4436" y="14151"/>
                  </a:lnTo>
                  <a:cubicBezTo>
                    <a:pt x="4436" y="14121"/>
                    <a:pt x="4436" y="14121"/>
                    <a:pt x="4436" y="14090"/>
                  </a:cubicBezTo>
                  <a:close/>
                  <a:moveTo>
                    <a:pt x="8356" y="14333"/>
                  </a:moveTo>
                  <a:lnTo>
                    <a:pt x="8417" y="14424"/>
                  </a:lnTo>
                  <a:cubicBezTo>
                    <a:pt x="8447" y="14516"/>
                    <a:pt x="8477" y="14576"/>
                    <a:pt x="8508" y="14607"/>
                  </a:cubicBezTo>
                  <a:lnTo>
                    <a:pt x="8386" y="14516"/>
                  </a:lnTo>
                  <a:cubicBezTo>
                    <a:pt x="8325" y="14485"/>
                    <a:pt x="8265" y="14424"/>
                    <a:pt x="8174" y="14424"/>
                  </a:cubicBezTo>
                  <a:lnTo>
                    <a:pt x="8174" y="14394"/>
                  </a:lnTo>
                  <a:cubicBezTo>
                    <a:pt x="8174" y="14394"/>
                    <a:pt x="8174" y="14394"/>
                    <a:pt x="8174" y="14364"/>
                  </a:cubicBezTo>
                  <a:lnTo>
                    <a:pt x="8204" y="14333"/>
                  </a:lnTo>
                  <a:close/>
                  <a:moveTo>
                    <a:pt x="7566" y="14728"/>
                  </a:moveTo>
                  <a:cubicBezTo>
                    <a:pt x="7566" y="14759"/>
                    <a:pt x="7566" y="14759"/>
                    <a:pt x="7596" y="14789"/>
                  </a:cubicBezTo>
                  <a:lnTo>
                    <a:pt x="7536" y="14728"/>
                  </a:lnTo>
                  <a:close/>
                  <a:moveTo>
                    <a:pt x="9115" y="14546"/>
                  </a:moveTo>
                  <a:lnTo>
                    <a:pt x="9207" y="14637"/>
                  </a:lnTo>
                  <a:lnTo>
                    <a:pt x="9267" y="14668"/>
                  </a:lnTo>
                  <a:lnTo>
                    <a:pt x="9328" y="14819"/>
                  </a:lnTo>
                  <a:lnTo>
                    <a:pt x="9298" y="14759"/>
                  </a:lnTo>
                  <a:lnTo>
                    <a:pt x="9115" y="14546"/>
                  </a:lnTo>
                  <a:close/>
                  <a:moveTo>
                    <a:pt x="11546" y="14455"/>
                  </a:moveTo>
                  <a:lnTo>
                    <a:pt x="11546" y="14455"/>
                  </a:lnTo>
                  <a:cubicBezTo>
                    <a:pt x="11576" y="14485"/>
                    <a:pt x="11607" y="14516"/>
                    <a:pt x="11637" y="14546"/>
                  </a:cubicBezTo>
                  <a:lnTo>
                    <a:pt x="11698" y="14607"/>
                  </a:lnTo>
                  <a:cubicBezTo>
                    <a:pt x="11728" y="14698"/>
                    <a:pt x="11728" y="14759"/>
                    <a:pt x="11759" y="14850"/>
                  </a:cubicBezTo>
                  <a:cubicBezTo>
                    <a:pt x="11668" y="14728"/>
                    <a:pt x="11607" y="14607"/>
                    <a:pt x="11546" y="14455"/>
                  </a:cubicBezTo>
                  <a:close/>
                  <a:moveTo>
                    <a:pt x="9768" y="14608"/>
                  </a:moveTo>
                  <a:lnTo>
                    <a:pt x="9905" y="14911"/>
                  </a:lnTo>
                  <a:lnTo>
                    <a:pt x="9845" y="14911"/>
                  </a:lnTo>
                  <a:lnTo>
                    <a:pt x="9784" y="14789"/>
                  </a:lnTo>
                  <a:cubicBezTo>
                    <a:pt x="9784" y="14759"/>
                    <a:pt x="9784" y="14728"/>
                    <a:pt x="9784" y="14698"/>
                  </a:cubicBezTo>
                  <a:cubicBezTo>
                    <a:pt x="9784" y="14667"/>
                    <a:pt x="9776" y="14636"/>
                    <a:pt x="9768" y="14608"/>
                  </a:cubicBezTo>
                  <a:close/>
                  <a:moveTo>
                    <a:pt x="14007" y="14668"/>
                  </a:moveTo>
                  <a:lnTo>
                    <a:pt x="14068" y="14728"/>
                  </a:lnTo>
                  <a:lnTo>
                    <a:pt x="14037" y="14759"/>
                  </a:lnTo>
                  <a:lnTo>
                    <a:pt x="14037" y="14911"/>
                  </a:lnTo>
                  <a:cubicBezTo>
                    <a:pt x="14037" y="14819"/>
                    <a:pt x="14007" y="14759"/>
                    <a:pt x="14007" y="14668"/>
                  </a:cubicBezTo>
                  <a:close/>
                  <a:moveTo>
                    <a:pt x="13096" y="14394"/>
                  </a:moveTo>
                  <a:lnTo>
                    <a:pt x="13217" y="14576"/>
                  </a:lnTo>
                  <a:lnTo>
                    <a:pt x="13217" y="14728"/>
                  </a:lnTo>
                  <a:lnTo>
                    <a:pt x="13217" y="14941"/>
                  </a:lnTo>
                  <a:lnTo>
                    <a:pt x="13187" y="14850"/>
                  </a:lnTo>
                  <a:lnTo>
                    <a:pt x="13187" y="14789"/>
                  </a:lnTo>
                  <a:lnTo>
                    <a:pt x="13187" y="14759"/>
                  </a:lnTo>
                  <a:cubicBezTo>
                    <a:pt x="13187" y="14698"/>
                    <a:pt x="13156" y="14637"/>
                    <a:pt x="13126" y="14546"/>
                  </a:cubicBezTo>
                  <a:lnTo>
                    <a:pt x="13096" y="14394"/>
                  </a:lnTo>
                  <a:close/>
                  <a:moveTo>
                    <a:pt x="14402" y="14637"/>
                  </a:moveTo>
                  <a:lnTo>
                    <a:pt x="14493" y="14728"/>
                  </a:lnTo>
                  <a:cubicBezTo>
                    <a:pt x="14493" y="14728"/>
                    <a:pt x="14493" y="14759"/>
                    <a:pt x="14493" y="14789"/>
                  </a:cubicBezTo>
                  <a:cubicBezTo>
                    <a:pt x="14463" y="14850"/>
                    <a:pt x="14402" y="14911"/>
                    <a:pt x="14372" y="14971"/>
                  </a:cubicBezTo>
                  <a:cubicBezTo>
                    <a:pt x="14372" y="14911"/>
                    <a:pt x="14372" y="14850"/>
                    <a:pt x="14372" y="14789"/>
                  </a:cubicBezTo>
                  <a:lnTo>
                    <a:pt x="14402" y="14728"/>
                  </a:lnTo>
                  <a:cubicBezTo>
                    <a:pt x="14402" y="14698"/>
                    <a:pt x="14402" y="14668"/>
                    <a:pt x="14402" y="14637"/>
                  </a:cubicBezTo>
                  <a:close/>
                  <a:moveTo>
                    <a:pt x="4997" y="14802"/>
                  </a:moveTo>
                  <a:lnTo>
                    <a:pt x="5135" y="14941"/>
                  </a:lnTo>
                  <a:cubicBezTo>
                    <a:pt x="5135" y="15003"/>
                    <a:pt x="5151" y="15057"/>
                    <a:pt x="5174" y="15111"/>
                  </a:cubicBezTo>
                  <a:lnTo>
                    <a:pt x="5174" y="15111"/>
                  </a:lnTo>
                  <a:cubicBezTo>
                    <a:pt x="5114" y="15006"/>
                    <a:pt x="5058" y="14898"/>
                    <a:pt x="4997" y="14802"/>
                  </a:cubicBezTo>
                  <a:close/>
                  <a:moveTo>
                    <a:pt x="8751" y="15366"/>
                  </a:moveTo>
                  <a:cubicBezTo>
                    <a:pt x="8846" y="15461"/>
                    <a:pt x="8922" y="15556"/>
                    <a:pt x="8994" y="15651"/>
                  </a:cubicBezTo>
                  <a:lnTo>
                    <a:pt x="8994" y="15651"/>
                  </a:lnTo>
                  <a:cubicBezTo>
                    <a:pt x="8902" y="15567"/>
                    <a:pt x="8826" y="15467"/>
                    <a:pt x="8751" y="15366"/>
                  </a:cubicBezTo>
                  <a:close/>
                  <a:moveTo>
                    <a:pt x="13703" y="15214"/>
                  </a:moveTo>
                  <a:cubicBezTo>
                    <a:pt x="13734" y="15306"/>
                    <a:pt x="13734" y="15366"/>
                    <a:pt x="13703" y="15427"/>
                  </a:cubicBezTo>
                  <a:cubicBezTo>
                    <a:pt x="13703" y="15488"/>
                    <a:pt x="13673" y="15579"/>
                    <a:pt x="13642" y="15670"/>
                  </a:cubicBezTo>
                  <a:lnTo>
                    <a:pt x="13582" y="15822"/>
                  </a:lnTo>
                  <a:lnTo>
                    <a:pt x="13399" y="16004"/>
                  </a:lnTo>
                  <a:lnTo>
                    <a:pt x="13339" y="16004"/>
                  </a:lnTo>
                  <a:lnTo>
                    <a:pt x="13278" y="15974"/>
                  </a:lnTo>
                  <a:cubicBezTo>
                    <a:pt x="13308" y="15761"/>
                    <a:pt x="13308" y="15579"/>
                    <a:pt x="13308" y="15366"/>
                  </a:cubicBezTo>
                  <a:lnTo>
                    <a:pt x="13308" y="15397"/>
                  </a:lnTo>
                  <a:cubicBezTo>
                    <a:pt x="13339" y="15427"/>
                    <a:pt x="13339" y="15457"/>
                    <a:pt x="13369" y="15488"/>
                  </a:cubicBezTo>
                  <a:cubicBezTo>
                    <a:pt x="13399" y="15488"/>
                    <a:pt x="13460" y="15518"/>
                    <a:pt x="13491" y="15518"/>
                  </a:cubicBezTo>
                  <a:lnTo>
                    <a:pt x="13551" y="15488"/>
                  </a:lnTo>
                  <a:cubicBezTo>
                    <a:pt x="13582" y="15488"/>
                    <a:pt x="13612" y="15457"/>
                    <a:pt x="13642" y="15427"/>
                  </a:cubicBezTo>
                  <a:cubicBezTo>
                    <a:pt x="13673" y="15366"/>
                    <a:pt x="13673" y="15306"/>
                    <a:pt x="13673" y="15245"/>
                  </a:cubicBezTo>
                  <a:lnTo>
                    <a:pt x="13673" y="15214"/>
                  </a:lnTo>
                  <a:close/>
                  <a:moveTo>
                    <a:pt x="10027" y="15974"/>
                  </a:moveTo>
                  <a:cubicBezTo>
                    <a:pt x="10027" y="16004"/>
                    <a:pt x="10057" y="16004"/>
                    <a:pt x="10057" y="16035"/>
                  </a:cubicBezTo>
                  <a:lnTo>
                    <a:pt x="10027" y="16004"/>
                  </a:lnTo>
                  <a:lnTo>
                    <a:pt x="10027" y="15974"/>
                  </a:lnTo>
                  <a:close/>
                  <a:moveTo>
                    <a:pt x="11576" y="15579"/>
                  </a:moveTo>
                  <a:cubicBezTo>
                    <a:pt x="11607" y="15609"/>
                    <a:pt x="11668" y="15670"/>
                    <a:pt x="11698" y="15731"/>
                  </a:cubicBezTo>
                  <a:cubicBezTo>
                    <a:pt x="11728" y="15792"/>
                    <a:pt x="11759" y="15883"/>
                    <a:pt x="11819" y="15974"/>
                  </a:cubicBezTo>
                  <a:lnTo>
                    <a:pt x="11819" y="16035"/>
                  </a:lnTo>
                  <a:lnTo>
                    <a:pt x="11668" y="15913"/>
                  </a:lnTo>
                  <a:cubicBezTo>
                    <a:pt x="11668" y="15852"/>
                    <a:pt x="11637" y="15792"/>
                    <a:pt x="11637" y="15731"/>
                  </a:cubicBezTo>
                  <a:cubicBezTo>
                    <a:pt x="11607" y="15670"/>
                    <a:pt x="11607" y="15609"/>
                    <a:pt x="11576" y="15579"/>
                  </a:cubicBezTo>
                  <a:close/>
                  <a:moveTo>
                    <a:pt x="4224" y="15336"/>
                  </a:moveTo>
                  <a:lnTo>
                    <a:pt x="4285" y="15397"/>
                  </a:lnTo>
                  <a:lnTo>
                    <a:pt x="4345" y="15457"/>
                  </a:lnTo>
                  <a:cubicBezTo>
                    <a:pt x="4376" y="15518"/>
                    <a:pt x="4406" y="15549"/>
                    <a:pt x="4436" y="15579"/>
                  </a:cubicBezTo>
                  <a:lnTo>
                    <a:pt x="4497" y="15609"/>
                  </a:lnTo>
                  <a:lnTo>
                    <a:pt x="4588" y="15701"/>
                  </a:lnTo>
                  <a:cubicBezTo>
                    <a:pt x="4649" y="15761"/>
                    <a:pt x="4710" y="15822"/>
                    <a:pt x="4740" y="15883"/>
                  </a:cubicBezTo>
                  <a:lnTo>
                    <a:pt x="4862" y="16004"/>
                  </a:lnTo>
                  <a:cubicBezTo>
                    <a:pt x="4862" y="16004"/>
                    <a:pt x="4831" y="16035"/>
                    <a:pt x="4831" y="16035"/>
                  </a:cubicBezTo>
                  <a:cubicBezTo>
                    <a:pt x="4831" y="16065"/>
                    <a:pt x="4801" y="16096"/>
                    <a:pt x="4801" y="16126"/>
                  </a:cubicBezTo>
                  <a:cubicBezTo>
                    <a:pt x="4680" y="15974"/>
                    <a:pt x="4558" y="15822"/>
                    <a:pt x="4467" y="15701"/>
                  </a:cubicBezTo>
                  <a:lnTo>
                    <a:pt x="4285" y="15427"/>
                  </a:lnTo>
                  <a:cubicBezTo>
                    <a:pt x="4254" y="15397"/>
                    <a:pt x="4224" y="15366"/>
                    <a:pt x="4193" y="15336"/>
                  </a:cubicBezTo>
                  <a:close/>
                  <a:moveTo>
                    <a:pt x="10878" y="15518"/>
                  </a:moveTo>
                  <a:lnTo>
                    <a:pt x="10878" y="15518"/>
                  </a:lnTo>
                  <a:cubicBezTo>
                    <a:pt x="10908" y="15579"/>
                    <a:pt x="10969" y="15670"/>
                    <a:pt x="11030" y="15731"/>
                  </a:cubicBezTo>
                  <a:cubicBezTo>
                    <a:pt x="11090" y="15792"/>
                    <a:pt x="11060" y="15822"/>
                    <a:pt x="11060" y="15883"/>
                  </a:cubicBezTo>
                  <a:cubicBezTo>
                    <a:pt x="11090" y="15974"/>
                    <a:pt x="11121" y="16096"/>
                    <a:pt x="11121" y="16187"/>
                  </a:cubicBezTo>
                  <a:lnTo>
                    <a:pt x="11060" y="16035"/>
                  </a:lnTo>
                  <a:lnTo>
                    <a:pt x="11030" y="15974"/>
                  </a:lnTo>
                  <a:cubicBezTo>
                    <a:pt x="10969" y="15822"/>
                    <a:pt x="10908" y="15670"/>
                    <a:pt x="10878" y="15518"/>
                  </a:cubicBezTo>
                  <a:close/>
                  <a:moveTo>
                    <a:pt x="6837" y="15093"/>
                  </a:moveTo>
                  <a:lnTo>
                    <a:pt x="6928" y="15245"/>
                  </a:lnTo>
                  <a:cubicBezTo>
                    <a:pt x="7019" y="15397"/>
                    <a:pt x="7080" y="15579"/>
                    <a:pt x="7141" y="15731"/>
                  </a:cubicBezTo>
                  <a:lnTo>
                    <a:pt x="7262" y="15974"/>
                  </a:lnTo>
                  <a:cubicBezTo>
                    <a:pt x="7292" y="16065"/>
                    <a:pt x="7323" y="16126"/>
                    <a:pt x="7323" y="16217"/>
                  </a:cubicBezTo>
                  <a:cubicBezTo>
                    <a:pt x="7292" y="16187"/>
                    <a:pt x="7262" y="16156"/>
                    <a:pt x="7232" y="16126"/>
                  </a:cubicBezTo>
                  <a:lnTo>
                    <a:pt x="7171" y="16035"/>
                  </a:lnTo>
                  <a:cubicBezTo>
                    <a:pt x="7171" y="16004"/>
                    <a:pt x="7171" y="15974"/>
                    <a:pt x="7141" y="15974"/>
                  </a:cubicBezTo>
                  <a:lnTo>
                    <a:pt x="7049" y="15792"/>
                  </a:lnTo>
                  <a:cubicBezTo>
                    <a:pt x="7019" y="15731"/>
                    <a:pt x="6989" y="15670"/>
                    <a:pt x="6989" y="15579"/>
                  </a:cubicBezTo>
                  <a:lnTo>
                    <a:pt x="6867" y="15245"/>
                  </a:lnTo>
                  <a:cubicBezTo>
                    <a:pt x="6837" y="15214"/>
                    <a:pt x="6837" y="15184"/>
                    <a:pt x="6837" y="15184"/>
                  </a:cubicBezTo>
                  <a:lnTo>
                    <a:pt x="6837" y="15154"/>
                  </a:lnTo>
                  <a:cubicBezTo>
                    <a:pt x="6837" y="15123"/>
                    <a:pt x="6837" y="15093"/>
                    <a:pt x="6837" y="15093"/>
                  </a:cubicBezTo>
                  <a:close/>
                  <a:moveTo>
                    <a:pt x="12853" y="16065"/>
                  </a:moveTo>
                  <a:lnTo>
                    <a:pt x="12913" y="16126"/>
                  </a:lnTo>
                  <a:cubicBezTo>
                    <a:pt x="12913" y="16187"/>
                    <a:pt x="12883" y="16217"/>
                    <a:pt x="12853" y="16278"/>
                  </a:cubicBezTo>
                  <a:lnTo>
                    <a:pt x="12792" y="16217"/>
                  </a:lnTo>
                  <a:lnTo>
                    <a:pt x="12792" y="16126"/>
                  </a:lnTo>
                  <a:cubicBezTo>
                    <a:pt x="12822" y="16096"/>
                    <a:pt x="12822" y="16096"/>
                    <a:pt x="12853" y="16065"/>
                  </a:cubicBezTo>
                  <a:close/>
                  <a:moveTo>
                    <a:pt x="7687" y="15640"/>
                  </a:moveTo>
                  <a:lnTo>
                    <a:pt x="7748" y="15731"/>
                  </a:lnTo>
                  <a:lnTo>
                    <a:pt x="7779" y="15792"/>
                  </a:lnTo>
                  <a:cubicBezTo>
                    <a:pt x="7870" y="15944"/>
                    <a:pt x="7931" y="16126"/>
                    <a:pt x="8022" y="16278"/>
                  </a:cubicBezTo>
                  <a:lnTo>
                    <a:pt x="8143" y="16551"/>
                  </a:lnTo>
                  <a:lnTo>
                    <a:pt x="8052" y="16430"/>
                  </a:lnTo>
                  <a:lnTo>
                    <a:pt x="7961" y="16187"/>
                  </a:lnTo>
                  <a:cubicBezTo>
                    <a:pt x="7870" y="16035"/>
                    <a:pt x="7779" y="15852"/>
                    <a:pt x="7687" y="15670"/>
                  </a:cubicBezTo>
                  <a:cubicBezTo>
                    <a:pt x="7687" y="15670"/>
                    <a:pt x="7687" y="15640"/>
                    <a:pt x="7687" y="15640"/>
                  </a:cubicBezTo>
                  <a:close/>
                  <a:moveTo>
                    <a:pt x="10452" y="15944"/>
                  </a:moveTo>
                  <a:lnTo>
                    <a:pt x="10513" y="16035"/>
                  </a:lnTo>
                  <a:cubicBezTo>
                    <a:pt x="10604" y="16187"/>
                    <a:pt x="10695" y="16339"/>
                    <a:pt x="10817" y="16490"/>
                  </a:cubicBezTo>
                  <a:lnTo>
                    <a:pt x="10847" y="16612"/>
                  </a:lnTo>
                  <a:cubicBezTo>
                    <a:pt x="10786" y="16551"/>
                    <a:pt x="10756" y="16460"/>
                    <a:pt x="10695" y="16399"/>
                  </a:cubicBezTo>
                  <a:lnTo>
                    <a:pt x="10604" y="16278"/>
                  </a:lnTo>
                  <a:lnTo>
                    <a:pt x="10513" y="16187"/>
                  </a:lnTo>
                  <a:cubicBezTo>
                    <a:pt x="10513" y="16126"/>
                    <a:pt x="10483" y="16096"/>
                    <a:pt x="10452" y="16035"/>
                  </a:cubicBezTo>
                  <a:lnTo>
                    <a:pt x="10452" y="15944"/>
                  </a:lnTo>
                  <a:close/>
                  <a:moveTo>
                    <a:pt x="7779" y="16521"/>
                  </a:moveTo>
                  <a:lnTo>
                    <a:pt x="7779" y="16521"/>
                  </a:lnTo>
                  <a:cubicBezTo>
                    <a:pt x="7779" y="16551"/>
                    <a:pt x="7809" y="16612"/>
                    <a:pt x="7839" y="16673"/>
                  </a:cubicBezTo>
                  <a:lnTo>
                    <a:pt x="7809" y="16612"/>
                  </a:lnTo>
                  <a:cubicBezTo>
                    <a:pt x="7779" y="16582"/>
                    <a:pt x="7779" y="16551"/>
                    <a:pt x="7779" y="16521"/>
                  </a:cubicBezTo>
                  <a:close/>
                  <a:moveTo>
                    <a:pt x="11819" y="16369"/>
                  </a:moveTo>
                  <a:lnTo>
                    <a:pt x="12002" y="16460"/>
                  </a:lnTo>
                  <a:cubicBezTo>
                    <a:pt x="11941" y="16490"/>
                    <a:pt x="11941" y="16521"/>
                    <a:pt x="11941" y="16521"/>
                  </a:cubicBezTo>
                  <a:lnTo>
                    <a:pt x="11941" y="16551"/>
                  </a:lnTo>
                  <a:cubicBezTo>
                    <a:pt x="11941" y="16551"/>
                    <a:pt x="11941" y="16582"/>
                    <a:pt x="11941" y="16582"/>
                  </a:cubicBezTo>
                  <a:lnTo>
                    <a:pt x="11941" y="16612"/>
                  </a:lnTo>
                  <a:cubicBezTo>
                    <a:pt x="11911" y="16642"/>
                    <a:pt x="11880" y="16703"/>
                    <a:pt x="11850" y="16734"/>
                  </a:cubicBezTo>
                  <a:lnTo>
                    <a:pt x="11819" y="16734"/>
                  </a:lnTo>
                  <a:cubicBezTo>
                    <a:pt x="11850" y="16642"/>
                    <a:pt x="11850" y="16582"/>
                    <a:pt x="11819" y="16490"/>
                  </a:cubicBezTo>
                  <a:lnTo>
                    <a:pt x="11819" y="16369"/>
                  </a:lnTo>
                  <a:close/>
                  <a:moveTo>
                    <a:pt x="9176" y="16187"/>
                  </a:moveTo>
                  <a:lnTo>
                    <a:pt x="9298" y="16217"/>
                  </a:lnTo>
                  <a:lnTo>
                    <a:pt x="9419" y="16217"/>
                  </a:lnTo>
                  <a:lnTo>
                    <a:pt x="9510" y="16399"/>
                  </a:lnTo>
                  <a:cubicBezTo>
                    <a:pt x="9571" y="16460"/>
                    <a:pt x="9602" y="16551"/>
                    <a:pt x="9662" y="16642"/>
                  </a:cubicBezTo>
                  <a:lnTo>
                    <a:pt x="9693" y="16703"/>
                  </a:lnTo>
                  <a:cubicBezTo>
                    <a:pt x="9693" y="16734"/>
                    <a:pt x="9693" y="16734"/>
                    <a:pt x="9723" y="16764"/>
                  </a:cubicBezTo>
                  <a:cubicBezTo>
                    <a:pt x="9541" y="16642"/>
                    <a:pt x="9389" y="16551"/>
                    <a:pt x="9267" y="16399"/>
                  </a:cubicBezTo>
                  <a:lnTo>
                    <a:pt x="9207" y="16278"/>
                  </a:lnTo>
                  <a:lnTo>
                    <a:pt x="9146" y="16187"/>
                  </a:lnTo>
                  <a:close/>
                  <a:moveTo>
                    <a:pt x="11789" y="17129"/>
                  </a:moveTo>
                  <a:lnTo>
                    <a:pt x="11911" y="17159"/>
                  </a:lnTo>
                  <a:lnTo>
                    <a:pt x="11850" y="17189"/>
                  </a:lnTo>
                  <a:lnTo>
                    <a:pt x="11789" y="17129"/>
                  </a:lnTo>
                  <a:close/>
                  <a:moveTo>
                    <a:pt x="10270" y="16916"/>
                  </a:moveTo>
                  <a:cubicBezTo>
                    <a:pt x="10331" y="16977"/>
                    <a:pt x="10392" y="17037"/>
                    <a:pt x="10452" y="17098"/>
                  </a:cubicBezTo>
                  <a:lnTo>
                    <a:pt x="10574" y="17220"/>
                  </a:lnTo>
                  <a:lnTo>
                    <a:pt x="10574" y="17220"/>
                  </a:lnTo>
                  <a:lnTo>
                    <a:pt x="10513" y="17189"/>
                  </a:lnTo>
                  <a:cubicBezTo>
                    <a:pt x="10392" y="17129"/>
                    <a:pt x="10300" y="17098"/>
                    <a:pt x="10179" y="17037"/>
                  </a:cubicBezTo>
                  <a:cubicBezTo>
                    <a:pt x="10179" y="17007"/>
                    <a:pt x="10148" y="16977"/>
                    <a:pt x="10148" y="16946"/>
                  </a:cubicBezTo>
                  <a:lnTo>
                    <a:pt x="10209" y="16946"/>
                  </a:lnTo>
                  <a:lnTo>
                    <a:pt x="10270" y="16916"/>
                  </a:lnTo>
                  <a:close/>
                  <a:moveTo>
                    <a:pt x="8629" y="16794"/>
                  </a:moveTo>
                  <a:lnTo>
                    <a:pt x="8812" y="17007"/>
                  </a:lnTo>
                  <a:cubicBezTo>
                    <a:pt x="8903" y="17098"/>
                    <a:pt x="9024" y="17220"/>
                    <a:pt x="9146" y="17341"/>
                  </a:cubicBezTo>
                  <a:cubicBezTo>
                    <a:pt x="9085" y="17311"/>
                    <a:pt x="9024" y="17311"/>
                    <a:pt x="8964" y="17311"/>
                  </a:cubicBezTo>
                  <a:lnTo>
                    <a:pt x="8812" y="17250"/>
                  </a:lnTo>
                  <a:lnTo>
                    <a:pt x="8629" y="16794"/>
                  </a:lnTo>
                  <a:close/>
                  <a:moveTo>
                    <a:pt x="9723" y="17341"/>
                  </a:moveTo>
                  <a:lnTo>
                    <a:pt x="9845" y="17432"/>
                  </a:lnTo>
                  <a:lnTo>
                    <a:pt x="9723" y="17372"/>
                  </a:lnTo>
                  <a:lnTo>
                    <a:pt x="9723" y="17341"/>
                  </a:lnTo>
                  <a:close/>
                  <a:moveTo>
                    <a:pt x="11364" y="17189"/>
                  </a:moveTo>
                  <a:lnTo>
                    <a:pt x="11485" y="17341"/>
                  </a:lnTo>
                  <a:lnTo>
                    <a:pt x="11181" y="17432"/>
                  </a:lnTo>
                  <a:cubicBezTo>
                    <a:pt x="11242" y="17402"/>
                    <a:pt x="11273" y="17372"/>
                    <a:pt x="11303" y="17341"/>
                  </a:cubicBezTo>
                  <a:cubicBezTo>
                    <a:pt x="11303" y="17311"/>
                    <a:pt x="11333" y="17280"/>
                    <a:pt x="11333" y="17250"/>
                  </a:cubicBezTo>
                  <a:cubicBezTo>
                    <a:pt x="11364" y="17220"/>
                    <a:pt x="11364" y="17220"/>
                    <a:pt x="11364" y="17189"/>
                  </a:cubicBezTo>
                  <a:close/>
                  <a:moveTo>
                    <a:pt x="8143" y="17402"/>
                  </a:moveTo>
                  <a:lnTo>
                    <a:pt x="8356" y="17493"/>
                  </a:lnTo>
                  <a:lnTo>
                    <a:pt x="8417" y="17554"/>
                  </a:lnTo>
                  <a:lnTo>
                    <a:pt x="8508" y="17675"/>
                  </a:lnTo>
                  <a:lnTo>
                    <a:pt x="8569" y="17767"/>
                  </a:lnTo>
                  <a:lnTo>
                    <a:pt x="8356" y="17736"/>
                  </a:lnTo>
                  <a:lnTo>
                    <a:pt x="8082" y="17675"/>
                  </a:lnTo>
                  <a:cubicBezTo>
                    <a:pt x="8082" y="17675"/>
                    <a:pt x="8113" y="17645"/>
                    <a:pt x="8113" y="17615"/>
                  </a:cubicBezTo>
                  <a:cubicBezTo>
                    <a:pt x="8143" y="17554"/>
                    <a:pt x="8143" y="17463"/>
                    <a:pt x="8082" y="17402"/>
                  </a:cubicBezTo>
                  <a:close/>
                  <a:moveTo>
                    <a:pt x="9389" y="17615"/>
                  </a:moveTo>
                  <a:lnTo>
                    <a:pt x="9450" y="17675"/>
                  </a:lnTo>
                  <a:lnTo>
                    <a:pt x="9510" y="17736"/>
                  </a:lnTo>
                  <a:lnTo>
                    <a:pt x="9419" y="17767"/>
                  </a:lnTo>
                  <a:lnTo>
                    <a:pt x="9024" y="17767"/>
                  </a:lnTo>
                  <a:cubicBezTo>
                    <a:pt x="9024" y="17736"/>
                    <a:pt x="9024" y="17706"/>
                    <a:pt x="9024" y="17675"/>
                  </a:cubicBezTo>
                  <a:cubicBezTo>
                    <a:pt x="9024" y="17675"/>
                    <a:pt x="9024" y="17645"/>
                    <a:pt x="9024" y="17645"/>
                  </a:cubicBezTo>
                  <a:lnTo>
                    <a:pt x="9267" y="17645"/>
                  </a:lnTo>
                  <a:cubicBezTo>
                    <a:pt x="9298" y="17645"/>
                    <a:pt x="9328" y="17645"/>
                    <a:pt x="9358" y="17615"/>
                  </a:cubicBezTo>
                  <a:close/>
                  <a:moveTo>
                    <a:pt x="9283" y="0"/>
                  </a:moveTo>
                  <a:cubicBezTo>
                    <a:pt x="9077" y="0"/>
                    <a:pt x="8872" y="8"/>
                    <a:pt x="8660" y="23"/>
                  </a:cubicBezTo>
                  <a:cubicBezTo>
                    <a:pt x="8477" y="23"/>
                    <a:pt x="8295" y="53"/>
                    <a:pt x="8113" y="84"/>
                  </a:cubicBezTo>
                  <a:cubicBezTo>
                    <a:pt x="7900" y="114"/>
                    <a:pt x="7657" y="175"/>
                    <a:pt x="7444" y="236"/>
                  </a:cubicBezTo>
                  <a:cubicBezTo>
                    <a:pt x="7080" y="327"/>
                    <a:pt x="6715" y="448"/>
                    <a:pt x="6381" y="570"/>
                  </a:cubicBezTo>
                  <a:cubicBezTo>
                    <a:pt x="6016" y="691"/>
                    <a:pt x="5682" y="843"/>
                    <a:pt x="5348" y="995"/>
                  </a:cubicBezTo>
                  <a:lnTo>
                    <a:pt x="5318" y="1026"/>
                  </a:lnTo>
                  <a:cubicBezTo>
                    <a:pt x="4953" y="1178"/>
                    <a:pt x="4588" y="1421"/>
                    <a:pt x="4254" y="1664"/>
                  </a:cubicBezTo>
                  <a:cubicBezTo>
                    <a:pt x="3950" y="1876"/>
                    <a:pt x="3677" y="2089"/>
                    <a:pt x="3373" y="2302"/>
                  </a:cubicBezTo>
                  <a:cubicBezTo>
                    <a:pt x="3252" y="2393"/>
                    <a:pt x="3100" y="2514"/>
                    <a:pt x="2978" y="2636"/>
                  </a:cubicBezTo>
                  <a:cubicBezTo>
                    <a:pt x="2826" y="2727"/>
                    <a:pt x="2614" y="2940"/>
                    <a:pt x="2462" y="3122"/>
                  </a:cubicBezTo>
                  <a:cubicBezTo>
                    <a:pt x="2188" y="3396"/>
                    <a:pt x="1945" y="3669"/>
                    <a:pt x="1702" y="3973"/>
                  </a:cubicBezTo>
                  <a:cubicBezTo>
                    <a:pt x="1459" y="4277"/>
                    <a:pt x="1246" y="4580"/>
                    <a:pt x="1064" y="4884"/>
                  </a:cubicBezTo>
                  <a:cubicBezTo>
                    <a:pt x="851" y="5249"/>
                    <a:pt x="669" y="5613"/>
                    <a:pt x="487" y="5978"/>
                  </a:cubicBezTo>
                  <a:cubicBezTo>
                    <a:pt x="335" y="6373"/>
                    <a:pt x="244" y="6768"/>
                    <a:pt x="183" y="7193"/>
                  </a:cubicBezTo>
                  <a:cubicBezTo>
                    <a:pt x="92" y="7558"/>
                    <a:pt x="61" y="7923"/>
                    <a:pt x="31" y="8287"/>
                  </a:cubicBezTo>
                  <a:cubicBezTo>
                    <a:pt x="31" y="8469"/>
                    <a:pt x="1" y="8652"/>
                    <a:pt x="1" y="8864"/>
                  </a:cubicBezTo>
                  <a:cubicBezTo>
                    <a:pt x="1" y="9047"/>
                    <a:pt x="1" y="9229"/>
                    <a:pt x="31" y="9411"/>
                  </a:cubicBezTo>
                  <a:cubicBezTo>
                    <a:pt x="31" y="9502"/>
                    <a:pt x="61" y="9624"/>
                    <a:pt x="92" y="9715"/>
                  </a:cubicBezTo>
                  <a:cubicBezTo>
                    <a:pt x="183" y="10140"/>
                    <a:pt x="304" y="10535"/>
                    <a:pt x="456" y="10930"/>
                  </a:cubicBezTo>
                  <a:cubicBezTo>
                    <a:pt x="547" y="11113"/>
                    <a:pt x="608" y="11325"/>
                    <a:pt x="699" y="11508"/>
                  </a:cubicBezTo>
                  <a:cubicBezTo>
                    <a:pt x="791" y="11842"/>
                    <a:pt x="912" y="12207"/>
                    <a:pt x="1034" y="12571"/>
                  </a:cubicBezTo>
                  <a:cubicBezTo>
                    <a:pt x="1155" y="12936"/>
                    <a:pt x="1277" y="13270"/>
                    <a:pt x="1429" y="13604"/>
                  </a:cubicBezTo>
                  <a:cubicBezTo>
                    <a:pt x="1581" y="13999"/>
                    <a:pt x="1793" y="14394"/>
                    <a:pt x="2006" y="14759"/>
                  </a:cubicBezTo>
                  <a:cubicBezTo>
                    <a:pt x="2219" y="15093"/>
                    <a:pt x="2462" y="15397"/>
                    <a:pt x="2705" y="15701"/>
                  </a:cubicBezTo>
                  <a:cubicBezTo>
                    <a:pt x="3008" y="15974"/>
                    <a:pt x="3312" y="16247"/>
                    <a:pt x="3616" y="16551"/>
                  </a:cubicBezTo>
                  <a:cubicBezTo>
                    <a:pt x="3890" y="16825"/>
                    <a:pt x="4163" y="17068"/>
                    <a:pt x="4497" y="17311"/>
                  </a:cubicBezTo>
                  <a:cubicBezTo>
                    <a:pt x="4680" y="17432"/>
                    <a:pt x="4862" y="17554"/>
                    <a:pt x="5044" y="17675"/>
                  </a:cubicBezTo>
                  <a:cubicBezTo>
                    <a:pt x="5196" y="17736"/>
                    <a:pt x="5378" y="17827"/>
                    <a:pt x="5530" y="17918"/>
                  </a:cubicBezTo>
                  <a:cubicBezTo>
                    <a:pt x="5895" y="18040"/>
                    <a:pt x="6229" y="18192"/>
                    <a:pt x="6594" y="18344"/>
                  </a:cubicBezTo>
                  <a:cubicBezTo>
                    <a:pt x="6958" y="18496"/>
                    <a:pt x="7384" y="18648"/>
                    <a:pt x="7809" y="18708"/>
                  </a:cubicBezTo>
                  <a:cubicBezTo>
                    <a:pt x="7991" y="18769"/>
                    <a:pt x="8174" y="18800"/>
                    <a:pt x="8386" y="18800"/>
                  </a:cubicBezTo>
                  <a:cubicBezTo>
                    <a:pt x="8629" y="18830"/>
                    <a:pt x="8872" y="18830"/>
                    <a:pt x="9115" y="18830"/>
                  </a:cubicBezTo>
                  <a:cubicBezTo>
                    <a:pt x="9450" y="18830"/>
                    <a:pt x="9814" y="18800"/>
                    <a:pt x="10179" y="18739"/>
                  </a:cubicBezTo>
                  <a:cubicBezTo>
                    <a:pt x="10361" y="18708"/>
                    <a:pt x="10543" y="18678"/>
                    <a:pt x="10726" y="18648"/>
                  </a:cubicBezTo>
                  <a:cubicBezTo>
                    <a:pt x="10878" y="18587"/>
                    <a:pt x="11181" y="18526"/>
                    <a:pt x="11425" y="18465"/>
                  </a:cubicBezTo>
                  <a:cubicBezTo>
                    <a:pt x="11789" y="18344"/>
                    <a:pt x="12154" y="18192"/>
                    <a:pt x="12488" y="18010"/>
                  </a:cubicBezTo>
                  <a:cubicBezTo>
                    <a:pt x="12913" y="17797"/>
                    <a:pt x="13308" y="17493"/>
                    <a:pt x="13673" y="17159"/>
                  </a:cubicBezTo>
                  <a:cubicBezTo>
                    <a:pt x="14007" y="16885"/>
                    <a:pt x="14311" y="16582"/>
                    <a:pt x="14615" y="16278"/>
                  </a:cubicBezTo>
                  <a:cubicBezTo>
                    <a:pt x="14919" y="15974"/>
                    <a:pt x="15131" y="15731"/>
                    <a:pt x="15374" y="15427"/>
                  </a:cubicBezTo>
                  <a:cubicBezTo>
                    <a:pt x="15496" y="15275"/>
                    <a:pt x="15617" y="15123"/>
                    <a:pt x="15739" y="14971"/>
                  </a:cubicBezTo>
                  <a:cubicBezTo>
                    <a:pt x="15860" y="14819"/>
                    <a:pt x="15952" y="14668"/>
                    <a:pt x="16043" y="14516"/>
                  </a:cubicBezTo>
                  <a:cubicBezTo>
                    <a:pt x="16286" y="14151"/>
                    <a:pt x="16468" y="13786"/>
                    <a:pt x="16650" y="13422"/>
                  </a:cubicBezTo>
                  <a:cubicBezTo>
                    <a:pt x="16863" y="13057"/>
                    <a:pt x="17045" y="12753"/>
                    <a:pt x="17167" y="12419"/>
                  </a:cubicBezTo>
                  <a:cubicBezTo>
                    <a:pt x="17349" y="12024"/>
                    <a:pt x="17471" y="11629"/>
                    <a:pt x="17592" y="11234"/>
                  </a:cubicBezTo>
                  <a:cubicBezTo>
                    <a:pt x="17683" y="10870"/>
                    <a:pt x="17714" y="10475"/>
                    <a:pt x="17744" y="10110"/>
                  </a:cubicBezTo>
                  <a:cubicBezTo>
                    <a:pt x="17744" y="9897"/>
                    <a:pt x="17775" y="9685"/>
                    <a:pt x="17744" y="9472"/>
                  </a:cubicBezTo>
                  <a:cubicBezTo>
                    <a:pt x="17744" y="9290"/>
                    <a:pt x="17714" y="9077"/>
                    <a:pt x="17714" y="8895"/>
                  </a:cubicBezTo>
                  <a:cubicBezTo>
                    <a:pt x="17653" y="8500"/>
                    <a:pt x="17562" y="8105"/>
                    <a:pt x="17440" y="7710"/>
                  </a:cubicBezTo>
                  <a:cubicBezTo>
                    <a:pt x="17319" y="7345"/>
                    <a:pt x="17228" y="6950"/>
                    <a:pt x="17106" y="6616"/>
                  </a:cubicBezTo>
                  <a:cubicBezTo>
                    <a:pt x="17015" y="6251"/>
                    <a:pt x="16924" y="5917"/>
                    <a:pt x="16772" y="5583"/>
                  </a:cubicBezTo>
                  <a:cubicBezTo>
                    <a:pt x="16711" y="5401"/>
                    <a:pt x="16620" y="5249"/>
                    <a:pt x="16559" y="5067"/>
                  </a:cubicBezTo>
                  <a:cubicBezTo>
                    <a:pt x="16498" y="4884"/>
                    <a:pt x="16407" y="4702"/>
                    <a:pt x="16316" y="4520"/>
                  </a:cubicBezTo>
                  <a:cubicBezTo>
                    <a:pt x="16164" y="4155"/>
                    <a:pt x="15982" y="3790"/>
                    <a:pt x="15800" y="3456"/>
                  </a:cubicBezTo>
                  <a:cubicBezTo>
                    <a:pt x="15587" y="3152"/>
                    <a:pt x="15344" y="2849"/>
                    <a:pt x="15101" y="2575"/>
                  </a:cubicBezTo>
                  <a:cubicBezTo>
                    <a:pt x="14858" y="2271"/>
                    <a:pt x="14584" y="1968"/>
                    <a:pt x="14311" y="1694"/>
                  </a:cubicBezTo>
                  <a:cubicBezTo>
                    <a:pt x="14159" y="1542"/>
                    <a:pt x="14037" y="1421"/>
                    <a:pt x="13886" y="1329"/>
                  </a:cubicBezTo>
                  <a:cubicBezTo>
                    <a:pt x="13703" y="1178"/>
                    <a:pt x="13491" y="1056"/>
                    <a:pt x="13308" y="935"/>
                  </a:cubicBezTo>
                  <a:cubicBezTo>
                    <a:pt x="12974" y="752"/>
                    <a:pt x="12609" y="600"/>
                    <a:pt x="12245" y="479"/>
                  </a:cubicBezTo>
                  <a:cubicBezTo>
                    <a:pt x="12154" y="448"/>
                    <a:pt x="12063" y="418"/>
                    <a:pt x="12002" y="388"/>
                  </a:cubicBezTo>
                  <a:cubicBezTo>
                    <a:pt x="11880" y="357"/>
                    <a:pt x="11759" y="327"/>
                    <a:pt x="11607" y="296"/>
                  </a:cubicBezTo>
                  <a:lnTo>
                    <a:pt x="11030" y="205"/>
                  </a:lnTo>
                  <a:cubicBezTo>
                    <a:pt x="10665" y="114"/>
                    <a:pt x="10270" y="53"/>
                    <a:pt x="9905" y="23"/>
                  </a:cubicBezTo>
                  <a:cubicBezTo>
                    <a:pt x="9693" y="8"/>
                    <a:pt x="9488" y="0"/>
                    <a:pt x="9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5"/>
            <p:cNvSpPr/>
            <p:nvPr/>
          </p:nvSpPr>
          <p:spPr>
            <a:xfrm>
              <a:off x="3308527" y="1943758"/>
              <a:ext cx="548700" cy="548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75"/>
          <p:cNvGrpSpPr/>
          <p:nvPr/>
        </p:nvGrpSpPr>
        <p:grpSpPr>
          <a:xfrm>
            <a:off x="7118559" y="2023809"/>
            <a:ext cx="694958" cy="731498"/>
            <a:chOff x="3235398" y="1852359"/>
            <a:chExt cx="694958" cy="731498"/>
          </a:xfrm>
        </p:grpSpPr>
        <p:sp>
          <p:nvSpPr>
            <p:cNvPr id="1813" name="Google Shape;1813;p75"/>
            <p:cNvSpPr/>
            <p:nvPr/>
          </p:nvSpPr>
          <p:spPr>
            <a:xfrm>
              <a:off x="3235398" y="1852359"/>
              <a:ext cx="694958" cy="731498"/>
            </a:xfrm>
            <a:custGeom>
              <a:avLst/>
              <a:gdLst/>
              <a:ahLst/>
              <a:cxnLst/>
              <a:rect l="l" t="t" r="r" b="b"/>
              <a:pathLst>
                <a:path w="17775" h="18830" extrusionOk="0">
                  <a:moveTo>
                    <a:pt x="10847" y="1208"/>
                  </a:moveTo>
                  <a:cubicBezTo>
                    <a:pt x="10817" y="1238"/>
                    <a:pt x="10817" y="1238"/>
                    <a:pt x="10786" y="1238"/>
                  </a:cubicBezTo>
                  <a:lnTo>
                    <a:pt x="10726" y="1208"/>
                  </a:lnTo>
                  <a:close/>
                  <a:moveTo>
                    <a:pt x="8872" y="1056"/>
                  </a:moveTo>
                  <a:lnTo>
                    <a:pt x="8812" y="1086"/>
                  </a:lnTo>
                  <a:cubicBezTo>
                    <a:pt x="8781" y="1117"/>
                    <a:pt x="8720" y="1147"/>
                    <a:pt x="8690" y="1208"/>
                  </a:cubicBezTo>
                  <a:cubicBezTo>
                    <a:pt x="8660" y="1238"/>
                    <a:pt x="8660" y="1269"/>
                    <a:pt x="8660" y="1299"/>
                  </a:cubicBezTo>
                  <a:lnTo>
                    <a:pt x="8629" y="1299"/>
                  </a:lnTo>
                  <a:lnTo>
                    <a:pt x="8599" y="1329"/>
                  </a:lnTo>
                  <a:lnTo>
                    <a:pt x="8508" y="1329"/>
                  </a:lnTo>
                  <a:cubicBezTo>
                    <a:pt x="8477" y="1269"/>
                    <a:pt x="8447" y="1238"/>
                    <a:pt x="8417" y="1208"/>
                  </a:cubicBezTo>
                  <a:cubicBezTo>
                    <a:pt x="8386" y="1178"/>
                    <a:pt x="8356" y="1147"/>
                    <a:pt x="8356" y="1117"/>
                  </a:cubicBezTo>
                  <a:cubicBezTo>
                    <a:pt x="8447" y="1086"/>
                    <a:pt x="8569" y="1086"/>
                    <a:pt x="8690" y="1056"/>
                  </a:cubicBezTo>
                  <a:close/>
                  <a:moveTo>
                    <a:pt x="7961" y="1178"/>
                  </a:moveTo>
                  <a:cubicBezTo>
                    <a:pt x="7991" y="1208"/>
                    <a:pt x="8022" y="1238"/>
                    <a:pt x="8052" y="1269"/>
                  </a:cubicBezTo>
                  <a:lnTo>
                    <a:pt x="8113" y="1329"/>
                  </a:lnTo>
                  <a:lnTo>
                    <a:pt x="7991" y="1360"/>
                  </a:lnTo>
                  <a:cubicBezTo>
                    <a:pt x="8022" y="1329"/>
                    <a:pt x="7991" y="1329"/>
                    <a:pt x="7991" y="1299"/>
                  </a:cubicBezTo>
                  <a:lnTo>
                    <a:pt x="7961" y="1269"/>
                  </a:lnTo>
                  <a:cubicBezTo>
                    <a:pt x="7961" y="1238"/>
                    <a:pt x="7961" y="1208"/>
                    <a:pt x="7961" y="1178"/>
                  </a:cubicBezTo>
                  <a:close/>
                  <a:moveTo>
                    <a:pt x="7323" y="1360"/>
                  </a:moveTo>
                  <a:cubicBezTo>
                    <a:pt x="7323" y="1390"/>
                    <a:pt x="7323" y="1451"/>
                    <a:pt x="7323" y="1481"/>
                  </a:cubicBezTo>
                  <a:lnTo>
                    <a:pt x="7141" y="1542"/>
                  </a:lnTo>
                  <a:cubicBezTo>
                    <a:pt x="7110" y="1512"/>
                    <a:pt x="7049" y="1481"/>
                    <a:pt x="7019" y="1451"/>
                  </a:cubicBezTo>
                  <a:lnTo>
                    <a:pt x="7323" y="1360"/>
                  </a:lnTo>
                  <a:close/>
                  <a:moveTo>
                    <a:pt x="11090" y="1481"/>
                  </a:moveTo>
                  <a:lnTo>
                    <a:pt x="11181" y="1512"/>
                  </a:lnTo>
                  <a:lnTo>
                    <a:pt x="11273" y="1542"/>
                  </a:lnTo>
                  <a:lnTo>
                    <a:pt x="11303" y="1573"/>
                  </a:lnTo>
                  <a:cubicBezTo>
                    <a:pt x="11273" y="1633"/>
                    <a:pt x="11273" y="1664"/>
                    <a:pt x="11303" y="1724"/>
                  </a:cubicBezTo>
                  <a:cubicBezTo>
                    <a:pt x="11212" y="1664"/>
                    <a:pt x="11151" y="1573"/>
                    <a:pt x="11090" y="1512"/>
                  </a:cubicBezTo>
                  <a:lnTo>
                    <a:pt x="11060" y="1481"/>
                  </a:lnTo>
                  <a:close/>
                  <a:moveTo>
                    <a:pt x="8964" y="1907"/>
                  </a:moveTo>
                  <a:cubicBezTo>
                    <a:pt x="9024" y="1968"/>
                    <a:pt x="9085" y="2028"/>
                    <a:pt x="9176" y="2119"/>
                  </a:cubicBezTo>
                  <a:lnTo>
                    <a:pt x="9176" y="2180"/>
                  </a:lnTo>
                  <a:lnTo>
                    <a:pt x="9115" y="2089"/>
                  </a:lnTo>
                  <a:lnTo>
                    <a:pt x="8964" y="1937"/>
                  </a:lnTo>
                  <a:cubicBezTo>
                    <a:pt x="8964" y="1937"/>
                    <a:pt x="8964" y="1907"/>
                    <a:pt x="8964" y="1907"/>
                  </a:cubicBezTo>
                  <a:close/>
                  <a:moveTo>
                    <a:pt x="6411" y="1694"/>
                  </a:moveTo>
                  <a:cubicBezTo>
                    <a:pt x="6411" y="1694"/>
                    <a:pt x="6411" y="1724"/>
                    <a:pt x="6411" y="1755"/>
                  </a:cubicBezTo>
                  <a:cubicBezTo>
                    <a:pt x="6411" y="1785"/>
                    <a:pt x="6381" y="1816"/>
                    <a:pt x="6381" y="1846"/>
                  </a:cubicBezTo>
                  <a:lnTo>
                    <a:pt x="6108" y="1968"/>
                  </a:lnTo>
                  <a:cubicBezTo>
                    <a:pt x="6047" y="1968"/>
                    <a:pt x="5986" y="1968"/>
                    <a:pt x="5895" y="1998"/>
                  </a:cubicBezTo>
                  <a:cubicBezTo>
                    <a:pt x="5834" y="2028"/>
                    <a:pt x="5773" y="2028"/>
                    <a:pt x="5743" y="2059"/>
                  </a:cubicBezTo>
                  <a:cubicBezTo>
                    <a:pt x="5682" y="2089"/>
                    <a:pt x="5621" y="2150"/>
                    <a:pt x="5591" y="2180"/>
                  </a:cubicBezTo>
                  <a:cubicBezTo>
                    <a:pt x="5530" y="2211"/>
                    <a:pt x="5500" y="2241"/>
                    <a:pt x="5469" y="2302"/>
                  </a:cubicBezTo>
                  <a:cubicBezTo>
                    <a:pt x="5439" y="2271"/>
                    <a:pt x="5409" y="2271"/>
                    <a:pt x="5378" y="2271"/>
                  </a:cubicBezTo>
                  <a:lnTo>
                    <a:pt x="5287" y="2241"/>
                  </a:lnTo>
                  <a:lnTo>
                    <a:pt x="5378" y="2180"/>
                  </a:lnTo>
                  <a:cubicBezTo>
                    <a:pt x="5561" y="2059"/>
                    <a:pt x="5743" y="1968"/>
                    <a:pt x="5925" y="1907"/>
                  </a:cubicBezTo>
                  <a:cubicBezTo>
                    <a:pt x="6108" y="1816"/>
                    <a:pt x="6259" y="1755"/>
                    <a:pt x="6411" y="1694"/>
                  </a:cubicBezTo>
                  <a:close/>
                  <a:moveTo>
                    <a:pt x="12002" y="1512"/>
                  </a:moveTo>
                  <a:lnTo>
                    <a:pt x="12002" y="1512"/>
                  </a:lnTo>
                  <a:cubicBezTo>
                    <a:pt x="12154" y="1542"/>
                    <a:pt x="12275" y="1603"/>
                    <a:pt x="12427" y="1694"/>
                  </a:cubicBezTo>
                  <a:cubicBezTo>
                    <a:pt x="12518" y="1755"/>
                    <a:pt x="12579" y="1816"/>
                    <a:pt x="12670" y="1876"/>
                  </a:cubicBezTo>
                  <a:cubicBezTo>
                    <a:pt x="12731" y="1968"/>
                    <a:pt x="12792" y="2028"/>
                    <a:pt x="12853" y="2089"/>
                  </a:cubicBezTo>
                  <a:cubicBezTo>
                    <a:pt x="12913" y="2150"/>
                    <a:pt x="12944" y="2211"/>
                    <a:pt x="13004" y="2271"/>
                  </a:cubicBezTo>
                  <a:lnTo>
                    <a:pt x="13004" y="2362"/>
                  </a:lnTo>
                  <a:lnTo>
                    <a:pt x="12913" y="2362"/>
                  </a:lnTo>
                  <a:cubicBezTo>
                    <a:pt x="12853" y="2302"/>
                    <a:pt x="12792" y="2241"/>
                    <a:pt x="12731" y="2180"/>
                  </a:cubicBezTo>
                  <a:cubicBezTo>
                    <a:pt x="12640" y="2089"/>
                    <a:pt x="12549" y="1998"/>
                    <a:pt x="12458" y="1937"/>
                  </a:cubicBezTo>
                  <a:cubicBezTo>
                    <a:pt x="12397" y="1876"/>
                    <a:pt x="12336" y="1816"/>
                    <a:pt x="12275" y="1785"/>
                  </a:cubicBezTo>
                  <a:lnTo>
                    <a:pt x="12245" y="1755"/>
                  </a:lnTo>
                  <a:cubicBezTo>
                    <a:pt x="12154" y="1664"/>
                    <a:pt x="12093" y="1573"/>
                    <a:pt x="12002" y="1512"/>
                  </a:cubicBezTo>
                  <a:close/>
                  <a:moveTo>
                    <a:pt x="4558" y="2757"/>
                  </a:moveTo>
                  <a:cubicBezTo>
                    <a:pt x="4558" y="2788"/>
                    <a:pt x="4558" y="2818"/>
                    <a:pt x="4588" y="2849"/>
                  </a:cubicBezTo>
                  <a:lnTo>
                    <a:pt x="4406" y="2849"/>
                  </a:lnTo>
                  <a:lnTo>
                    <a:pt x="4558" y="2757"/>
                  </a:lnTo>
                  <a:close/>
                  <a:moveTo>
                    <a:pt x="6685" y="2849"/>
                  </a:moveTo>
                  <a:lnTo>
                    <a:pt x="6746" y="2909"/>
                  </a:lnTo>
                  <a:lnTo>
                    <a:pt x="6776" y="2970"/>
                  </a:lnTo>
                  <a:cubicBezTo>
                    <a:pt x="6746" y="2940"/>
                    <a:pt x="6715" y="2879"/>
                    <a:pt x="6685" y="2849"/>
                  </a:cubicBezTo>
                  <a:close/>
                  <a:moveTo>
                    <a:pt x="13430" y="3760"/>
                  </a:moveTo>
                  <a:lnTo>
                    <a:pt x="13460" y="3821"/>
                  </a:lnTo>
                  <a:lnTo>
                    <a:pt x="13491" y="3882"/>
                  </a:lnTo>
                  <a:lnTo>
                    <a:pt x="13430" y="3760"/>
                  </a:lnTo>
                  <a:close/>
                  <a:moveTo>
                    <a:pt x="14311" y="3365"/>
                  </a:moveTo>
                  <a:cubicBezTo>
                    <a:pt x="14402" y="3487"/>
                    <a:pt x="14524" y="3608"/>
                    <a:pt x="14615" y="3760"/>
                  </a:cubicBezTo>
                  <a:lnTo>
                    <a:pt x="14645" y="3821"/>
                  </a:lnTo>
                  <a:cubicBezTo>
                    <a:pt x="14615" y="3851"/>
                    <a:pt x="14584" y="3851"/>
                    <a:pt x="14584" y="3882"/>
                  </a:cubicBezTo>
                  <a:lnTo>
                    <a:pt x="14554" y="3912"/>
                  </a:lnTo>
                  <a:cubicBezTo>
                    <a:pt x="14524" y="3790"/>
                    <a:pt x="14463" y="3699"/>
                    <a:pt x="14402" y="3578"/>
                  </a:cubicBezTo>
                  <a:lnTo>
                    <a:pt x="14311" y="3365"/>
                  </a:lnTo>
                  <a:close/>
                  <a:moveTo>
                    <a:pt x="4923" y="3942"/>
                  </a:moveTo>
                  <a:cubicBezTo>
                    <a:pt x="4923" y="3942"/>
                    <a:pt x="4923" y="3973"/>
                    <a:pt x="4923" y="3973"/>
                  </a:cubicBezTo>
                  <a:lnTo>
                    <a:pt x="4892" y="3942"/>
                  </a:lnTo>
                  <a:close/>
                  <a:moveTo>
                    <a:pt x="8174" y="2940"/>
                  </a:moveTo>
                  <a:lnTo>
                    <a:pt x="8295" y="3061"/>
                  </a:lnTo>
                  <a:cubicBezTo>
                    <a:pt x="8386" y="3274"/>
                    <a:pt x="8508" y="3517"/>
                    <a:pt x="8599" y="3730"/>
                  </a:cubicBezTo>
                  <a:cubicBezTo>
                    <a:pt x="8629" y="3821"/>
                    <a:pt x="8660" y="3882"/>
                    <a:pt x="8690" y="3973"/>
                  </a:cubicBezTo>
                  <a:lnTo>
                    <a:pt x="8660" y="3942"/>
                  </a:lnTo>
                  <a:cubicBezTo>
                    <a:pt x="8599" y="3821"/>
                    <a:pt x="8508" y="3699"/>
                    <a:pt x="8447" y="3547"/>
                  </a:cubicBezTo>
                  <a:cubicBezTo>
                    <a:pt x="8417" y="3487"/>
                    <a:pt x="8386" y="3426"/>
                    <a:pt x="8356" y="3335"/>
                  </a:cubicBezTo>
                  <a:cubicBezTo>
                    <a:pt x="8325" y="3244"/>
                    <a:pt x="8234" y="3092"/>
                    <a:pt x="8174" y="2940"/>
                  </a:cubicBezTo>
                  <a:close/>
                  <a:moveTo>
                    <a:pt x="9146" y="3517"/>
                  </a:moveTo>
                  <a:lnTo>
                    <a:pt x="9207" y="3578"/>
                  </a:lnTo>
                  <a:cubicBezTo>
                    <a:pt x="9237" y="3669"/>
                    <a:pt x="9267" y="3760"/>
                    <a:pt x="9298" y="3851"/>
                  </a:cubicBezTo>
                  <a:cubicBezTo>
                    <a:pt x="9328" y="3942"/>
                    <a:pt x="9328" y="3973"/>
                    <a:pt x="9358" y="4034"/>
                  </a:cubicBezTo>
                  <a:cubicBezTo>
                    <a:pt x="9298" y="3942"/>
                    <a:pt x="9298" y="3882"/>
                    <a:pt x="9267" y="3790"/>
                  </a:cubicBezTo>
                  <a:lnTo>
                    <a:pt x="9146" y="3517"/>
                  </a:lnTo>
                  <a:close/>
                  <a:moveTo>
                    <a:pt x="6594" y="3335"/>
                  </a:moveTo>
                  <a:lnTo>
                    <a:pt x="6594" y="3335"/>
                  </a:lnTo>
                  <a:cubicBezTo>
                    <a:pt x="6624" y="3396"/>
                    <a:pt x="6654" y="3426"/>
                    <a:pt x="6685" y="3487"/>
                  </a:cubicBezTo>
                  <a:lnTo>
                    <a:pt x="6806" y="3639"/>
                  </a:lnTo>
                  <a:cubicBezTo>
                    <a:pt x="6837" y="3730"/>
                    <a:pt x="6867" y="3821"/>
                    <a:pt x="6928" y="3882"/>
                  </a:cubicBezTo>
                  <a:cubicBezTo>
                    <a:pt x="6958" y="4003"/>
                    <a:pt x="7019" y="4094"/>
                    <a:pt x="7049" y="4216"/>
                  </a:cubicBezTo>
                  <a:lnTo>
                    <a:pt x="6928" y="4125"/>
                  </a:lnTo>
                  <a:cubicBezTo>
                    <a:pt x="6928" y="4094"/>
                    <a:pt x="6897" y="4034"/>
                    <a:pt x="6867" y="4003"/>
                  </a:cubicBezTo>
                  <a:cubicBezTo>
                    <a:pt x="6867" y="3973"/>
                    <a:pt x="6806" y="3851"/>
                    <a:pt x="6776" y="3760"/>
                  </a:cubicBezTo>
                  <a:cubicBezTo>
                    <a:pt x="6715" y="3669"/>
                    <a:pt x="6715" y="3608"/>
                    <a:pt x="6685" y="3547"/>
                  </a:cubicBezTo>
                  <a:cubicBezTo>
                    <a:pt x="6654" y="3487"/>
                    <a:pt x="6624" y="3426"/>
                    <a:pt x="6594" y="3335"/>
                  </a:cubicBezTo>
                  <a:close/>
                  <a:moveTo>
                    <a:pt x="11364" y="3942"/>
                  </a:moveTo>
                  <a:lnTo>
                    <a:pt x="11516" y="4246"/>
                  </a:lnTo>
                  <a:lnTo>
                    <a:pt x="11455" y="4155"/>
                  </a:lnTo>
                  <a:lnTo>
                    <a:pt x="11455" y="4185"/>
                  </a:lnTo>
                  <a:cubicBezTo>
                    <a:pt x="11425" y="4094"/>
                    <a:pt x="11394" y="4034"/>
                    <a:pt x="11364" y="3942"/>
                  </a:cubicBezTo>
                  <a:close/>
                  <a:moveTo>
                    <a:pt x="14858" y="4277"/>
                  </a:moveTo>
                  <a:lnTo>
                    <a:pt x="14888" y="4307"/>
                  </a:lnTo>
                  <a:lnTo>
                    <a:pt x="14858" y="4307"/>
                  </a:lnTo>
                  <a:lnTo>
                    <a:pt x="14858" y="4277"/>
                  </a:lnTo>
                  <a:close/>
                  <a:moveTo>
                    <a:pt x="7475" y="4398"/>
                  </a:moveTo>
                  <a:lnTo>
                    <a:pt x="7505" y="4459"/>
                  </a:lnTo>
                  <a:lnTo>
                    <a:pt x="7475" y="4459"/>
                  </a:lnTo>
                  <a:lnTo>
                    <a:pt x="7475" y="4398"/>
                  </a:lnTo>
                  <a:close/>
                  <a:moveTo>
                    <a:pt x="4042" y="3122"/>
                  </a:moveTo>
                  <a:cubicBezTo>
                    <a:pt x="4011" y="3213"/>
                    <a:pt x="3981" y="3274"/>
                    <a:pt x="3981" y="3365"/>
                  </a:cubicBezTo>
                  <a:lnTo>
                    <a:pt x="3859" y="3487"/>
                  </a:lnTo>
                  <a:lnTo>
                    <a:pt x="3738" y="3578"/>
                  </a:lnTo>
                  <a:lnTo>
                    <a:pt x="3616" y="3639"/>
                  </a:lnTo>
                  <a:cubicBezTo>
                    <a:pt x="3586" y="3639"/>
                    <a:pt x="3525" y="3669"/>
                    <a:pt x="3495" y="3730"/>
                  </a:cubicBezTo>
                  <a:cubicBezTo>
                    <a:pt x="3434" y="3760"/>
                    <a:pt x="3373" y="3821"/>
                    <a:pt x="3373" y="3912"/>
                  </a:cubicBezTo>
                  <a:cubicBezTo>
                    <a:pt x="3343" y="3912"/>
                    <a:pt x="3343" y="3942"/>
                    <a:pt x="3343" y="3973"/>
                  </a:cubicBezTo>
                  <a:lnTo>
                    <a:pt x="2948" y="4337"/>
                  </a:lnTo>
                  <a:lnTo>
                    <a:pt x="2826" y="4489"/>
                  </a:lnTo>
                  <a:cubicBezTo>
                    <a:pt x="2796" y="4459"/>
                    <a:pt x="2735" y="4459"/>
                    <a:pt x="2705" y="4459"/>
                  </a:cubicBezTo>
                  <a:cubicBezTo>
                    <a:pt x="2887" y="4216"/>
                    <a:pt x="3069" y="4003"/>
                    <a:pt x="3282" y="3790"/>
                  </a:cubicBezTo>
                  <a:cubicBezTo>
                    <a:pt x="3434" y="3639"/>
                    <a:pt x="3586" y="3487"/>
                    <a:pt x="3738" y="3365"/>
                  </a:cubicBezTo>
                  <a:lnTo>
                    <a:pt x="4042" y="3122"/>
                  </a:lnTo>
                  <a:close/>
                  <a:moveTo>
                    <a:pt x="11880" y="2059"/>
                  </a:moveTo>
                  <a:cubicBezTo>
                    <a:pt x="11971" y="2150"/>
                    <a:pt x="12032" y="2241"/>
                    <a:pt x="12093" y="2332"/>
                  </a:cubicBezTo>
                  <a:cubicBezTo>
                    <a:pt x="12154" y="2423"/>
                    <a:pt x="12245" y="2545"/>
                    <a:pt x="12306" y="2636"/>
                  </a:cubicBezTo>
                  <a:cubicBezTo>
                    <a:pt x="12366" y="2727"/>
                    <a:pt x="12458" y="2940"/>
                    <a:pt x="12549" y="3092"/>
                  </a:cubicBezTo>
                  <a:lnTo>
                    <a:pt x="12792" y="3578"/>
                  </a:lnTo>
                  <a:cubicBezTo>
                    <a:pt x="12974" y="3912"/>
                    <a:pt x="13126" y="4246"/>
                    <a:pt x="13278" y="4580"/>
                  </a:cubicBezTo>
                  <a:cubicBezTo>
                    <a:pt x="13298" y="4600"/>
                    <a:pt x="13305" y="4620"/>
                    <a:pt x="13307" y="4640"/>
                  </a:cubicBezTo>
                  <a:lnTo>
                    <a:pt x="13307" y="4640"/>
                  </a:lnTo>
                  <a:cubicBezTo>
                    <a:pt x="13186" y="4519"/>
                    <a:pt x="13095" y="4398"/>
                    <a:pt x="13004" y="4277"/>
                  </a:cubicBezTo>
                  <a:cubicBezTo>
                    <a:pt x="12974" y="4216"/>
                    <a:pt x="12944" y="4155"/>
                    <a:pt x="12913" y="4125"/>
                  </a:cubicBezTo>
                  <a:lnTo>
                    <a:pt x="12822" y="3973"/>
                  </a:lnTo>
                  <a:lnTo>
                    <a:pt x="12761" y="3912"/>
                  </a:lnTo>
                  <a:cubicBezTo>
                    <a:pt x="12670" y="3790"/>
                    <a:pt x="12609" y="3639"/>
                    <a:pt x="12518" y="3517"/>
                  </a:cubicBezTo>
                  <a:cubicBezTo>
                    <a:pt x="12427" y="3365"/>
                    <a:pt x="12366" y="3244"/>
                    <a:pt x="12306" y="3122"/>
                  </a:cubicBezTo>
                  <a:cubicBezTo>
                    <a:pt x="12154" y="2818"/>
                    <a:pt x="12002" y="2514"/>
                    <a:pt x="11911" y="2180"/>
                  </a:cubicBezTo>
                  <a:cubicBezTo>
                    <a:pt x="11911" y="2119"/>
                    <a:pt x="11911" y="2089"/>
                    <a:pt x="11880" y="2059"/>
                  </a:cubicBezTo>
                  <a:close/>
                  <a:moveTo>
                    <a:pt x="11075" y="4611"/>
                  </a:moveTo>
                  <a:lnTo>
                    <a:pt x="11121" y="4672"/>
                  </a:lnTo>
                  <a:cubicBezTo>
                    <a:pt x="11106" y="4656"/>
                    <a:pt x="11090" y="4634"/>
                    <a:pt x="11075" y="4611"/>
                  </a:cubicBezTo>
                  <a:close/>
                  <a:moveTo>
                    <a:pt x="5743" y="3365"/>
                  </a:moveTo>
                  <a:lnTo>
                    <a:pt x="5743" y="3396"/>
                  </a:lnTo>
                  <a:lnTo>
                    <a:pt x="5895" y="3639"/>
                  </a:lnTo>
                  <a:cubicBezTo>
                    <a:pt x="5895" y="3669"/>
                    <a:pt x="5925" y="3699"/>
                    <a:pt x="5925" y="3730"/>
                  </a:cubicBezTo>
                  <a:cubicBezTo>
                    <a:pt x="5986" y="3882"/>
                    <a:pt x="6047" y="4003"/>
                    <a:pt x="6108" y="4155"/>
                  </a:cubicBezTo>
                  <a:lnTo>
                    <a:pt x="6290" y="4520"/>
                  </a:lnTo>
                  <a:cubicBezTo>
                    <a:pt x="6320" y="4611"/>
                    <a:pt x="6351" y="4672"/>
                    <a:pt x="6381" y="4732"/>
                  </a:cubicBezTo>
                  <a:lnTo>
                    <a:pt x="6351" y="4732"/>
                  </a:lnTo>
                  <a:cubicBezTo>
                    <a:pt x="6320" y="4763"/>
                    <a:pt x="6320" y="4763"/>
                    <a:pt x="6320" y="4763"/>
                  </a:cubicBezTo>
                  <a:lnTo>
                    <a:pt x="6168" y="4520"/>
                  </a:lnTo>
                  <a:lnTo>
                    <a:pt x="6016" y="4277"/>
                  </a:lnTo>
                  <a:cubicBezTo>
                    <a:pt x="5986" y="4185"/>
                    <a:pt x="5956" y="4125"/>
                    <a:pt x="5895" y="4064"/>
                  </a:cubicBezTo>
                  <a:cubicBezTo>
                    <a:pt x="5804" y="3882"/>
                    <a:pt x="5743" y="3730"/>
                    <a:pt x="5652" y="3547"/>
                  </a:cubicBezTo>
                  <a:lnTo>
                    <a:pt x="5591" y="3426"/>
                  </a:lnTo>
                  <a:lnTo>
                    <a:pt x="5743" y="3365"/>
                  </a:lnTo>
                  <a:close/>
                  <a:moveTo>
                    <a:pt x="9207" y="4884"/>
                  </a:moveTo>
                  <a:cubicBezTo>
                    <a:pt x="9207" y="4884"/>
                    <a:pt x="9207" y="4915"/>
                    <a:pt x="9237" y="4945"/>
                  </a:cubicBezTo>
                  <a:lnTo>
                    <a:pt x="9237" y="5036"/>
                  </a:lnTo>
                  <a:lnTo>
                    <a:pt x="9176" y="4975"/>
                  </a:lnTo>
                  <a:lnTo>
                    <a:pt x="9055" y="4884"/>
                  </a:lnTo>
                  <a:close/>
                  <a:moveTo>
                    <a:pt x="5348" y="3912"/>
                  </a:moveTo>
                  <a:lnTo>
                    <a:pt x="5409" y="4003"/>
                  </a:lnTo>
                  <a:cubicBezTo>
                    <a:pt x="5500" y="4125"/>
                    <a:pt x="5530" y="4246"/>
                    <a:pt x="5591" y="4337"/>
                  </a:cubicBezTo>
                  <a:lnTo>
                    <a:pt x="5713" y="4550"/>
                  </a:lnTo>
                  <a:cubicBezTo>
                    <a:pt x="5804" y="4732"/>
                    <a:pt x="5864" y="4915"/>
                    <a:pt x="5956" y="5067"/>
                  </a:cubicBezTo>
                  <a:cubicBezTo>
                    <a:pt x="6016" y="5218"/>
                    <a:pt x="6077" y="5370"/>
                    <a:pt x="6138" y="5492"/>
                  </a:cubicBezTo>
                  <a:cubicBezTo>
                    <a:pt x="6047" y="5401"/>
                    <a:pt x="5986" y="5279"/>
                    <a:pt x="5925" y="5188"/>
                  </a:cubicBezTo>
                  <a:cubicBezTo>
                    <a:pt x="5864" y="5097"/>
                    <a:pt x="5804" y="4975"/>
                    <a:pt x="5743" y="4884"/>
                  </a:cubicBezTo>
                  <a:cubicBezTo>
                    <a:pt x="5682" y="4793"/>
                    <a:pt x="5591" y="4580"/>
                    <a:pt x="5500" y="4429"/>
                  </a:cubicBezTo>
                  <a:cubicBezTo>
                    <a:pt x="5469" y="4368"/>
                    <a:pt x="5439" y="4277"/>
                    <a:pt x="5378" y="4185"/>
                  </a:cubicBezTo>
                  <a:cubicBezTo>
                    <a:pt x="5378" y="4094"/>
                    <a:pt x="5378" y="4003"/>
                    <a:pt x="5348" y="3912"/>
                  </a:cubicBezTo>
                  <a:close/>
                  <a:moveTo>
                    <a:pt x="7748" y="4854"/>
                  </a:moveTo>
                  <a:cubicBezTo>
                    <a:pt x="7779" y="4945"/>
                    <a:pt x="7839" y="5036"/>
                    <a:pt x="7900" y="5127"/>
                  </a:cubicBezTo>
                  <a:cubicBezTo>
                    <a:pt x="7931" y="5188"/>
                    <a:pt x="7991" y="5249"/>
                    <a:pt x="8022" y="5310"/>
                  </a:cubicBezTo>
                  <a:cubicBezTo>
                    <a:pt x="8052" y="5370"/>
                    <a:pt x="8082" y="5401"/>
                    <a:pt x="8082" y="5462"/>
                  </a:cubicBezTo>
                  <a:lnTo>
                    <a:pt x="8082" y="5492"/>
                  </a:lnTo>
                  <a:lnTo>
                    <a:pt x="8022" y="5431"/>
                  </a:lnTo>
                  <a:cubicBezTo>
                    <a:pt x="7961" y="5310"/>
                    <a:pt x="7900" y="5188"/>
                    <a:pt x="7839" y="5097"/>
                  </a:cubicBezTo>
                  <a:cubicBezTo>
                    <a:pt x="7809" y="5067"/>
                    <a:pt x="7779" y="5036"/>
                    <a:pt x="7748" y="5006"/>
                  </a:cubicBezTo>
                  <a:cubicBezTo>
                    <a:pt x="7718" y="4945"/>
                    <a:pt x="7748" y="4945"/>
                    <a:pt x="7748" y="4945"/>
                  </a:cubicBezTo>
                  <a:lnTo>
                    <a:pt x="7748" y="4854"/>
                  </a:lnTo>
                  <a:close/>
                  <a:moveTo>
                    <a:pt x="14979" y="4732"/>
                  </a:moveTo>
                  <a:lnTo>
                    <a:pt x="15101" y="4824"/>
                  </a:lnTo>
                  <a:lnTo>
                    <a:pt x="15131" y="4854"/>
                  </a:lnTo>
                  <a:lnTo>
                    <a:pt x="15131" y="4884"/>
                  </a:lnTo>
                  <a:cubicBezTo>
                    <a:pt x="15222" y="5097"/>
                    <a:pt x="15314" y="5310"/>
                    <a:pt x="15405" y="5522"/>
                  </a:cubicBezTo>
                  <a:lnTo>
                    <a:pt x="15374" y="5522"/>
                  </a:lnTo>
                  <a:lnTo>
                    <a:pt x="15131" y="5067"/>
                  </a:lnTo>
                  <a:lnTo>
                    <a:pt x="15070" y="4975"/>
                  </a:lnTo>
                  <a:cubicBezTo>
                    <a:pt x="15070" y="4915"/>
                    <a:pt x="15040" y="4854"/>
                    <a:pt x="15040" y="4824"/>
                  </a:cubicBezTo>
                  <a:lnTo>
                    <a:pt x="14979" y="4732"/>
                  </a:lnTo>
                  <a:close/>
                  <a:moveTo>
                    <a:pt x="2279" y="5006"/>
                  </a:moveTo>
                  <a:lnTo>
                    <a:pt x="2279" y="5067"/>
                  </a:lnTo>
                  <a:cubicBezTo>
                    <a:pt x="2249" y="5127"/>
                    <a:pt x="2188" y="5188"/>
                    <a:pt x="2158" y="5249"/>
                  </a:cubicBezTo>
                  <a:cubicBezTo>
                    <a:pt x="2067" y="5370"/>
                    <a:pt x="1975" y="5522"/>
                    <a:pt x="1884" y="5674"/>
                  </a:cubicBezTo>
                  <a:cubicBezTo>
                    <a:pt x="1884" y="5644"/>
                    <a:pt x="1884" y="5613"/>
                    <a:pt x="1915" y="5583"/>
                  </a:cubicBezTo>
                  <a:cubicBezTo>
                    <a:pt x="2006" y="5431"/>
                    <a:pt x="2097" y="5279"/>
                    <a:pt x="2219" y="5127"/>
                  </a:cubicBezTo>
                  <a:cubicBezTo>
                    <a:pt x="2249" y="5067"/>
                    <a:pt x="2279" y="5036"/>
                    <a:pt x="2279" y="5006"/>
                  </a:cubicBezTo>
                  <a:close/>
                  <a:moveTo>
                    <a:pt x="9267" y="5583"/>
                  </a:moveTo>
                  <a:cubicBezTo>
                    <a:pt x="9328" y="5674"/>
                    <a:pt x="9389" y="5735"/>
                    <a:pt x="9419" y="5796"/>
                  </a:cubicBezTo>
                  <a:lnTo>
                    <a:pt x="9419" y="5826"/>
                  </a:lnTo>
                  <a:cubicBezTo>
                    <a:pt x="9359" y="5735"/>
                    <a:pt x="9328" y="5674"/>
                    <a:pt x="9267" y="5583"/>
                  </a:cubicBezTo>
                  <a:close/>
                  <a:moveTo>
                    <a:pt x="5266" y="5320"/>
                  </a:moveTo>
                  <a:lnTo>
                    <a:pt x="5266" y="5320"/>
                  </a:lnTo>
                  <a:cubicBezTo>
                    <a:pt x="5294" y="5352"/>
                    <a:pt x="5321" y="5404"/>
                    <a:pt x="5348" y="5431"/>
                  </a:cubicBezTo>
                  <a:lnTo>
                    <a:pt x="5439" y="5613"/>
                  </a:lnTo>
                  <a:lnTo>
                    <a:pt x="5439" y="5644"/>
                  </a:lnTo>
                  <a:lnTo>
                    <a:pt x="5561" y="5887"/>
                  </a:lnTo>
                  <a:lnTo>
                    <a:pt x="5500" y="5887"/>
                  </a:lnTo>
                  <a:lnTo>
                    <a:pt x="5500" y="5857"/>
                  </a:lnTo>
                  <a:cubicBezTo>
                    <a:pt x="5439" y="5705"/>
                    <a:pt x="5378" y="5583"/>
                    <a:pt x="5318" y="5431"/>
                  </a:cubicBezTo>
                  <a:cubicBezTo>
                    <a:pt x="5318" y="5386"/>
                    <a:pt x="5283" y="5357"/>
                    <a:pt x="5266" y="5320"/>
                  </a:cubicBezTo>
                  <a:close/>
                  <a:moveTo>
                    <a:pt x="8599" y="5279"/>
                  </a:moveTo>
                  <a:lnTo>
                    <a:pt x="8660" y="5462"/>
                  </a:lnTo>
                  <a:lnTo>
                    <a:pt x="8751" y="5765"/>
                  </a:lnTo>
                  <a:lnTo>
                    <a:pt x="8781" y="5887"/>
                  </a:lnTo>
                  <a:lnTo>
                    <a:pt x="8720" y="5735"/>
                  </a:lnTo>
                  <a:cubicBezTo>
                    <a:pt x="8690" y="5705"/>
                    <a:pt x="8690" y="5674"/>
                    <a:pt x="8690" y="5644"/>
                  </a:cubicBezTo>
                  <a:cubicBezTo>
                    <a:pt x="8690" y="5644"/>
                    <a:pt x="8690" y="5613"/>
                    <a:pt x="8660" y="5613"/>
                  </a:cubicBezTo>
                  <a:lnTo>
                    <a:pt x="8660" y="5583"/>
                  </a:lnTo>
                  <a:cubicBezTo>
                    <a:pt x="8629" y="5492"/>
                    <a:pt x="8599" y="5401"/>
                    <a:pt x="8569" y="5279"/>
                  </a:cubicBezTo>
                  <a:close/>
                  <a:moveTo>
                    <a:pt x="3525" y="5765"/>
                  </a:moveTo>
                  <a:lnTo>
                    <a:pt x="3555" y="5796"/>
                  </a:lnTo>
                  <a:lnTo>
                    <a:pt x="3586" y="5826"/>
                  </a:lnTo>
                  <a:cubicBezTo>
                    <a:pt x="3586" y="5857"/>
                    <a:pt x="3586" y="5887"/>
                    <a:pt x="3586" y="5917"/>
                  </a:cubicBezTo>
                  <a:cubicBezTo>
                    <a:pt x="3555" y="5857"/>
                    <a:pt x="3555" y="5826"/>
                    <a:pt x="3525" y="5765"/>
                  </a:cubicBezTo>
                  <a:close/>
                  <a:moveTo>
                    <a:pt x="11121" y="5492"/>
                  </a:moveTo>
                  <a:cubicBezTo>
                    <a:pt x="11212" y="5674"/>
                    <a:pt x="11273" y="5826"/>
                    <a:pt x="11333" y="5978"/>
                  </a:cubicBezTo>
                  <a:lnTo>
                    <a:pt x="11455" y="6282"/>
                  </a:lnTo>
                  <a:cubicBezTo>
                    <a:pt x="11394" y="6191"/>
                    <a:pt x="11333" y="6100"/>
                    <a:pt x="11273" y="6008"/>
                  </a:cubicBezTo>
                  <a:cubicBezTo>
                    <a:pt x="11181" y="5826"/>
                    <a:pt x="11060" y="5674"/>
                    <a:pt x="10938" y="5553"/>
                  </a:cubicBezTo>
                  <a:lnTo>
                    <a:pt x="10999" y="5553"/>
                  </a:lnTo>
                  <a:cubicBezTo>
                    <a:pt x="11030" y="5553"/>
                    <a:pt x="11060" y="5522"/>
                    <a:pt x="11121" y="5492"/>
                  </a:cubicBezTo>
                  <a:close/>
                  <a:moveTo>
                    <a:pt x="5713" y="6403"/>
                  </a:moveTo>
                  <a:lnTo>
                    <a:pt x="5743" y="6434"/>
                  </a:lnTo>
                  <a:cubicBezTo>
                    <a:pt x="5743" y="6464"/>
                    <a:pt x="5773" y="6495"/>
                    <a:pt x="5773" y="6525"/>
                  </a:cubicBezTo>
                  <a:lnTo>
                    <a:pt x="5743" y="6495"/>
                  </a:lnTo>
                  <a:cubicBezTo>
                    <a:pt x="5743" y="6464"/>
                    <a:pt x="5713" y="6434"/>
                    <a:pt x="5713" y="6403"/>
                  </a:cubicBezTo>
                  <a:close/>
                  <a:moveTo>
                    <a:pt x="12032" y="6403"/>
                  </a:moveTo>
                  <a:lnTo>
                    <a:pt x="12123" y="6586"/>
                  </a:lnTo>
                  <a:lnTo>
                    <a:pt x="12123" y="6586"/>
                  </a:lnTo>
                  <a:lnTo>
                    <a:pt x="12063" y="6495"/>
                  </a:lnTo>
                  <a:lnTo>
                    <a:pt x="12032" y="6403"/>
                  </a:lnTo>
                  <a:close/>
                  <a:moveTo>
                    <a:pt x="3282" y="6130"/>
                  </a:moveTo>
                  <a:cubicBezTo>
                    <a:pt x="3312" y="6191"/>
                    <a:pt x="3373" y="6221"/>
                    <a:pt x="3403" y="6282"/>
                  </a:cubicBezTo>
                  <a:cubicBezTo>
                    <a:pt x="3464" y="6403"/>
                    <a:pt x="3525" y="6555"/>
                    <a:pt x="3586" y="6677"/>
                  </a:cubicBezTo>
                  <a:lnTo>
                    <a:pt x="3677" y="6798"/>
                  </a:lnTo>
                  <a:cubicBezTo>
                    <a:pt x="3586" y="6707"/>
                    <a:pt x="3525" y="6616"/>
                    <a:pt x="3464" y="6495"/>
                  </a:cubicBezTo>
                  <a:cubicBezTo>
                    <a:pt x="3403" y="6434"/>
                    <a:pt x="3373" y="6343"/>
                    <a:pt x="3312" y="6251"/>
                  </a:cubicBezTo>
                  <a:lnTo>
                    <a:pt x="3282" y="6130"/>
                  </a:lnTo>
                  <a:close/>
                  <a:moveTo>
                    <a:pt x="15921" y="6646"/>
                  </a:moveTo>
                  <a:lnTo>
                    <a:pt x="15982" y="6829"/>
                  </a:lnTo>
                  <a:lnTo>
                    <a:pt x="15952" y="6768"/>
                  </a:lnTo>
                  <a:cubicBezTo>
                    <a:pt x="15921" y="6738"/>
                    <a:pt x="15921" y="6707"/>
                    <a:pt x="15891" y="6646"/>
                  </a:cubicBezTo>
                  <a:close/>
                  <a:moveTo>
                    <a:pt x="2583" y="6495"/>
                  </a:moveTo>
                  <a:cubicBezTo>
                    <a:pt x="2644" y="6616"/>
                    <a:pt x="2674" y="6707"/>
                    <a:pt x="2735" y="6829"/>
                  </a:cubicBezTo>
                  <a:lnTo>
                    <a:pt x="2796" y="6920"/>
                  </a:lnTo>
                  <a:lnTo>
                    <a:pt x="2705" y="6859"/>
                  </a:lnTo>
                  <a:cubicBezTo>
                    <a:pt x="2644" y="6829"/>
                    <a:pt x="2553" y="6829"/>
                    <a:pt x="2492" y="6829"/>
                  </a:cubicBezTo>
                  <a:lnTo>
                    <a:pt x="2462" y="6738"/>
                  </a:lnTo>
                  <a:lnTo>
                    <a:pt x="2522" y="6586"/>
                  </a:lnTo>
                  <a:lnTo>
                    <a:pt x="2583" y="6495"/>
                  </a:lnTo>
                  <a:close/>
                  <a:moveTo>
                    <a:pt x="3981" y="6555"/>
                  </a:moveTo>
                  <a:cubicBezTo>
                    <a:pt x="4072" y="6707"/>
                    <a:pt x="4133" y="6859"/>
                    <a:pt x="4193" y="7011"/>
                  </a:cubicBezTo>
                  <a:lnTo>
                    <a:pt x="4102" y="6829"/>
                  </a:lnTo>
                  <a:cubicBezTo>
                    <a:pt x="4072" y="6768"/>
                    <a:pt x="4042" y="6707"/>
                    <a:pt x="3981" y="6616"/>
                  </a:cubicBezTo>
                  <a:lnTo>
                    <a:pt x="3981" y="6555"/>
                  </a:lnTo>
                  <a:close/>
                  <a:moveTo>
                    <a:pt x="4163" y="4854"/>
                  </a:moveTo>
                  <a:cubicBezTo>
                    <a:pt x="4224" y="4945"/>
                    <a:pt x="4254" y="5067"/>
                    <a:pt x="4285" y="5158"/>
                  </a:cubicBezTo>
                  <a:cubicBezTo>
                    <a:pt x="4406" y="5462"/>
                    <a:pt x="4558" y="5796"/>
                    <a:pt x="4710" y="6100"/>
                  </a:cubicBezTo>
                  <a:lnTo>
                    <a:pt x="4983" y="6616"/>
                  </a:lnTo>
                  <a:lnTo>
                    <a:pt x="5014" y="6707"/>
                  </a:lnTo>
                  <a:lnTo>
                    <a:pt x="5014" y="6798"/>
                  </a:lnTo>
                  <a:cubicBezTo>
                    <a:pt x="5014" y="6859"/>
                    <a:pt x="5044" y="6950"/>
                    <a:pt x="5044" y="7011"/>
                  </a:cubicBezTo>
                  <a:cubicBezTo>
                    <a:pt x="5014" y="6950"/>
                    <a:pt x="4953" y="6890"/>
                    <a:pt x="4892" y="6829"/>
                  </a:cubicBezTo>
                  <a:lnTo>
                    <a:pt x="4862" y="6768"/>
                  </a:lnTo>
                  <a:lnTo>
                    <a:pt x="4710" y="6434"/>
                  </a:lnTo>
                  <a:cubicBezTo>
                    <a:pt x="4649" y="6312"/>
                    <a:pt x="4588" y="6191"/>
                    <a:pt x="4528" y="6069"/>
                  </a:cubicBezTo>
                  <a:lnTo>
                    <a:pt x="4467" y="5948"/>
                  </a:lnTo>
                  <a:cubicBezTo>
                    <a:pt x="4436" y="5917"/>
                    <a:pt x="4436" y="5857"/>
                    <a:pt x="4406" y="5796"/>
                  </a:cubicBezTo>
                  <a:lnTo>
                    <a:pt x="4376" y="5735"/>
                  </a:lnTo>
                  <a:lnTo>
                    <a:pt x="4254" y="5431"/>
                  </a:lnTo>
                  <a:cubicBezTo>
                    <a:pt x="4224" y="5370"/>
                    <a:pt x="4193" y="5310"/>
                    <a:pt x="4193" y="5249"/>
                  </a:cubicBezTo>
                  <a:lnTo>
                    <a:pt x="4072" y="4915"/>
                  </a:lnTo>
                  <a:cubicBezTo>
                    <a:pt x="4072" y="4884"/>
                    <a:pt x="4072" y="4884"/>
                    <a:pt x="4072" y="4854"/>
                  </a:cubicBezTo>
                  <a:close/>
                  <a:moveTo>
                    <a:pt x="15709" y="6981"/>
                  </a:moveTo>
                  <a:lnTo>
                    <a:pt x="15739" y="7041"/>
                  </a:lnTo>
                  <a:cubicBezTo>
                    <a:pt x="15749" y="7062"/>
                    <a:pt x="15759" y="7082"/>
                    <a:pt x="15769" y="7102"/>
                  </a:cubicBezTo>
                  <a:lnTo>
                    <a:pt x="15769" y="7102"/>
                  </a:lnTo>
                  <a:cubicBezTo>
                    <a:pt x="15739" y="7072"/>
                    <a:pt x="15739" y="7041"/>
                    <a:pt x="15709" y="6981"/>
                  </a:cubicBezTo>
                  <a:close/>
                  <a:moveTo>
                    <a:pt x="7961" y="5998"/>
                  </a:moveTo>
                  <a:cubicBezTo>
                    <a:pt x="7984" y="6051"/>
                    <a:pt x="8011" y="6099"/>
                    <a:pt x="8052" y="6160"/>
                  </a:cubicBezTo>
                  <a:cubicBezTo>
                    <a:pt x="8082" y="6221"/>
                    <a:pt x="8174" y="6343"/>
                    <a:pt x="8204" y="6464"/>
                  </a:cubicBezTo>
                  <a:cubicBezTo>
                    <a:pt x="8234" y="6525"/>
                    <a:pt x="8265" y="6586"/>
                    <a:pt x="8295" y="6677"/>
                  </a:cubicBezTo>
                  <a:lnTo>
                    <a:pt x="8417" y="6950"/>
                  </a:lnTo>
                  <a:cubicBezTo>
                    <a:pt x="8447" y="7011"/>
                    <a:pt x="8477" y="7102"/>
                    <a:pt x="8508" y="7163"/>
                  </a:cubicBezTo>
                  <a:lnTo>
                    <a:pt x="8538" y="7254"/>
                  </a:lnTo>
                  <a:cubicBezTo>
                    <a:pt x="8477" y="7163"/>
                    <a:pt x="8447" y="7102"/>
                    <a:pt x="8386" y="7011"/>
                  </a:cubicBezTo>
                  <a:lnTo>
                    <a:pt x="8174" y="6555"/>
                  </a:lnTo>
                  <a:cubicBezTo>
                    <a:pt x="8097" y="6376"/>
                    <a:pt x="8020" y="6196"/>
                    <a:pt x="7961" y="5998"/>
                  </a:cubicBezTo>
                  <a:close/>
                  <a:moveTo>
                    <a:pt x="6928" y="5765"/>
                  </a:moveTo>
                  <a:cubicBezTo>
                    <a:pt x="6928" y="5796"/>
                    <a:pt x="6958" y="5826"/>
                    <a:pt x="6989" y="5857"/>
                  </a:cubicBezTo>
                  <a:lnTo>
                    <a:pt x="7019" y="5917"/>
                  </a:lnTo>
                  <a:cubicBezTo>
                    <a:pt x="7171" y="6160"/>
                    <a:pt x="7292" y="6403"/>
                    <a:pt x="7414" y="6677"/>
                  </a:cubicBezTo>
                  <a:cubicBezTo>
                    <a:pt x="7444" y="6738"/>
                    <a:pt x="7444" y="6829"/>
                    <a:pt x="7475" y="6920"/>
                  </a:cubicBezTo>
                  <a:cubicBezTo>
                    <a:pt x="7505" y="7011"/>
                    <a:pt x="7475" y="7133"/>
                    <a:pt x="7444" y="7254"/>
                  </a:cubicBezTo>
                  <a:lnTo>
                    <a:pt x="7444" y="7285"/>
                  </a:lnTo>
                  <a:cubicBezTo>
                    <a:pt x="7444" y="7285"/>
                    <a:pt x="7414" y="7315"/>
                    <a:pt x="7384" y="7345"/>
                  </a:cubicBezTo>
                  <a:cubicBezTo>
                    <a:pt x="7353" y="7193"/>
                    <a:pt x="7292" y="7072"/>
                    <a:pt x="7232" y="6950"/>
                  </a:cubicBezTo>
                  <a:cubicBezTo>
                    <a:pt x="7201" y="6829"/>
                    <a:pt x="7110" y="6616"/>
                    <a:pt x="7080" y="6434"/>
                  </a:cubicBezTo>
                  <a:cubicBezTo>
                    <a:pt x="7019" y="6251"/>
                    <a:pt x="6989" y="6160"/>
                    <a:pt x="6958" y="6039"/>
                  </a:cubicBezTo>
                  <a:cubicBezTo>
                    <a:pt x="6958" y="5948"/>
                    <a:pt x="6928" y="5857"/>
                    <a:pt x="6928" y="5796"/>
                  </a:cubicBezTo>
                  <a:lnTo>
                    <a:pt x="6928" y="5765"/>
                  </a:lnTo>
                  <a:close/>
                  <a:moveTo>
                    <a:pt x="9334" y="7198"/>
                  </a:moveTo>
                  <a:lnTo>
                    <a:pt x="9334" y="7198"/>
                  </a:lnTo>
                  <a:cubicBezTo>
                    <a:pt x="9355" y="7229"/>
                    <a:pt x="9375" y="7257"/>
                    <a:pt x="9389" y="7285"/>
                  </a:cubicBezTo>
                  <a:lnTo>
                    <a:pt x="9480" y="7467"/>
                  </a:lnTo>
                  <a:cubicBezTo>
                    <a:pt x="9450" y="7406"/>
                    <a:pt x="9419" y="7376"/>
                    <a:pt x="9389" y="7315"/>
                  </a:cubicBezTo>
                  <a:cubicBezTo>
                    <a:pt x="9371" y="7278"/>
                    <a:pt x="9352" y="7241"/>
                    <a:pt x="9334" y="7198"/>
                  </a:cubicBezTo>
                  <a:close/>
                  <a:moveTo>
                    <a:pt x="6298" y="7120"/>
                  </a:moveTo>
                  <a:lnTo>
                    <a:pt x="6298" y="7120"/>
                  </a:lnTo>
                  <a:cubicBezTo>
                    <a:pt x="6326" y="7180"/>
                    <a:pt x="6353" y="7263"/>
                    <a:pt x="6381" y="7345"/>
                  </a:cubicBezTo>
                  <a:lnTo>
                    <a:pt x="6472" y="7588"/>
                  </a:lnTo>
                  <a:cubicBezTo>
                    <a:pt x="6442" y="7528"/>
                    <a:pt x="6411" y="7497"/>
                    <a:pt x="6411" y="7436"/>
                  </a:cubicBezTo>
                  <a:lnTo>
                    <a:pt x="6298" y="7120"/>
                  </a:lnTo>
                  <a:close/>
                  <a:moveTo>
                    <a:pt x="15769" y="7102"/>
                  </a:moveTo>
                  <a:cubicBezTo>
                    <a:pt x="15850" y="7264"/>
                    <a:pt x="15931" y="7426"/>
                    <a:pt x="16012" y="7588"/>
                  </a:cubicBezTo>
                  <a:lnTo>
                    <a:pt x="15982" y="7588"/>
                  </a:lnTo>
                  <a:cubicBezTo>
                    <a:pt x="15982" y="7558"/>
                    <a:pt x="15952" y="7528"/>
                    <a:pt x="15952" y="7497"/>
                  </a:cubicBezTo>
                  <a:lnTo>
                    <a:pt x="15891" y="7376"/>
                  </a:lnTo>
                  <a:cubicBezTo>
                    <a:pt x="15860" y="7345"/>
                    <a:pt x="15860" y="7345"/>
                    <a:pt x="15860" y="7315"/>
                  </a:cubicBezTo>
                  <a:lnTo>
                    <a:pt x="15769" y="7102"/>
                  </a:lnTo>
                  <a:close/>
                  <a:moveTo>
                    <a:pt x="16438" y="7862"/>
                  </a:moveTo>
                  <a:lnTo>
                    <a:pt x="16438" y="7862"/>
                  </a:lnTo>
                  <a:cubicBezTo>
                    <a:pt x="16468" y="7892"/>
                    <a:pt x="16468" y="7923"/>
                    <a:pt x="16498" y="7953"/>
                  </a:cubicBezTo>
                  <a:lnTo>
                    <a:pt x="16468" y="7953"/>
                  </a:lnTo>
                  <a:lnTo>
                    <a:pt x="16438" y="7862"/>
                  </a:lnTo>
                  <a:close/>
                  <a:moveTo>
                    <a:pt x="10878" y="5948"/>
                  </a:moveTo>
                  <a:lnTo>
                    <a:pt x="10878" y="5948"/>
                  </a:lnTo>
                  <a:cubicBezTo>
                    <a:pt x="10969" y="6069"/>
                    <a:pt x="11060" y="6191"/>
                    <a:pt x="11121" y="6312"/>
                  </a:cubicBezTo>
                  <a:cubicBezTo>
                    <a:pt x="11273" y="6586"/>
                    <a:pt x="11394" y="6859"/>
                    <a:pt x="11516" y="7133"/>
                  </a:cubicBezTo>
                  <a:cubicBezTo>
                    <a:pt x="11607" y="7315"/>
                    <a:pt x="11668" y="7497"/>
                    <a:pt x="11759" y="7649"/>
                  </a:cubicBezTo>
                  <a:cubicBezTo>
                    <a:pt x="11819" y="7831"/>
                    <a:pt x="11850" y="7892"/>
                    <a:pt x="11911" y="8044"/>
                  </a:cubicBezTo>
                  <a:lnTo>
                    <a:pt x="11789" y="7801"/>
                  </a:lnTo>
                  <a:cubicBezTo>
                    <a:pt x="11698" y="7649"/>
                    <a:pt x="11607" y="7497"/>
                    <a:pt x="11516" y="7345"/>
                  </a:cubicBezTo>
                  <a:cubicBezTo>
                    <a:pt x="11485" y="7285"/>
                    <a:pt x="11455" y="7224"/>
                    <a:pt x="11425" y="7163"/>
                  </a:cubicBezTo>
                  <a:lnTo>
                    <a:pt x="11242" y="6798"/>
                  </a:lnTo>
                  <a:cubicBezTo>
                    <a:pt x="11212" y="6738"/>
                    <a:pt x="11181" y="6677"/>
                    <a:pt x="11151" y="6616"/>
                  </a:cubicBezTo>
                  <a:lnTo>
                    <a:pt x="11090" y="6403"/>
                  </a:lnTo>
                  <a:cubicBezTo>
                    <a:pt x="11030" y="6251"/>
                    <a:pt x="10938" y="6100"/>
                    <a:pt x="10878" y="5948"/>
                  </a:cubicBezTo>
                  <a:close/>
                  <a:moveTo>
                    <a:pt x="1869" y="8150"/>
                  </a:moveTo>
                  <a:lnTo>
                    <a:pt x="1854" y="8196"/>
                  </a:lnTo>
                  <a:cubicBezTo>
                    <a:pt x="1854" y="8181"/>
                    <a:pt x="1862" y="8166"/>
                    <a:pt x="1869" y="8150"/>
                  </a:cubicBezTo>
                  <a:close/>
                  <a:moveTo>
                    <a:pt x="1884" y="8105"/>
                  </a:moveTo>
                  <a:lnTo>
                    <a:pt x="1884" y="8135"/>
                  </a:lnTo>
                  <a:lnTo>
                    <a:pt x="1915" y="8196"/>
                  </a:lnTo>
                  <a:lnTo>
                    <a:pt x="1854" y="8196"/>
                  </a:lnTo>
                  <a:cubicBezTo>
                    <a:pt x="1884" y="8166"/>
                    <a:pt x="1884" y="8135"/>
                    <a:pt x="1884" y="8105"/>
                  </a:cubicBezTo>
                  <a:lnTo>
                    <a:pt x="1884" y="8105"/>
                  </a:lnTo>
                  <a:cubicBezTo>
                    <a:pt x="1884" y="8120"/>
                    <a:pt x="1877" y="8135"/>
                    <a:pt x="1869" y="8150"/>
                  </a:cubicBezTo>
                  <a:lnTo>
                    <a:pt x="1884" y="8105"/>
                  </a:lnTo>
                  <a:lnTo>
                    <a:pt x="1884" y="8105"/>
                  </a:lnTo>
                  <a:cubicBezTo>
                    <a:pt x="1884" y="8105"/>
                    <a:pt x="1884" y="8105"/>
                    <a:pt x="1884" y="8105"/>
                  </a:cubicBezTo>
                  <a:close/>
                  <a:moveTo>
                    <a:pt x="11576" y="8105"/>
                  </a:moveTo>
                  <a:lnTo>
                    <a:pt x="11637" y="8226"/>
                  </a:lnTo>
                  <a:lnTo>
                    <a:pt x="11642" y="8235"/>
                  </a:lnTo>
                  <a:lnTo>
                    <a:pt x="11642" y="8235"/>
                  </a:lnTo>
                  <a:cubicBezTo>
                    <a:pt x="11621" y="8202"/>
                    <a:pt x="11599" y="8169"/>
                    <a:pt x="11576" y="8135"/>
                  </a:cubicBezTo>
                  <a:lnTo>
                    <a:pt x="11576" y="8105"/>
                  </a:lnTo>
                  <a:close/>
                  <a:moveTo>
                    <a:pt x="12032" y="5462"/>
                  </a:moveTo>
                  <a:lnTo>
                    <a:pt x="12063" y="5492"/>
                  </a:lnTo>
                  <a:cubicBezTo>
                    <a:pt x="12123" y="5553"/>
                    <a:pt x="12184" y="5613"/>
                    <a:pt x="12214" y="5674"/>
                  </a:cubicBezTo>
                  <a:cubicBezTo>
                    <a:pt x="12275" y="5735"/>
                    <a:pt x="12306" y="5826"/>
                    <a:pt x="12366" y="5887"/>
                  </a:cubicBezTo>
                  <a:lnTo>
                    <a:pt x="12488" y="6130"/>
                  </a:lnTo>
                  <a:cubicBezTo>
                    <a:pt x="12518" y="6160"/>
                    <a:pt x="12518" y="6191"/>
                    <a:pt x="12518" y="6221"/>
                  </a:cubicBezTo>
                  <a:cubicBezTo>
                    <a:pt x="12549" y="6282"/>
                    <a:pt x="12579" y="6343"/>
                    <a:pt x="12609" y="6403"/>
                  </a:cubicBezTo>
                  <a:cubicBezTo>
                    <a:pt x="12701" y="6555"/>
                    <a:pt x="12761" y="6707"/>
                    <a:pt x="12822" y="6859"/>
                  </a:cubicBezTo>
                  <a:cubicBezTo>
                    <a:pt x="12974" y="7193"/>
                    <a:pt x="13096" y="7528"/>
                    <a:pt x="13247" y="7862"/>
                  </a:cubicBezTo>
                  <a:cubicBezTo>
                    <a:pt x="13339" y="8074"/>
                    <a:pt x="13399" y="8257"/>
                    <a:pt x="13491" y="8469"/>
                  </a:cubicBezTo>
                  <a:lnTo>
                    <a:pt x="13430" y="8409"/>
                  </a:lnTo>
                  <a:lnTo>
                    <a:pt x="13096" y="8014"/>
                  </a:lnTo>
                  <a:lnTo>
                    <a:pt x="13004" y="7892"/>
                  </a:lnTo>
                  <a:lnTo>
                    <a:pt x="12944" y="7740"/>
                  </a:lnTo>
                  <a:cubicBezTo>
                    <a:pt x="12883" y="7588"/>
                    <a:pt x="12822" y="7406"/>
                    <a:pt x="12761" y="7224"/>
                  </a:cubicBezTo>
                  <a:lnTo>
                    <a:pt x="12549" y="6738"/>
                  </a:lnTo>
                  <a:lnTo>
                    <a:pt x="12366" y="6373"/>
                  </a:lnTo>
                  <a:cubicBezTo>
                    <a:pt x="12336" y="6251"/>
                    <a:pt x="12275" y="6130"/>
                    <a:pt x="12214" y="6039"/>
                  </a:cubicBezTo>
                  <a:cubicBezTo>
                    <a:pt x="12184" y="5917"/>
                    <a:pt x="12123" y="5857"/>
                    <a:pt x="12093" y="5765"/>
                  </a:cubicBezTo>
                  <a:lnTo>
                    <a:pt x="12093" y="5735"/>
                  </a:lnTo>
                  <a:cubicBezTo>
                    <a:pt x="12093" y="5705"/>
                    <a:pt x="12093" y="5674"/>
                    <a:pt x="12093" y="5674"/>
                  </a:cubicBezTo>
                  <a:cubicBezTo>
                    <a:pt x="12063" y="5583"/>
                    <a:pt x="12063" y="5522"/>
                    <a:pt x="12032" y="5462"/>
                  </a:cubicBezTo>
                  <a:close/>
                  <a:moveTo>
                    <a:pt x="12579" y="8135"/>
                  </a:moveTo>
                  <a:lnTo>
                    <a:pt x="12761" y="8409"/>
                  </a:lnTo>
                  <a:lnTo>
                    <a:pt x="12883" y="8591"/>
                  </a:lnTo>
                  <a:cubicBezTo>
                    <a:pt x="12868" y="8576"/>
                    <a:pt x="12853" y="8568"/>
                    <a:pt x="12837" y="8568"/>
                  </a:cubicBezTo>
                  <a:cubicBezTo>
                    <a:pt x="12822" y="8568"/>
                    <a:pt x="12807" y="8576"/>
                    <a:pt x="12792" y="8591"/>
                  </a:cubicBezTo>
                  <a:lnTo>
                    <a:pt x="12761" y="8591"/>
                  </a:lnTo>
                  <a:lnTo>
                    <a:pt x="12579" y="8135"/>
                  </a:lnTo>
                  <a:close/>
                  <a:moveTo>
                    <a:pt x="2158" y="7285"/>
                  </a:moveTo>
                  <a:cubicBezTo>
                    <a:pt x="2158" y="7315"/>
                    <a:pt x="2158" y="7345"/>
                    <a:pt x="2188" y="7406"/>
                  </a:cubicBezTo>
                  <a:cubicBezTo>
                    <a:pt x="2219" y="7497"/>
                    <a:pt x="2249" y="7588"/>
                    <a:pt x="2279" y="7679"/>
                  </a:cubicBezTo>
                  <a:cubicBezTo>
                    <a:pt x="2370" y="7862"/>
                    <a:pt x="2431" y="8014"/>
                    <a:pt x="2522" y="8196"/>
                  </a:cubicBezTo>
                  <a:cubicBezTo>
                    <a:pt x="2553" y="8257"/>
                    <a:pt x="2583" y="8348"/>
                    <a:pt x="2644" y="8439"/>
                  </a:cubicBezTo>
                  <a:cubicBezTo>
                    <a:pt x="2674" y="8530"/>
                    <a:pt x="2705" y="8561"/>
                    <a:pt x="2735" y="8621"/>
                  </a:cubicBezTo>
                  <a:lnTo>
                    <a:pt x="2796" y="8773"/>
                  </a:lnTo>
                  <a:lnTo>
                    <a:pt x="2735" y="8712"/>
                  </a:lnTo>
                  <a:cubicBezTo>
                    <a:pt x="2644" y="8621"/>
                    <a:pt x="2522" y="8530"/>
                    <a:pt x="2431" y="8469"/>
                  </a:cubicBezTo>
                  <a:cubicBezTo>
                    <a:pt x="2431" y="8409"/>
                    <a:pt x="2401" y="8348"/>
                    <a:pt x="2370" y="8257"/>
                  </a:cubicBezTo>
                  <a:cubicBezTo>
                    <a:pt x="2310" y="8105"/>
                    <a:pt x="2249" y="7953"/>
                    <a:pt x="2219" y="7771"/>
                  </a:cubicBezTo>
                  <a:lnTo>
                    <a:pt x="2158" y="7619"/>
                  </a:lnTo>
                  <a:lnTo>
                    <a:pt x="2127" y="7406"/>
                  </a:lnTo>
                  <a:lnTo>
                    <a:pt x="2158" y="7315"/>
                  </a:lnTo>
                  <a:lnTo>
                    <a:pt x="2158" y="7285"/>
                  </a:lnTo>
                  <a:close/>
                  <a:moveTo>
                    <a:pt x="11819" y="8500"/>
                  </a:moveTo>
                  <a:lnTo>
                    <a:pt x="11971" y="8773"/>
                  </a:lnTo>
                  <a:cubicBezTo>
                    <a:pt x="11911" y="8712"/>
                    <a:pt x="11880" y="8621"/>
                    <a:pt x="11850" y="8561"/>
                  </a:cubicBezTo>
                  <a:lnTo>
                    <a:pt x="11819" y="8500"/>
                  </a:lnTo>
                  <a:close/>
                  <a:moveTo>
                    <a:pt x="5439" y="8378"/>
                  </a:moveTo>
                  <a:cubicBezTo>
                    <a:pt x="5439" y="8409"/>
                    <a:pt x="5469" y="8439"/>
                    <a:pt x="5469" y="8469"/>
                  </a:cubicBezTo>
                  <a:cubicBezTo>
                    <a:pt x="5530" y="8591"/>
                    <a:pt x="5561" y="8712"/>
                    <a:pt x="5621" y="8804"/>
                  </a:cubicBezTo>
                  <a:lnTo>
                    <a:pt x="5561" y="8804"/>
                  </a:lnTo>
                  <a:lnTo>
                    <a:pt x="5561" y="8773"/>
                  </a:lnTo>
                  <a:cubicBezTo>
                    <a:pt x="5530" y="8712"/>
                    <a:pt x="5469" y="8652"/>
                    <a:pt x="5439" y="8591"/>
                  </a:cubicBezTo>
                  <a:lnTo>
                    <a:pt x="5409" y="8561"/>
                  </a:lnTo>
                  <a:cubicBezTo>
                    <a:pt x="5439" y="8530"/>
                    <a:pt x="5439" y="8500"/>
                    <a:pt x="5439" y="8439"/>
                  </a:cubicBezTo>
                  <a:cubicBezTo>
                    <a:pt x="5439" y="8439"/>
                    <a:pt x="5439" y="8409"/>
                    <a:pt x="5439" y="8378"/>
                  </a:cubicBezTo>
                  <a:close/>
                  <a:moveTo>
                    <a:pt x="7019" y="8804"/>
                  </a:moveTo>
                  <a:lnTo>
                    <a:pt x="7049" y="8834"/>
                  </a:lnTo>
                  <a:cubicBezTo>
                    <a:pt x="7049" y="8834"/>
                    <a:pt x="7080" y="8864"/>
                    <a:pt x="7080" y="8895"/>
                  </a:cubicBezTo>
                  <a:lnTo>
                    <a:pt x="7019" y="8804"/>
                  </a:lnTo>
                  <a:close/>
                  <a:moveTo>
                    <a:pt x="8947" y="7382"/>
                  </a:moveTo>
                  <a:lnTo>
                    <a:pt x="9024" y="7497"/>
                  </a:lnTo>
                  <a:cubicBezTo>
                    <a:pt x="9085" y="7619"/>
                    <a:pt x="9146" y="7710"/>
                    <a:pt x="9207" y="7831"/>
                  </a:cubicBezTo>
                  <a:lnTo>
                    <a:pt x="9207" y="7862"/>
                  </a:lnTo>
                  <a:cubicBezTo>
                    <a:pt x="9328" y="8226"/>
                    <a:pt x="9419" y="8561"/>
                    <a:pt x="9541" y="8925"/>
                  </a:cubicBezTo>
                  <a:cubicBezTo>
                    <a:pt x="9480" y="8834"/>
                    <a:pt x="9419" y="8712"/>
                    <a:pt x="9358" y="8621"/>
                  </a:cubicBezTo>
                  <a:cubicBezTo>
                    <a:pt x="9328" y="8591"/>
                    <a:pt x="9328" y="8561"/>
                    <a:pt x="9298" y="8561"/>
                  </a:cubicBezTo>
                  <a:lnTo>
                    <a:pt x="9237" y="8348"/>
                  </a:lnTo>
                  <a:lnTo>
                    <a:pt x="9176" y="8105"/>
                  </a:lnTo>
                  <a:cubicBezTo>
                    <a:pt x="9146" y="8044"/>
                    <a:pt x="9115" y="7953"/>
                    <a:pt x="9085" y="7862"/>
                  </a:cubicBezTo>
                  <a:lnTo>
                    <a:pt x="8994" y="7558"/>
                  </a:lnTo>
                  <a:cubicBezTo>
                    <a:pt x="8969" y="7508"/>
                    <a:pt x="8965" y="7439"/>
                    <a:pt x="8947" y="7382"/>
                  </a:cubicBezTo>
                  <a:close/>
                  <a:moveTo>
                    <a:pt x="14250" y="6008"/>
                  </a:moveTo>
                  <a:lnTo>
                    <a:pt x="14250" y="6008"/>
                  </a:lnTo>
                  <a:cubicBezTo>
                    <a:pt x="14281" y="6069"/>
                    <a:pt x="14311" y="6100"/>
                    <a:pt x="14311" y="6130"/>
                  </a:cubicBezTo>
                  <a:lnTo>
                    <a:pt x="14341" y="6191"/>
                  </a:lnTo>
                  <a:cubicBezTo>
                    <a:pt x="14402" y="6343"/>
                    <a:pt x="14432" y="6464"/>
                    <a:pt x="14493" y="6616"/>
                  </a:cubicBezTo>
                  <a:cubicBezTo>
                    <a:pt x="14524" y="6707"/>
                    <a:pt x="14554" y="6768"/>
                    <a:pt x="14584" y="6829"/>
                  </a:cubicBezTo>
                  <a:cubicBezTo>
                    <a:pt x="14645" y="7011"/>
                    <a:pt x="14706" y="7224"/>
                    <a:pt x="14767" y="7376"/>
                  </a:cubicBezTo>
                  <a:cubicBezTo>
                    <a:pt x="14827" y="7558"/>
                    <a:pt x="14858" y="7679"/>
                    <a:pt x="14919" y="7831"/>
                  </a:cubicBezTo>
                  <a:cubicBezTo>
                    <a:pt x="14949" y="7923"/>
                    <a:pt x="14979" y="7983"/>
                    <a:pt x="14979" y="8074"/>
                  </a:cubicBezTo>
                  <a:cubicBezTo>
                    <a:pt x="15010" y="8135"/>
                    <a:pt x="15040" y="8257"/>
                    <a:pt x="15070" y="8318"/>
                  </a:cubicBezTo>
                  <a:cubicBezTo>
                    <a:pt x="15101" y="8530"/>
                    <a:pt x="15162" y="8743"/>
                    <a:pt x="15222" y="8986"/>
                  </a:cubicBezTo>
                  <a:lnTo>
                    <a:pt x="15162" y="8834"/>
                  </a:lnTo>
                  <a:cubicBezTo>
                    <a:pt x="15070" y="8682"/>
                    <a:pt x="15010" y="8500"/>
                    <a:pt x="14949" y="8348"/>
                  </a:cubicBezTo>
                  <a:lnTo>
                    <a:pt x="14949" y="8287"/>
                  </a:lnTo>
                  <a:cubicBezTo>
                    <a:pt x="14919" y="8226"/>
                    <a:pt x="14888" y="8135"/>
                    <a:pt x="14858" y="8044"/>
                  </a:cubicBezTo>
                  <a:cubicBezTo>
                    <a:pt x="14827" y="7892"/>
                    <a:pt x="14767" y="7710"/>
                    <a:pt x="14706" y="7558"/>
                  </a:cubicBezTo>
                  <a:cubicBezTo>
                    <a:pt x="14645" y="7406"/>
                    <a:pt x="14584" y="7224"/>
                    <a:pt x="14524" y="7041"/>
                  </a:cubicBezTo>
                  <a:cubicBezTo>
                    <a:pt x="14493" y="6950"/>
                    <a:pt x="14463" y="6859"/>
                    <a:pt x="14402" y="6798"/>
                  </a:cubicBezTo>
                  <a:lnTo>
                    <a:pt x="14372" y="6646"/>
                  </a:lnTo>
                  <a:cubicBezTo>
                    <a:pt x="14341" y="6555"/>
                    <a:pt x="14341" y="6434"/>
                    <a:pt x="14311" y="6343"/>
                  </a:cubicBezTo>
                  <a:lnTo>
                    <a:pt x="14250" y="6008"/>
                  </a:lnTo>
                  <a:close/>
                  <a:moveTo>
                    <a:pt x="16058" y="8348"/>
                  </a:moveTo>
                  <a:lnTo>
                    <a:pt x="16134" y="8469"/>
                  </a:lnTo>
                  <a:lnTo>
                    <a:pt x="16255" y="8652"/>
                  </a:lnTo>
                  <a:lnTo>
                    <a:pt x="16407" y="8864"/>
                  </a:lnTo>
                  <a:cubicBezTo>
                    <a:pt x="16407" y="8925"/>
                    <a:pt x="16407" y="8956"/>
                    <a:pt x="16438" y="8986"/>
                  </a:cubicBezTo>
                  <a:lnTo>
                    <a:pt x="16407" y="8986"/>
                  </a:lnTo>
                  <a:cubicBezTo>
                    <a:pt x="16407" y="9001"/>
                    <a:pt x="16407" y="9016"/>
                    <a:pt x="16411" y="9031"/>
                  </a:cubicBezTo>
                  <a:lnTo>
                    <a:pt x="16411" y="9031"/>
                  </a:lnTo>
                  <a:cubicBezTo>
                    <a:pt x="16334" y="8895"/>
                    <a:pt x="16277" y="8758"/>
                    <a:pt x="16195" y="8621"/>
                  </a:cubicBezTo>
                  <a:cubicBezTo>
                    <a:pt x="16134" y="8530"/>
                    <a:pt x="16103" y="8469"/>
                    <a:pt x="16073" y="8378"/>
                  </a:cubicBezTo>
                  <a:lnTo>
                    <a:pt x="16058" y="8348"/>
                  </a:lnTo>
                  <a:close/>
                  <a:moveTo>
                    <a:pt x="3130" y="8652"/>
                  </a:moveTo>
                  <a:cubicBezTo>
                    <a:pt x="3191" y="8743"/>
                    <a:pt x="3252" y="8864"/>
                    <a:pt x="3343" y="8956"/>
                  </a:cubicBezTo>
                  <a:lnTo>
                    <a:pt x="3464" y="9259"/>
                  </a:lnTo>
                  <a:lnTo>
                    <a:pt x="3343" y="9047"/>
                  </a:lnTo>
                  <a:lnTo>
                    <a:pt x="3221" y="8864"/>
                  </a:lnTo>
                  <a:lnTo>
                    <a:pt x="3130" y="8652"/>
                  </a:lnTo>
                  <a:close/>
                  <a:moveTo>
                    <a:pt x="10817" y="7953"/>
                  </a:moveTo>
                  <a:lnTo>
                    <a:pt x="10938" y="8166"/>
                  </a:lnTo>
                  <a:cubicBezTo>
                    <a:pt x="11030" y="8318"/>
                    <a:pt x="11121" y="8439"/>
                    <a:pt x="11181" y="8561"/>
                  </a:cubicBezTo>
                  <a:cubicBezTo>
                    <a:pt x="11273" y="8804"/>
                    <a:pt x="11364" y="9047"/>
                    <a:pt x="11425" y="9290"/>
                  </a:cubicBezTo>
                  <a:lnTo>
                    <a:pt x="11364" y="9290"/>
                  </a:lnTo>
                  <a:cubicBezTo>
                    <a:pt x="11273" y="9077"/>
                    <a:pt x="11212" y="8864"/>
                    <a:pt x="11121" y="8652"/>
                  </a:cubicBezTo>
                  <a:cubicBezTo>
                    <a:pt x="11030" y="8469"/>
                    <a:pt x="10908" y="8196"/>
                    <a:pt x="10817" y="7953"/>
                  </a:cubicBezTo>
                  <a:close/>
                  <a:moveTo>
                    <a:pt x="7275" y="9315"/>
                  </a:moveTo>
                  <a:cubicBezTo>
                    <a:pt x="7283" y="9320"/>
                    <a:pt x="7292" y="9320"/>
                    <a:pt x="7292" y="9320"/>
                  </a:cubicBezTo>
                  <a:lnTo>
                    <a:pt x="7323" y="9411"/>
                  </a:lnTo>
                  <a:lnTo>
                    <a:pt x="7275" y="9315"/>
                  </a:lnTo>
                  <a:close/>
                  <a:moveTo>
                    <a:pt x="7748" y="7649"/>
                  </a:moveTo>
                  <a:lnTo>
                    <a:pt x="7779" y="7710"/>
                  </a:lnTo>
                  <a:cubicBezTo>
                    <a:pt x="7809" y="7831"/>
                    <a:pt x="7870" y="7953"/>
                    <a:pt x="7900" y="8105"/>
                  </a:cubicBezTo>
                  <a:cubicBezTo>
                    <a:pt x="7961" y="8226"/>
                    <a:pt x="7991" y="8378"/>
                    <a:pt x="8052" y="8500"/>
                  </a:cubicBezTo>
                  <a:cubicBezTo>
                    <a:pt x="8143" y="8712"/>
                    <a:pt x="8234" y="8925"/>
                    <a:pt x="8325" y="9138"/>
                  </a:cubicBezTo>
                  <a:lnTo>
                    <a:pt x="8447" y="9442"/>
                  </a:lnTo>
                  <a:lnTo>
                    <a:pt x="8386" y="9351"/>
                  </a:lnTo>
                  <a:lnTo>
                    <a:pt x="8204" y="9077"/>
                  </a:lnTo>
                  <a:lnTo>
                    <a:pt x="8052" y="8712"/>
                  </a:lnTo>
                  <a:cubicBezTo>
                    <a:pt x="8022" y="8682"/>
                    <a:pt x="7991" y="8621"/>
                    <a:pt x="7961" y="8591"/>
                  </a:cubicBezTo>
                  <a:cubicBezTo>
                    <a:pt x="7900" y="8469"/>
                    <a:pt x="7870" y="8348"/>
                    <a:pt x="7809" y="8226"/>
                  </a:cubicBezTo>
                  <a:lnTo>
                    <a:pt x="7718" y="8074"/>
                  </a:lnTo>
                  <a:lnTo>
                    <a:pt x="7718" y="7923"/>
                  </a:lnTo>
                  <a:cubicBezTo>
                    <a:pt x="7718" y="7831"/>
                    <a:pt x="7748" y="7740"/>
                    <a:pt x="7748" y="7649"/>
                  </a:cubicBezTo>
                  <a:close/>
                  <a:moveTo>
                    <a:pt x="15405" y="8469"/>
                  </a:moveTo>
                  <a:lnTo>
                    <a:pt x="15496" y="8621"/>
                  </a:lnTo>
                  <a:lnTo>
                    <a:pt x="15617" y="8773"/>
                  </a:lnTo>
                  <a:lnTo>
                    <a:pt x="15708" y="9107"/>
                  </a:lnTo>
                  <a:lnTo>
                    <a:pt x="15708" y="9168"/>
                  </a:lnTo>
                  <a:cubicBezTo>
                    <a:pt x="15678" y="9168"/>
                    <a:pt x="15678" y="9199"/>
                    <a:pt x="15678" y="9229"/>
                  </a:cubicBezTo>
                  <a:cubicBezTo>
                    <a:pt x="15648" y="9290"/>
                    <a:pt x="15617" y="9381"/>
                    <a:pt x="15617" y="9472"/>
                  </a:cubicBezTo>
                  <a:cubicBezTo>
                    <a:pt x="15617" y="9411"/>
                    <a:pt x="15617" y="9351"/>
                    <a:pt x="15587" y="9290"/>
                  </a:cubicBezTo>
                  <a:cubicBezTo>
                    <a:pt x="15526" y="9016"/>
                    <a:pt x="15465" y="8743"/>
                    <a:pt x="15405" y="8469"/>
                  </a:cubicBezTo>
                  <a:close/>
                  <a:moveTo>
                    <a:pt x="7536" y="8652"/>
                  </a:moveTo>
                  <a:cubicBezTo>
                    <a:pt x="7592" y="8962"/>
                    <a:pt x="7701" y="9246"/>
                    <a:pt x="7837" y="9552"/>
                  </a:cubicBezTo>
                  <a:lnTo>
                    <a:pt x="7837" y="9552"/>
                  </a:lnTo>
                  <a:cubicBezTo>
                    <a:pt x="7828" y="9537"/>
                    <a:pt x="7818" y="9521"/>
                    <a:pt x="7809" y="9502"/>
                  </a:cubicBezTo>
                  <a:lnTo>
                    <a:pt x="7809" y="9533"/>
                  </a:lnTo>
                  <a:lnTo>
                    <a:pt x="7779" y="9472"/>
                  </a:lnTo>
                  <a:cubicBezTo>
                    <a:pt x="7718" y="9320"/>
                    <a:pt x="7657" y="9168"/>
                    <a:pt x="7596" y="9016"/>
                  </a:cubicBezTo>
                  <a:cubicBezTo>
                    <a:pt x="7566" y="8895"/>
                    <a:pt x="7536" y="8834"/>
                    <a:pt x="7505" y="8712"/>
                  </a:cubicBezTo>
                  <a:lnTo>
                    <a:pt x="7536" y="8652"/>
                  </a:lnTo>
                  <a:close/>
                  <a:moveTo>
                    <a:pt x="5287" y="9047"/>
                  </a:moveTo>
                  <a:cubicBezTo>
                    <a:pt x="5318" y="9107"/>
                    <a:pt x="5378" y="9199"/>
                    <a:pt x="5409" y="9259"/>
                  </a:cubicBezTo>
                  <a:cubicBezTo>
                    <a:pt x="5439" y="9351"/>
                    <a:pt x="5469" y="9411"/>
                    <a:pt x="5500" y="9472"/>
                  </a:cubicBezTo>
                  <a:cubicBezTo>
                    <a:pt x="5530" y="9563"/>
                    <a:pt x="5561" y="9594"/>
                    <a:pt x="5591" y="9654"/>
                  </a:cubicBezTo>
                  <a:cubicBezTo>
                    <a:pt x="5469" y="9472"/>
                    <a:pt x="5409" y="9320"/>
                    <a:pt x="5348" y="9168"/>
                  </a:cubicBezTo>
                  <a:lnTo>
                    <a:pt x="5318" y="9168"/>
                  </a:lnTo>
                  <a:lnTo>
                    <a:pt x="5287" y="9077"/>
                  </a:lnTo>
                  <a:lnTo>
                    <a:pt x="5287" y="9047"/>
                  </a:lnTo>
                  <a:close/>
                  <a:moveTo>
                    <a:pt x="6016" y="8378"/>
                  </a:moveTo>
                  <a:cubicBezTo>
                    <a:pt x="6108" y="8469"/>
                    <a:pt x="6168" y="8561"/>
                    <a:pt x="6259" y="8652"/>
                  </a:cubicBezTo>
                  <a:lnTo>
                    <a:pt x="6229" y="8652"/>
                  </a:lnTo>
                  <a:cubicBezTo>
                    <a:pt x="6290" y="8773"/>
                    <a:pt x="6351" y="8925"/>
                    <a:pt x="6411" y="9047"/>
                  </a:cubicBezTo>
                  <a:cubicBezTo>
                    <a:pt x="6472" y="9199"/>
                    <a:pt x="6472" y="9229"/>
                    <a:pt x="6503" y="9320"/>
                  </a:cubicBezTo>
                  <a:lnTo>
                    <a:pt x="6654" y="9594"/>
                  </a:lnTo>
                  <a:lnTo>
                    <a:pt x="6563" y="9715"/>
                  </a:lnTo>
                  <a:lnTo>
                    <a:pt x="6503" y="9776"/>
                  </a:lnTo>
                  <a:lnTo>
                    <a:pt x="6442" y="9563"/>
                  </a:lnTo>
                  <a:cubicBezTo>
                    <a:pt x="6351" y="9351"/>
                    <a:pt x="6290" y="9168"/>
                    <a:pt x="6199" y="8956"/>
                  </a:cubicBezTo>
                  <a:cubicBezTo>
                    <a:pt x="6199" y="8895"/>
                    <a:pt x="6168" y="8834"/>
                    <a:pt x="6138" y="8773"/>
                  </a:cubicBezTo>
                  <a:cubicBezTo>
                    <a:pt x="6108" y="8712"/>
                    <a:pt x="6077" y="8652"/>
                    <a:pt x="6077" y="8621"/>
                  </a:cubicBezTo>
                  <a:lnTo>
                    <a:pt x="6016" y="8378"/>
                  </a:lnTo>
                  <a:close/>
                  <a:moveTo>
                    <a:pt x="14220" y="9168"/>
                  </a:moveTo>
                  <a:lnTo>
                    <a:pt x="14281" y="9290"/>
                  </a:lnTo>
                  <a:cubicBezTo>
                    <a:pt x="14341" y="9351"/>
                    <a:pt x="14372" y="9411"/>
                    <a:pt x="14432" y="9472"/>
                  </a:cubicBezTo>
                  <a:cubicBezTo>
                    <a:pt x="14463" y="9654"/>
                    <a:pt x="14493" y="9837"/>
                    <a:pt x="14524" y="10019"/>
                  </a:cubicBezTo>
                  <a:lnTo>
                    <a:pt x="14524" y="10080"/>
                  </a:lnTo>
                  <a:lnTo>
                    <a:pt x="14432" y="9897"/>
                  </a:lnTo>
                  <a:lnTo>
                    <a:pt x="14341" y="9685"/>
                  </a:lnTo>
                  <a:cubicBezTo>
                    <a:pt x="14281" y="9594"/>
                    <a:pt x="14250" y="9502"/>
                    <a:pt x="14189" y="9381"/>
                  </a:cubicBezTo>
                  <a:cubicBezTo>
                    <a:pt x="14220" y="9351"/>
                    <a:pt x="14220" y="9320"/>
                    <a:pt x="14220" y="9259"/>
                  </a:cubicBezTo>
                  <a:cubicBezTo>
                    <a:pt x="14220" y="9229"/>
                    <a:pt x="14220" y="9199"/>
                    <a:pt x="14220" y="9168"/>
                  </a:cubicBezTo>
                  <a:close/>
                  <a:moveTo>
                    <a:pt x="9845" y="8804"/>
                  </a:moveTo>
                  <a:cubicBezTo>
                    <a:pt x="9875" y="8895"/>
                    <a:pt x="9936" y="8956"/>
                    <a:pt x="9997" y="9016"/>
                  </a:cubicBezTo>
                  <a:cubicBezTo>
                    <a:pt x="10027" y="9047"/>
                    <a:pt x="10088" y="9107"/>
                    <a:pt x="10118" y="9138"/>
                  </a:cubicBezTo>
                  <a:lnTo>
                    <a:pt x="10270" y="9381"/>
                  </a:lnTo>
                  <a:cubicBezTo>
                    <a:pt x="10300" y="9442"/>
                    <a:pt x="10361" y="9502"/>
                    <a:pt x="10392" y="9533"/>
                  </a:cubicBezTo>
                  <a:lnTo>
                    <a:pt x="10422" y="9563"/>
                  </a:lnTo>
                  <a:cubicBezTo>
                    <a:pt x="10452" y="9715"/>
                    <a:pt x="10483" y="9837"/>
                    <a:pt x="10513" y="9958"/>
                  </a:cubicBezTo>
                  <a:lnTo>
                    <a:pt x="10543" y="10110"/>
                  </a:lnTo>
                  <a:cubicBezTo>
                    <a:pt x="10543" y="10140"/>
                    <a:pt x="10513" y="10171"/>
                    <a:pt x="10513" y="10201"/>
                  </a:cubicBezTo>
                  <a:cubicBezTo>
                    <a:pt x="10483" y="10232"/>
                    <a:pt x="10483" y="10262"/>
                    <a:pt x="10483" y="10292"/>
                  </a:cubicBezTo>
                  <a:cubicBezTo>
                    <a:pt x="10483" y="10292"/>
                    <a:pt x="10483" y="10292"/>
                    <a:pt x="10483" y="10323"/>
                  </a:cubicBezTo>
                  <a:cubicBezTo>
                    <a:pt x="10361" y="10171"/>
                    <a:pt x="10270" y="10049"/>
                    <a:pt x="10148" y="9897"/>
                  </a:cubicBezTo>
                  <a:cubicBezTo>
                    <a:pt x="10057" y="9594"/>
                    <a:pt x="9997" y="9320"/>
                    <a:pt x="9905" y="9016"/>
                  </a:cubicBezTo>
                  <a:cubicBezTo>
                    <a:pt x="9875" y="8956"/>
                    <a:pt x="9845" y="8895"/>
                    <a:pt x="9845" y="8804"/>
                  </a:cubicBezTo>
                  <a:close/>
                  <a:moveTo>
                    <a:pt x="9602" y="9624"/>
                  </a:moveTo>
                  <a:cubicBezTo>
                    <a:pt x="9632" y="9654"/>
                    <a:pt x="9662" y="9715"/>
                    <a:pt x="9693" y="9746"/>
                  </a:cubicBezTo>
                  <a:cubicBezTo>
                    <a:pt x="9753" y="9867"/>
                    <a:pt x="9814" y="9958"/>
                    <a:pt x="9875" y="10049"/>
                  </a:cubicBezTo>
                  <a:lnTo>
                    <a:pt x="9966" y="10353"/>
                  </a:lnTo>
                  <a:lnTo>
                    <a:pt x="9936" y="10292"/>
                  </a:lnTo>
                  <a:cubicBezTo>
                    <a:pt x="9905" y="10262"/>
                    <a:pt x="9905" y="10232"/>
                    <a:pt x="9875" y="10201"/>
                  </a:cubicBezTo>
                  <a:cubicBezTo>
                    <a:pt x="9814" y="10080"/>
                    <a:pt x="9753" y="9958"/>
                    <a:pt x="9693" y="9837"/>
                  </a:cubicBezTo>
                  <a:lnTo>
                    <a:pt x="9602" y="9685"/>
                  </a:lnTo>
                  <a:lnTo>
                    <a:pt x="9602" y="9624"/>
                  </a:lnTo>
                  <a:close/>
                  <a:moveTo>
                    <a:pt x="13521" y="9259"/>
                  </a:moveTo>
                  <a:cubicBezTo>
                    <a:pt x="13612" y="9351"/>
                    <a:pt x="13703" y="9411"/>
                    <a:pt x="13794" y="9442"/>
                  </a:cubicBezTo>
                  <a:cubicBezTo>
                    <a:pt x="13825" y="9472"/>
                    <a:pt x="13855" y="9472"/>
                    <a:pt x="13886" y="9472"/>
                  </a:cubicBezTo>
                  <a:cubicBezTo>
                    <a:pt x="13886" y="9563"/>
                    <a:pt x="13886" y="9624"/>
                    <a:pt x="13916" y="9715"/>
                  </a:cubicBezTo>
                  <a:cubicBezTo>
                    <a:pt x="13916" y="9776"/>
                    <a:pt x="13946" y="9837"/>
                    <a:pt x="13946" y="9897"/>
                  </a:cubicBezTo>
                  <a:cubicBezTo>
                    <a:pt x="13977" y="9958"/>
                    <a:pt x="14007" y="10140"/>
                    <a:pt x="14037" y="10262"/>
                  </a:cubicBezTo>
                  <a:cubicBezTo>
                    <a:pt x="14037" y="10292"/>
                    <a:pt x="14037" y="10323"/>
                    <a:pt x="14037" y="10353"/>
                  </a:cubicBezTo>
                  <a:lnTo>
                    <a:pt x="13977" y="10232"/>
                  </a:lnTo>
                  <a:cubicBezTo>
                    <a:pt x="13916" y="10049"/>
                    <a:pt x="13855" y="9897"/>
                    <a:pt x="13764" y="9746"/>
                  </a:cubicBezTo>
                  <a:cubicBezTo>
                    <a:pt x="13673" y="9563"/>
                    <a:pt x="13612" y="9411"/>
                    <a:pt x="13521" y="9259"/>
                  </a:cubicBezTo>
                  <a:close/>
                  <a:moveTo>
                    <a:pt x="1854" y="8530"/>
                  </a:moveTo>
                  <a:cubicBezTo>
                    <a:pt x="1915" y="8561"/>
                    <a:pt x="1975" y="8561"/>
                    <a:pt x="2036" y="8591"/>
                  </a:cubicBezTo>
                  <a:cubicBezTo>
                    <a:pt x="2067" y="8682"/>
                    <a:pt x="2127" y="8773"/>
                    <a:pt x="2158" y="8864"/>
                  </a:cubicBezTo>
                  <a:cubicBezTo>
                    <a:pt x="2188" y="8956"/>
                    <a:pt x="2249" y="9047"/>
                    <a:pt x="2279" y="9168"/>
                  </a:cubicBezTo>
                  <a:cubicBezTo>
                    <a:pt x="2340" y="9259"/>
                    <a:pt x="2340" y="9290"/>
                    <a:pt x="2370" y="9320"/>
                  </a:cubicBezTo>
                  <a:cubicBezTo>
                    <a:pt x="2462" y="9502"/>
                    <a:pt x="2553" y="9685"/>
                    <a:pt x="2644" y="9837"/>
                  </a:cubicBezTo>
                  <a:lnTo>
                    <a:pt x="2906" y="10360"/>
                  </a:lnTo>
                  <a:lnTo>
                    <a:pt x="2906" y="10360"/>
                  </a:lnTo>
                  <a:cubicBezTo>
                    <a:pt x="2806" y="10228"/>
                    <a:pt x="2695" y="10100"/>
                    <a:pt x="2583" y="9989"/>
                  </a:cubicBezTo>
                  <a:cubicBezTo>
                    <a:pt x="2401" y="9806"/>
                    <a:pt x="2219" y="9654"/>
                    <a:pt x="2006" y="9533"/>
                  </a:cubicBezTo>
                  <a:lnTo>
                    <a:pt x="1975" y="9502"/>
                  </a:lnTo>
                  <a:lnTo>
                    <a:pt x="1975" y="9472"/>
                  </a:lnTo>
                  <a:cubicBezTo>
                    <a:pt x="1915" y="9381"/>
                    <a:pt x="1884" y="9259"/>
                    <a:pt x="1854" y="9168"/>
                  </a:cubicBezTo>
                  <a:cubicBezTo>
                    <a:pt x="1824" y="9047"/>
                    <a:pt x="1824" y="8956"/>
                    <a:pt x="1793" y="8864"/>
                  </a:cubicBezTo>
                  <a:cubicBezTo>
                    <a:pt x="1763" y="8743"/>
                    <a:pt x="1763" y="8712"/>
                    <a:pt x="1763" y="8621"/>
                  </a:cubicBezTo>
                  <a:lnTo>
                    <a:pt x="1793" y="8530"/>
                  </a:lnTo>
                  <a:close/>
                  <a:moveTo>
                    <a:pt x="16012" y="10171"/>
                  </a:moveTo>
                  <a:cubicBezTo>
                    <a:pt x="16043" y="10262"/>
                    <a:pt x="16073" y="10353"/>
                    <a:pt x="16103" y="10475"/>
                  </a:cubicBezTo>
                  <a:cubicBezTo>
                    <a:pt x="16073" y="10444"/>
                    <a:pt x="16043" y="10414"/>
                    <a:pt x="16012" y="10384"/>
                  </a:cubicBezTo>
                  <a:lnTo>
                    <a:pt x="16012" y="10171"/>
                  </a:lnTo>
                  <a:close/>
                  <a:moveTo>
                    <a:pt x="2887" y="9351"/>
                  </a:moveTo>
                  <a:cubicBezTo>
                    <a:pt x="2978" y="9442"/>
                    <a:pt x="3039" y="9533"/>
                    <a:pt x="3100" y="9654"/>
                  </a:cubicBezTo>
                  <a:cubicBezTo>
                    <a:pt x="3191" y="9746"/>
                    <a:pt x="3252" y="9837"/>
                    <a:pt x="3312" y="9958"/>
                  </a:cubicBezTo>
                  <a:lnTo>
                    <a:pt x="3434" y="10171"/>
                  </a:lnTo>
                  <a:cubicBezTo>
                    <a:pt x="3495" y="10262"/>
                    <a:pt x="3555" y="10353"/>
                    <a:pt x="3616" y="10444"/>
                  </a:cubicBezTo>
                  <a:lnTo>
                    <a:pt x="3586" y="10414"/>
                  </a:lnTo>
                  <a:lnTo>
                    <a:pt x="3647" y="10535"/>
                  </a:lnTo>
                  <a:cubicBezTo>
                    <a:pt x="3647" y="10566"/>
                    <a:pt x="3647" y="10627"/>
                    <a:pt x="3647" y="10657"/>
                  </a:cubicBezTo>
                  <a:cubicBezTo>
                    <a:pt x="3555" y="10475"/>
                    <a:pt x="3464" y="10323"/>
                    <a:pt x="3373" y="10171"/>
                  </a:cubicBezTo>
                  <a:lnTo>
                    <a:pt x="3252" y="9958"/>
                  </a:lnTo>
                  <a:cubicBezTo>
                    <a:pt x="3191" y="9897"/>
                    <a:pt x="3160" y="9806"/>
                    <a:pt x="3100" y="9746"/>
                  </a:cubicBezTo>
                  <a:lnTo>
                    <a:pt x="2887" y="9351"/>
                  </a:lnTo>
                  <a:close/>
                  <a:moveTo>
                    <a:pt x="11030" y="10657"/>
                  </a:moveTo>
                  <a:lnTo>
                    <a:pt x="11060" y="10718"/>
                  </a:lnTo>
                  <a:lnTo>
                    <a:pt x="11060" y="10748"/>
                  </a:lnTo>
                  <a:lnTo>
                    <a:pt x="11030" y="10718"/>
                  </a:lnTo>
                  <a:lnTo>
                    <a:pt x="11030" y="10657"/>
                  </a:lnTo>
                  <a:close/>
                  <a:moveTo>
                    <a:pt x="8508" y="8409"/>
                  </a:moveTo>
                  <a:lnTo>
                    <a:pt x="8599" y="8561"/>
                  </a:lnTo>
                  <a:lnTo>
                    <a:pt x="8629" y="8591"/>
                  </a:lnTo>
                  <a:lnTo>
                    <a:pt x="8781" y="8956"/>
                  </a:lnTo>
                  <a:cubicBezTo>
                    <a:pt x="8842" y="9107"/>
                    <a:pt x="8903" y="9259"/>
                    <a:pt x="8964" y="9381"/>
                  </a:cubicBezTo>
                  <a:lnTo>
                    <a:pt x="9358" y="10475"/>
                  </a:lnTo>
                  <a:cubicBezTo>
                    <a:pt x="9419" y="10627"/>
                    <a:pt x="9480" y="10809"/>
                    <a:pt x="9541" y="10961"/>
                  </a:cubicBezTo>
                  <a:lnTo>
                    <a:pt x="9510" y="10961"/>
                  </a:lnTo>
                  <a:lnTo>
                    <a:pt x="9450" y="10870"/>
                  </a:lnTo>
                  <a:lnTo>
                    <a:pt x="9389" y="10748"/>
                  </a:lnTo>
                  <a:cubicBezTo>
                    <a:pt x="9358" y="10657"/>
                    <a:pt x="9298" y="10566"/>
                    <a:pt x="9267" y="10475"/>
                  </a:cubicBezTo>
                  <a:lnTo>
                    <a:pt x="8964" y="9746"/>
                  </a:lnTo>
                  <a:cubicBezTo>
                    <a:pt x="8933" y="9685"/>
                    <a:pt x="8903" y="9654"/>
                    <a:pt x="8872" y="9594"/>
                  </a:cubicBezTo>
                  <a:cubicBezTo>
                    <a:pt x="8781" y="9290"/>
                    <a:pt x="8690" y="8986"/>
                    <a:pt x="8599" y="8712"/>
                  </a:cubicBezTo>
                  <a:cubicBezTo>
                    <a:pt x="8599" y="8621"/>
                    <a:pt x="8569" y="8530"/>
                    <a:pt x="8538" y="8469"/>
                  </a:cubicBezTo>
                  <a:lnTo>
                    <a:pt x="8508" y="8409"/>
                  </a:lnTo>
                  <a:close/>
                  <a:moveTo>
                    <a:pt x="8477" y="10201"/>
                  </a:moveTo>
                  <a:lnTo>
                    <a:pt x="8690" y="10566"/>
                  </a:lnTo>
                  <a:cubicBezTo>
                    <a:pt x="8751" y="10687"/>
                    <a:pt x="8842" y="10809"/>
                    <a:pt x="8903" y="10961"/>
                  </a:cubicBezTo>
                  <a:cubicBezTo>
                    <a:pt x="8903" y="10991"/>
                    <a:pt x="8903" y="11022"/>
                    <a:pt x="8933" y="11052"/>
                  </a:cubicBezTo>
                  <a:lnTo>
                    <a:pt x="8903" y="11052"/>
                  </a:lnTo>
                  <a:lnTo>
                    <a:pt x="8872" y="10991"/>
                  </a:lnTo>
                  <a:cubicBezTo>
                    <a:pt x="8842" y="10961"/>
                    <a:pt x="8842" y="10900"/>
                    <a:pt x="8812" y="10870"/>
                  </a:cubicBezTo>
                  <a:cubicBezTo>
                    <a:pt x="8720" y="10657"/>
                    <a:pt x="8629" y="10475"/>
                    <a:pt x="8508" y="10262"/>
                  </a:cubicBezTo>
                  <a:lnTo>
                    <a:pt x="8477" y="10201"/>
                  </a:lnTo>
                  <a:close/>
                  <a:moveTo>
                    <a:pt x="4710" y="10201"/>
                  </a:moveTo>
                  <a:cubicBezTo>
                    <a:pt x="4710" y="10232"/>
                    <a:pt x="4710" y="10262"/>
                    <a:pt x="4740" y="10292"/>
                  </a:cubicBezTo>
                  <a:lnTo>
                    <a:pt x="4983" y="10870"/>
                  </a:lnTo>
                  <a:cubicBezTo>
                    <a:pt x="5014" y="10961"/>
                    <a:pt x="5044" y="11022"/>
                    <a:pt x="5075" y="11082"/>
                  </a:cubicBezTo>
                  <a:lnTo>
                    <a:pt x="4983" y="10991"/>
                  </a:lnTo>
                  <a:lnTo>
                    <a:pt x="4892" y="10809"/>
                  </a:lnTo>
                  <a:lnTo>
                    <a:pt x="4740" y="10475"/>
                  </a:lnTo>
                  <a:cubicBezTo>
                    <a:pt x="4710" y="10414"/>
                    <a:pt x="4680" y="10353"/>
                    <a:pt x="4649" y="10292"/>
                  </a:cubicBezTo>
                  <a:lnTo>
                    <a:pt x="4649" y="10262"/>
                  </a:lnTo>
                  <a:lnTo>
                    <a:pt x="4710" y="10232"/>
                  </a:lnTo>
                  <a:lnTo>
                    <a:pt x="4710" y="10201"/>
                  </a:lnTo>
                  <a:close/>
                  <a:moveTo>
                    <a:pt x="6776" y="9989"/>
                  </a:moveTo>
                  <a:cubicBezTo>
                    <a:pt x="6806" y="10080"/>
                    <a:pt x="6867" y="10201"/>
                    <a:pt x="6897" y="10353"/>
                  </a:cubicBezTo>
                  <a:cubicBezTo>
                    <a:pt x="6958" y="10505"/>
                    <a:pt x="6989" y="10657"/>
                    <a:pt x="7049" y="10809"/>
                  </a:cubicBezTo>
                  <a:cubicBezTo>
                    <a:pt x="7080" y="10991"/>
                    <a:pt x="7110" y="11052"/>
                    <a:pt x="7141" y="11174"/>
                  </a:cubicBezTo>
                  <a:lnTo>
                    <a:pt x="6837" y="10627"/>
                  </a:lnTo>
                  <a:lnTo>
                    <a:pt x="6806" y="10566"/>
                  </a:lnTo>
                  <a:cubicBezTo>
                    <a:pt x="6776" y="10505"/>
                    <a:pt x="6746" y="10444"/>
                    <a:pt x="6715" y="10384"/>
                  </a:cubicBezTo>
                  <a:lnTo>
                    <a:pt x="6624" y="10140"/>
                  </a:lnTo>
                  <a:lnTo>
                    <a:pt x="6624" y="10110"/>
                  </a:lnTo>
                  <a:lnTo>
                    <a:pt x="6685" y="10080"/>
                  </a:lnTo>
                  <a:lnTo>
                    <a:pt x="6776" y="9989"/>
                  </a:lnTo>
                  <a:close/>
                  <a:moveTo>
                    <a:pt x="1854" y="10201"/>
                  </a:moveTo>
                  <a:lnTo>
                    <a:pt x="1915" y="10262"/>
                  </a:lnTo>
                  <a:lnTo>
                    <a:pt x="2036" y="10505"/>
                  </a:lnTo>
                  <a:cubicBezTo>
                    <a:pt x="2067" y="10566"/>
                    <a:pt x="2127" y="10657"/>
                    <a:pt x="2158" y="10718"/>
                  </a:cubicBezTo>
                  <a:cubicBezTo>
                    <a:pt x="2219" y="10809"/>
                    <a:pt x="2249" y="10870"/>
                    <a:pt x="2310" y="10961"/>
                  </a:cubicBezTo>
                  <a:lnTo>
                    <a:pt x="2462" y="11265"/>
                  </a:lnTo>
                  <a:lnTo>
                    <a:pt x="2431" y="11234"/>
                  </a:lnTo>
                  <a:cubicBezTo>
                    <a:pt x="2401" y="11174"/>
                    <a:pt x="2370" y="11143"/>
                    <a:pt x="2310" y="11113"/>
                  </a:cubicBezTo>
                  <a:lnTo>
                    <a:pt x="2279" y="11052"/>
                  </a:lnTo>
                  <a:lnTo>
                    <a:pt x="2188" y="10930"/>
                  </a:lnTo>
                  <a:lnTo>
                    <a:pt x="2036" y="10627"/>
                  </a:lnTo>
                  <a:cubicBezTo>
                    <a:pt x="2036" y="10535"/>
                    <a:pt x="2006" y="10475"/>
                    <a:pt x="1945" y="10384"/>
                  </a:cubicBezTo>
                  <a:lnTo>
                    <a:pt x="1854" y="10201"/>
                  </a:lnTo>
                  <a:close/>
                  <a:moveTo>
                    <a:pt x="8204" y="10748"/>
                  </a:moveTo>
                  <a:lnTo>
                    <a:pt x="8325" y="10930"/>
                  </a:lnTo>
                  <a:lnTo>
                    <a:pt x="8508" y="11508"/>
                  </a:lnTo>
                  <a:lnTo>
                    <a:pt x="8386" y="11325"/>
                  </a:lnTo>
                  <a:lnTo>
                    <a:pt x="8356" y="11174"/>
                  </a:lnTo>
                  <a:lnTo>
                    <a:pt x="8204" y="10748"/>
                  </a:lnTo>
                  <a:close/>
                  <a:moveTo>
                    <a:pt x="14703" y="11424"/>
                  </a:moveTo>
                  <a:cubicBezTo>
                    <a:pt x="14712" y="11449"/>
                    <a:pt x="14719" y="11474"/>
                    <a:pt x="14736" y="11508"/>
                  </a:cubicBezTo>
                  <a:lnTo>
                    <a:pt x="14706" y="11477"/>
                  </a:lnTo>
                  <a:cubicBezTo>
                    <a:pt x="14706" y="11464"/>
                    <a:pt x="14706" y="11444"/>
                    <a:pt x="14703" y="11424"/>
                  </a:cubicBezTo>
                  <a:close/>
                  <a:moveTo>
                    <a:pt x="15162" y="10110"/>
                  </a:moveTo>
                  <a:lnTo>
                    <a:pt x="15222" y="10201"/>
                  </a:lnTo>
                  <a:cubicBezTo>
                    <a:pt x="15253" y="10262"/>
                    <a:pt x="15283" y="10323"/>
                    <a:pt x="15283" y="10384"/>
                  </a:cubicBezTo>
                  <a:cubicBezTo>
                    <a:pt x="15314" y="10475"/>
                    <a:pt x="15374" y="10566"/>
                    <a:pt x="15405" y="10657"/>
                  </a:cubicBezTo>
                  <a:cubicBezTo>
                    <a:pt x="15435" y="10748"/>
                    <a:pt x="15435" y="10839"/>
                    <a:pt x="15465" y="10900"/>
                  </a:cubicBezTo>
                  <a:cubicBezTo>
                    <a:pt x="15496" y="10991"/>
                    <a:pt x="15526" y="11052"/>
                    <a:pt x="15526" y="11113"/>
                  </a:cubicBezTo>
                  <a:cubicBezTo>
                    <a:pt x="15587" y="11265"/>
                    <a:pt x="15648" y="11447"/>
                    <a:pt x="15678" y="11629"/>
                  </a:cubicBezTo>
                  <a:lnTo>
                    <a:pt x="15739" y="11872"/>
                  </a:lnTo>
                  <a:cubicBezTo>
                    <a:pt x="15708" y="11781"/>
                    <a:pt x="15678" y="11660"/>
                    <a:pt x="15648" y="11568"/>
                  </a:cubicBezTo>
                  <a:cubicBezTo>
                    <a:pt x="15526" y="11204"/>
                    <a:pt x="15405" y="10839"/>
                    <a:pt x="15283" y="10475"/>
                  </a:cubicBezTo>
                  <a:cubicBezTo>
                    <a:pt x="15253" y="10475"/>
                    <a:pt x="15253" y="10444"/>
                    <a:pt x="15253" y="10414"/>
                  </a:cubicBezTo>
                  <a:lnTo>
                    <a:pt x="15162" y="10110"/>
                  </a:lnTo>
                  <a:close/>
                  <a:moveTo>
                    <a:pt x="16103" y="10930"/>
                  </a:moveTo>
                  <a:lnTo>
                    <a:pt x="16103" y="10930"/>
                  </a:lnTo>
                  <a:cubicBezTo>
                    <a:pt x="16134" y="10961"/>
                    <a:pt x="16195" y="10991"/>
                    <a:pt x="16255" y="10991"/>
                  </a:cubicBezTo>
                  <a:lnTo>
                    <a:pt x="16377" y="10991"/>
                  </a:lnTo>
                  <a:cubicBezTo>
                    <a:pt x="16377" y="11022"/>
                    <a:pt x="16407" y="11052"/>
                    <a:pt x="16407" y="11113"/>
                  </a:cubicBezTo>
                  <a:cubicBezTo>
                    <a:pt x="16438" y="11204"/>
                    <a:pt x="16438" y="11325"/>
                    <a:pt x="16468" y="11447"/>
                  </a:cubicBezTo>
                  <a:cubicBezTo>
                    <a:pt x="16468" y="11447"/>
                    <a:pt x="16468" y="11477"/>
                    <a:pt x="16468" y="11477"/>
                  </a:cubicBezTo>
                  <a:cubicBezTo>
                    <a:pt x="16407" y="11629"/>
                    <a:pt x="16377" y="11781"/>
                    <a:pt x="16316" y="11933"/>
                  </a:cubicBezTo>
                  <a:cubicBezTo>
                    <a:pt x="16255" y="11751"/>
                    <a:pt x="16225" y="11568"/>
                    <a:pt x="16195" y="11386"/>
                  </a:cubicBezTo>
                  <a:cubicBezTo>
                    <a:pt x="16195" y="11295"/>
                    <a:pt x="16164" y="11234"/>
                    <a:pt x="16134" y="11143"/>
                  </a:cubicBezTo>
                  <a:cubicBezTo>
                    <a:pt x="16103" y="11082"/>
                    <a:pt x="16103" y="10991"/>
                    <a:pt x="16103" y="10930"/>
                  </a:cubicBezTo>
                  <a:close/>
                  <a:moveTo>
                    <a:pt x="13825" y="10687"/>
                  </a:moveTo>
                  <a:cubicBezTo>
                    <a:pt x="13855" y="10779"/>
                    <a:pt x="13916" y="10870"/>
                    <a:pt x="13946" y="10961"/>
                  </a:cubicBezTo>
                  <a:cubicBezTo>
                    <a:pt x="14007" y="11143"/>
                    <a:pt x="14068" y="11325"/>
                    <a:pt x="14159" y="11508"/>
                  </a:cubicBezTo>
                  <a:cubicBezTo>
                    <a:pt x="14220" y="11690"/>
                    <a:pt x="14281" y="11872"/>
                    <a:pt x="14372" y="12085"/>
                  </a:cubicBezTo>
                  <a:lnTo>
                    <a:pt x="14220" y="11812"/>
                  </a:lnTo>
                  <a:cubicBezTo>
                    <a:pt x="14189" y="11720"/>
                    <a:pt x="14159" y="11660"/>
                    <a:pt x="14098" y="11599"/>
                  </a:cubicBezTo>
                  <a:cubicBezTo>
                    <a:pt x="14068" y="11508"/>
                    <a:pt x="14037" y="11447"/>
                    <a:pt x="14007" y="11386"/>
                  </a:cubicBezTo>
                  <a:cubicBezTo>
                    <a:pt x="13977" y="11295"/>
                    <a:pt x="13916" y="11174"/>
                    <a:pt x="13855" y="11113"/>
                  </a:cubicBezTo>
                  <a:lnTo>
                    <a:pt x="13855" y="11082"/>
                  </a:lnTo>
                  <a:cubicBezTo>
                    <a:pt x="13825" y="10991"/>
                    <a:pt x="13794" y="10930"/>
                    <a:pt x="13764" y="10839"/>
                  </a:cubicBezTo>
                  <a:lnTo>
                    <a:pt x="13734" y="10748"/>
                  </a:lnTo>
                  <a:lnTo>
                    <a:pt x="13764" y="10748"/>
                  </a:lnTo>
                  <a:lnTo>
                    <a:pt x="13794" y="10718"/>
                  </a:lnTo>
                  <a:cubicBezTo>
                    <a:pt x="13794" y="10718"/>
                    <a:pt x="13825" y="10718"/>
                    <a:pt x="13825" y="10687"/>
                  </a:cubicBezTo>
                  <a:close/>
                  <a:moveTo>
                    <a:pt x="10270" y="11895"/>
                  </a:moveTo>
                  <a:lnTo>
                    <a:pt x="10361" y="12146"/>
                  </a:lnTo>
                  <a:cubicBezTo>
                    <a:pt x="10392" y="12207"/>
                    <a:pt x="10422" y="12267"/>
                    <a:pt x="10422" y="12328"/>
                  </a:cubicBezTo>
                  <a:cubicBezTo>
                    <a:pt x="10361" y="12176"/>
                    <a:pt x="10331" y="12055"/>
                    <a:pt x="10270" y="11903"/>
                  </a:cubicBezTo>
                  <a:cubicBezTo>
                    <a:pt x="10270" y="11900"/>
                    <a:pt x="10270" y="11898"/>
                    <a:pt x="10270" y="11895"/>
                  </a:cubicBezTo>
                  <a:close/>
                  <a:moveTo>
                    <a:pt x="9207" y="12267"/>
                  </a:moveTo>
                  <a:lnTo>
                    <a:pt x="9298" y="12389"/>
                  </a:lnTo>
                  <a:cubicBezTo>
                    <a:pt x="9267" y="12419"/>
                    <a:pt x="9298" y="12450"/>
                    <a:pt x="9298" y="12480"/>
                  </a:cubicBezTo>
                  <a:lnTo>
                    <a:pt x="9298" y="12510"/>
                  </a:lnTo>
                  <a:cubicBezTo>
                    <a:pt x="9267" y="12419"/>
                    <a:pt x="9237" y="12358"/>
                    <a:pt x="9207" y="12267"/>
                  </a:cubicBezTo>
                  <a:close/>
                  <a:moveTo>
                    <a:pt x="12336" y="10870"/>
                  </a:moveTo>
                  <a:lnTo>
                    <a:pt x="12366" y="10930"/>
                  </a:lnTo>
                  <a:lnTo>
                    <a:pt x="12549" y="11265"/>
                  </a:lnTo>
                  <a:lnTo>
                    <a:pt x="12640" y="11447"/>
                  </a:lnTo>
                  <a:lnTo>
                    <a:pt x="12792" y="11751"/>
                  </a:lnTo>
                  <a:lnTo>
                    <a:pt x="12974" y="12237"/>
                  </a:lnTo>
                  <a:cubicBezTo>
                    <a:pt x="13004" y="12328"/>
                    <a:pt x="13035" y="12389"/>
                    <a:pt x="13065" y="12480"/>
                  </a:cubicBezTo>
                  <a:lnTo>
                    <a:pt x="13004" y="12480"/>
                  </a:lnTo>
                  <a:cubicBezTo>
                    <a:pt x="12974" y="12480"/>
                    <a:pt x="12974" y="12480"/>
                    <a:pt x="12944" y="12510"/>
                  </a:cubicBezTo>
                  <a:lnTo>
                    <a:pt x="12822" y="12298"/>
                  </a:lnTo>
                  <a:lnTo>
                    <a:pt x="12792" y="12237"/>
                  </a:lnTo>
                  <a:cubicBezTo>
                    <a:pt x="12731" y="12085"/>
                    <a:pt x="12670" y="11933"/>
                    <a:pt x="12609" y="11781"/>
                  </a:cubicBezTo>
                  <a:cubicBezTo>
                    <a:pt x="12518" y="11660"/>
                    <a:pt x="12458" y="11508"/>
                    <a:pt x="12397" y="11356"/>
                  </a:cubicBezTo>
                  <a:lnTo>
                    <a:pt x="12245" y="10991"/>
                  </a:lnTo>
                  <a:lnTo>
                    <a:pt x="12275" y="10961"/>
                  </a:lnTo>
                  <a:cubicBezTo>
                    <a:pt x="12306" y="10961"/>
                    <a:pt x="12336" y="10930"/>
                    <a:pt x="12336" y="10900"/>
                  </a:cubicBezTo>
                  <a:lnTo>
                    <a:pt x="12336" y="10870"/>
                  </a:lnTo>
                  <a:close/>
                  <a:moveTo>
                    <a:pt x="3616" y="11508"/>
                  </a:moveTo>
                  <a:lnTo>
                    <a:pt x="3798" y="11781"/>
                  </a:lnTo>
                  <a:lnTo>
                    <a:pt x="4072" y="12176"/>
                  </a:lnTo>
                  <a:lnTo>
                    <a:pt x="4102" y="12207"/>
                  </a:lnTo>
                  <a:cubicBezTo>
                    <a:pt x="4133" y="12298"/>
                    <a:pt x="4133" y="12358"/>
                    <a:pt x="4163" y="12389"/>
                  </a:cubicBezTo>
                  <a:cubicBezTo>
                    <a:pt x="4163" y="12450"/>
                    <a:pt x="4163" y="12480"/>
                    <a:pt x="4193" y="12541"/>
                  </a:cubicBezTo>
                  <a:lnTo>
                    <a:pt x="4011" y="12176"/>
                  </a:lnTo>
                  <a:cubicBezTo>
                    <a:pt x="3890" y="11963"/>
                    <a:pt x="3768" y="11751"/>
                    <a:pt x="3616" y="11508"/>
                  </a:cubicBezTo>
                  <a:close/>
                  <a:moveTo>
                    <a:pt x="8079" y="12406"/>
                  </a:moveTo>
                  <a:lnTo>
                    <a:pt x="8174" y="12571"/>
                  </a:lnTo>
                  <a:lnTo>
                    <a:pt x="8204" y="12753"/>
                  </a:lnTo>
                  <a:lnTo>
                    <a:pt x="8174" y="12693"/>
                  </a:lnTo>
                  <a:cubicBezTo>
                    <a:pt x="8174" y="12632"/>
                    <a:pt x="8113" y="12571"/>
                    <a:pt x="8113" y="12510"/>
                  </a:cubicBezTo>
                  <a:cubicBezTo>
                    <a:pt x="8095" y="12475"/>
                    <a:pt x="8088" y="12441"/>
                    <a:pt x="8079" y="12406"/>
                  </a:cubicBezTo>
                  <a:close/>
                  <a:moveTo>
                    <a:pt x="13886" y="11872"/>
                  </a:moveTo>
                  <a:lnTo>
                    <a:pt x="14098" y="12267"/>
                  </a:lnTo>
                  <a:cubicBezTo>
                    <a:pt x="14189" y="12419"/>
                    <a:pt x="14281" y="12571"/>
                    <a:pt x="14372" y="12723"/>
                  </a:cubicBezTo>
                  <a:lnTo>
                    <a:pt x="14281" y="12753"/>
                  </a:lnTo>
                  <a:cubicBezTo>
                    <a:pt x="14250" y="12693"/>
                    <a:pt x="14220" y="12632"/>
                    <a:pt x="14159" y="12541"/>
                  </a:cubicBezTo>
                  <a:cubicBezTo>
                    <a:pt x="14098" y="12389"/>
                    <a:pt x="14037" y="12237"/>
                    <a:pt x="13977" y="12085"/>
                  </a:cubicBezTo>
                  <a:lnTo>
                    <a:pt x="13886" y="11872"/>
                  </a:lnTo>
                  <a:close/>
                  <a:moveTo>
                    <a:pt x="13551" y="12115"/>
                  </a:moveTo>
                  <a:cubicBezTo>
                    <a:pt x="13673" y="12358"/>
                    <a:pt x="13794" y="12601"/>
                    <a:pt x="13886" y="12875"/>
                  </a:cubicBezTo>
                  <a:cubicBezTo>
                    <a:pt x="13916" y="12936"/>
                    <a:pt x="13946" y="12966"/>
                    <a:pt x="13977" y="13027"/>
                  </a:cubicBezTo>
                  <a:cubicBezTo>
                    <a:pt x="13946" y="13088"/>
                    <a:pt x="13946" y="13118"/>
                    <a:pt x="13916" y="13148"/>
                  </a:cubicBezTo>
                  <a:lnTo>
                    <a:pt x="13916" y="13118"/>
                  </a:lnTo>
                  <a:cubicBezTo>
                    <a:pt x="13855" y="12905"/>
                    <a:pt x="13794" y="12723"/>
                    <a:pt x="13703" y="12510"/>
                  </a:cubicBezTo>
                  <a:lnTo>
                    <a:pt x="13551" y="12115"/>
                  </a:lnTo>
                  <a:close/>
                  <a:moveTo>
                    <a:pt x="11698" y="10657"/>
                  </a:moveTo>
                  <a:lnTo>
                    <a:pt x="11698" y="10687"/>
                  </a:lnTo>
                  <a:cubicBezTo>
                    <a:pt x="11819" y="11052"/>
                    <a:pt x="11971" y="11386"/>
                    <a:pt x="12154" y="11720"/>
                  </a:cubicBezTo>
                  <a:cubicBezTo>
                    <a:pt x="12245" y="11872"/>
                    <a:pt x="12306" y="12024"/>
                    <a:pt x="12397" y="12176"/>
                  </a:cubicBezTo>
                  <a:lnTo>
                    <a:pt x="12488" y="12328"/>
                  </a:lnTo>
                  <a:lnTo>
                    <a:pt x="12640" y="12662"/>
                  </a:lnTo>
                  <a:cubicBezTo>
                    <a:pt x="12670" y="12723"/>
                    <a:pt x="12701" y="12784"/>
                    <a:pt x="12731" y="12845"/>
                  </a:cubicBezTo>
                  <a:cubicBezTo>
                    <a:pt x="12731" y="12875"/>
                    <a:pt x="12731" y="12936"/>
                    <a:pt x="12731" y="12966"/>
                  </a:cubicBezTo>
                  <a:cubicBezTo>
                    <a:pt x="12761" y="13088"/>
                    <a:pt x="12761" y="13148"/>
                    <a:pt x="12761" y="13209"/>
                  </a:cubicBezTo>
                  <a:lnTo>
                    <a:pt x="12731" y="13179"/>
                  </a:lnTo>
                  <a:cubicBezTo>
                    <a:pt x="12731" y="13209"/>
                    <a:pt x="12731" y="13240"/>
                    <a:pt x="12731" y="13270"/>
                  </a:cubicBezTo>
                  <a:lnTo>
                    <a:pt x="12701" y="13240"/>
                  </a:lnTo>
                  <a:cubicBezTo>
                    <a:pt x="12670" y="13118"/>
                    <a:pt x="12640" y="12996"/>
                    <a:pt x="12579" y="12845"/>
                  </a:cubicBezTo>
                  <a:lnTo>
                    <a:pt x="12488" y="12601"/>
                  </a:lnTo>
                  <a:cubicBezTo>
                    <a:pt x="12458" y="12541"/>
                    <a:pt x="12427" y="12480"/>
                    <a:pt x="12397" y="12419"/>
                  </a:cubicBezTo>
                  <a:lnTo>
                    <a:pt x="12275" y="12024"/>
                  </a:lnTo>
                  <a:cubicBezTo>
                    <a:pt x="12214" y="11903"/>
                    <a:pt x="12154" y="11781"/>
                    <a:pt x="12093" y="11660"/>
                  </a:cubicBezTo>
                  <a:cubicBezTo>
                    <a:pt x="11941" y="11325"/>
                    <a:pt x="11728" y="10991"/>
                    <a:pt x="11516" y="10718"/>
                  </a:cubicBezTo>
                  <a:lnTo>
                    <a:pt x="11546" y="10718"/>
                  </a:lnTo>
                  <a:cubicBezTo>
                    <a:pt x="11607" y="10718"/>
                    <a:pt x="11668" y="10687"/>
                    <a:pt x="11698" y="10657"/>
                  </a:cubicBezTo>
                  <a:close/>
                  <a:moveTo>
                    <a:pt x="3312" y="11629"/>
                  </a:moveTo>
                  <a:cubicBezTo>
                    <a:pt x="3434" y="11842"/>
                    <a:pt x="3525" y="12055"/>
                    <a:pt x="3647" y="12237"/>
                  </a:cubicBezTo>
                  <a:cubicBezTo>
                    <a:pt x="3829" y="12571"/>
                    <a:pt x="3981" y="12875"/>
                    <a:pt x="4163" y="13209"/>
                  </a:cubicBezTo>
                  <a:lnTo>
                    <a:pt x="4224" y="13331"/>
                  </a:lnTo>
                  <a:lnTo>
                    <a:pt x="4193" y="13300"/>
                  </a:lnTo>
                  <a:cubicBezTo>
                    <a:pt x="4102" y="13209"/>
                    <a:pt x="4042" y="13118"/>
                    <a:pt x="3981" y="13027"/>
                  </a:cubicBezTo>
                  <a:cubicBezTo>
                    <a:pt x="3829" y="12693"/>
                    <a:pt x="3647" y="12358"/>
                    <a:pt x="3495" y="11994"/>
                  </a:cubicBezTo>
                  <a:cubicBezTo>
                    <a:pt x="3434" y="11872"/>
                    <a:pt x="3373" y="11751"/>
                    <a:pt x="3312" y="11629"/>
                  </a:cubicBezTo>
                  <a:close/>
                  <a:moveTo>
                    <a:pt x="15010" y="12875"/>
                  </a:moveTo>
                  <a:lnTo>
                    <a:pt x="15101" y="12966"/>
                  </a:lnTo>
                  <a:cubicBezTo>
                    <a:pt x="15131" y="13027"/>
                    <a:pt x="15162" y="13088"/>
                    <a:pt x="15222" y="13148"/>
                  </a:cubicBezTo>
                  <a:lnTo>
                    <a:pt x="15192" y="13179"/>
                  </a:lnTo>
                  <a:cubicBezTo>
                    <a:pt x="15192" y="13209"/>
                    <a:pt x="15192" y="13240"/>
                    <a:pt x="15192" y="13240"/>
                  </a:cubicBezTo>
                  <a:lnTo>
                    <a:pt x="15192" y="13361"/>
                  </a:lnTo>
                  <a:cubicBezTo>
                    <a:pt x="15192" y="13300"/>
                    <a:pt x="15162" y="13270"/>
                    <a:pt x="15162" y="13209"/>
                  </a:cubicBezTo>
                  <a:cubicBezTo>
                    <a:pt x="15131" y="13209"/>
                    <a:pt x="15131" y="13179"/>
                    <a:pt x="15131" y="13148"/>
                  </a:cubicBezTo>
                  <a:cubicBezTo>
                    <a:pt x="15101" y="13118"/>
                    <a:pt x="15101" y="13057"/>
                    <a:pt x="15070" y="13027"/>
                  </a:cubicBezTo>
                  <a:cubicBezTo>
                    <a:pt x="15070" y="12966"/>
                    <a:pt x="15040" y="12905"/>
                    <a:pt x="15010" y="12875"/>
                  </a:cubicBezTo>
                  <a:close/>
                  <a:moveTo>
                    <a:pt x="15526" y="12723"/>
                  </a:moveTo>
                  <a:cubicBezTo>
                    <a:pt x="15587" y="12753"/>
                    <a:pt x="15617" y="12814"/>
                    <a:pt x="15648" y="12845"/>
                  </a:cubicBezTo>
                  <a:cubicBezTo>
                    <a:pt x="15708" y="12845"/>
                    <a:pt x="15739" y="12875"/>
                    <a:pt x="15800" y="12875"/>
                  </a:cubicBezTo>
                  <a:lnTo>
                    <a:pt x="15496" y="13422"/>
                  </a:lnTo>
                  <a:cubicBezTo>
                    <a:pt x="15496" y="13361"/>
                    <a:pt x="15496" y="13300"/>
                    <a:pt x="15526" y="13209"/>
                  </a:cubicBezTo>
                  <a:cubicBezTo>
                    <a:pt x="15557" y="13148"/>
                    <a:pt x="15526" y="13179"/>
                    <a:pt x="15526" y="13148"/>
                  </a:cubicBezTo>
                  <a:cubicBezTo>
                    <a:pt x="15526" y="13148"/>
                    <a:pt x="15526" y="13118"/>
                    <a:pt x="15526" y="13118"/>
                  </a:cubicBezTo>
                  <a:cubicBezTo>
                    <a:pt x="15557" y="13088"/>
                    <a:pt x="15557" y="13057"/>
                    <a:pt x="15526" y="13027"/>
                  </a:cubicBezTo>
                  <a:cubicBezTo>
                    <a:pt x="15557" y="12996"/>
                    <a:pt x="15557" y="12966"/>
                    <a:pt x="15526" y="12936"/>
                  </a:cubicBezTo>
                  <a:lnTo>
                    <a:pt x="15526" y="12723"/>
                  </a:lnTo>
                  <a:close/>
                  <a:moveTo>
                    <a:pt x="7262" y="12176"/>
                  </a:moveTo>
                  <a:lnTo>
                    <a:pt x="7323" y="12328"/>
                  </a:lnTo>
                  <a:cubicBezTo>
                    <a:pt x="7414" y="12450"/>
                    <a:pt x="7505" y="12571"/>
                    <a:pt x="7566" y="12723"/>
                  </a:cubicBezTo>
                  <a:cubicBezTo>
                    <a:pt x="7566" y="12753"/>
                    <a:pt x="7566" y="12784"/>
                    <a:pt x="7596" y="12845"/>
                  </a:cubicBezTo>
                  <a:cubicBezTo>
                    <a:pt x="7627" y="12966"/>
                    <a:pt x="7657" y="13118"/>
                    <a:pt x="7687" y="13240"/>
                  </a:cubicBezTo>
                  <a:cubicBezTo>
                    <a:pt x="7687" y="13331"/>
                    <a:pt x="7718" y="13391"/>
                    <a:pt x="7748" y="13452"/>
                  </a:cubicBezTo>
                  <a:cubicBezTo>
                    <a:pt x="7687" y="13391"/>
                    <a:pt x="7627" y="13331"/>
                    <a:pt x="7566" y="13270"/>
                  </a:cubicBezTo>
                  <a:lnTo>
                    <a:pt x="7536" y="13209"/>
                  </a:lnTo>
                  <a:cubicBezTo>
                    <a:pt x="7536" y="13179"/>
                    <a:pt x="7536" y="13148"/>
                    <a:pt x="7536" y="13118"/>
                  </a:cubicBezTo>
                  <a:cubicBezTo>
                    <a:pt x="7536" y="13088"/>
                    <a:pt x="7505" y="13057"/>
                    <a:pt x="7505" y="13027"/>
                  </a:cubicBezTo>
                  <a:cubicBezTo>
                    <a:pt x="7505" y="12996"/>
                    <a:pt x="7475" y="12966"/>
                    <a:pt x="7475" y="12936"/>
                  </a:cubicBezTo>
                  <a:cubicBezTo>
                    <a:pt x="7444" y="12814"/>
                    <a:pt x="7414" y="12723"/>
                    <a:pt x="7384" y="12662"/>
                  </a:cubicBezTo>
                  <a:cubicBezTo>
                    <a:pt x="7353" y="12480"/>
                    <a:pt x="7292" y="12328"/>
                    <a:pt x="7262" y="12176"/>
                  </a:cubicBezTo>
                  <a:close/>
                  <a:moveTo>
                    <a:pt x="6351" y="13331"/>
                  </a:moveTo>
                  <a:cubicBezTo>
                    <a:pt x="6411" y="13422"/>
                    <a:pt x="6472" y="13513"/>
                    <a:pt x="6533" y="13574"/>
                  </a:cubicBezTo>
                  <a:lnTo>
                    <a:pt x="6533" y="13817"/>
                  </a:lnTo>
                  <a:lnTo>
                    <a:pt x="6503" y="13817"/>
                  </a:lnTo>
                  <a:lnTo>
                    <a:pt x="6503" y="13756"/>
                  </a:lnTo>
                  <a:lnTo>
                    <a:pt x="6381" y="13391"/>
                  </a:lnTo>
                  <a:cubicBezTo>
                    <a:pt x="6351" y="13361"/>
                    <a:pt x="6351" y="13331"/>
                    <a:pt x="6351" y="13331"/>
                  </a:cubicBezTo>
                  <a:close/>
                  <a:moveTo>
                    <a:pt x="13096" y="13483"/>
                  </a:moveTo>
                  <a:lnTo>
                    <a:pt x="13247" y="13756"/>
                  </a:lnTo>
                  <a:lnTo>
                    <a:pt x="13217" y="13786"/>
                  </a:lnTo>
                  <a:lnTo>
                    <a:pt x="13217" y="13847"/>
                  </a:lnTo>
                  <a:lnTo>
                    <a:pt x="13187" y="13847"/>
                  </a:lnTo>
                  <a:cubicBezTo>
                    <a:pt x="13187" y="13786"/>
                    <a:pt x="13156" y="13756"/>
                    <a:pt x="13156" y="13695"/>
                  </a:cubicBezTo>
                  <a:cubicBezTo>
                    <a:pt x="13126" y="13635"/>
                    <a:pt x="13096" y="13574"/>
                    <a:pt x="13096" y="13483"/>
                  </a:cubicBezTo>
                  <a:close/>
                  <a:moveTo>
                    <a:pt x="5014" y="13209"/>
                  </a:moveTo>
                  <a:lnTo>
                    <a:pt x="5226" y="13604"/>
                  </a:lnTo>
                  <a:cubicBezTo>
                    <a:pt x="5226" y="13665"/>
                    <a:pt x="5226" y="13726"/>
                    <a:pt x="5257" y="13786"/>
                  </a:cubicBezTo>
                  <a:cubicBezTo>
                    <a:pt x="5257" y="13817"/>
                    <a:pt x="5287" y="13847"/>
                    <a:pt x="5287" y="13908"/>
                  </a:cubicBezTo>
                  <a:lnTo>
                    <a:pt x="5226" y="13908"/>
                  </a:lnTo>
                  <a:lnTo>
                    <a:pt x="5166" y="13786"/>
                  </a:lnTo>
                  <a:cubicBezTo>
                    <a:pt x="5135" y="13695"/>
                    <a:pt x="5075" y="13574"/>
                    <a:pt x="5044" y="13483"/>
                  </a:cubicBezTo>
                  <a:cubicBezTo>
                    <a:pt x="5014" y="13391"/>
                    <a:pt x="5014" y="13391"/>
                    <a:pt x="4983" y="13331"/>
                  </a:cubicBezTo>
                  <a:cubicBezTo>
                    <a:pt x="4953" y="13270"/>
                    <a:pt x="4953" y="13240"/>
                    <a:pt x="4923" y="13209"/>
                  </a:cubicBezTo>
                  <a:close/>
                  <a:moveTo>
                    <a:pt x="10999" y="11143"/>
                  </a:moveTo>
                  <a:lnTo>
                    <a:pt x="11060" y="11204"/>
                  </a:lnTo>
                  <a:cubicBezTo>
                    <a:pt x="11151" y="11325"/>
                    <a:pt x="11242" y="11417"/>
                    <a:pt x="11333" y="11538"/>
                  </a:cubicBezTo>
                  <a:cubicBezTo>
                    <a:pt x="11425" y="11629"/>
                    <a:pt x="11425" y="11720"/>
                    <a:pt x="11455" y="11812"/>
                  </a:cubicBezTo>
                  <a:cubicBezTo>
                    <a:pt x="11516" y="11994"/>
                    <a:pt x="11576" y="12146"/>
                    <a:pt x="11637" y="12298"/>
                  </a:cubicBezTo>
                  <a:lnTo>
                    <a:pt x="12336" y="13938"/>
                  </a:lnTo>
                  <a:lnTo>
                    <a:pt x="12275" y="13878"/>
                  </a:lnTo>
                  <a:lnTo>
                    <a:pt x="12002" y="13331"/>
                  </a:lnTo>
                  <a:cubicBezTo>
                    <a:pt x="11850" y="12996"/>
                    <a:pt x="11668" y="12662"/>
                    <a:pt x="11516" y="12328"/>
                  </a:cubicBezTo>
                  <a:cubicBezTo>
                    <a:pt x="11485" y="12267"/>
                    <a:pt x="11455" y="12207"/>
                    <a:pt x="11394" y="12115"/>
                  </a:cubicBezTo>
                  <a:lnTo>
                    <a:pt x="11242" y="11781"/>
                  </a:lnTo>
                  <a:cubicBezTo>
                    <a:pt x="11212" y="11660"/>
                    <a:pt x="11151" y="11568"/>
                    <a:pt x="11121" y="11447"/>
                  </a:cubicBezTo>
                  <a:cubicBezTo>
                    <a:pt x="11060" y="11356"/>
                    <a:pt x="11030" y="11234"/>
                    <a:pt x="10999" y="11143"/>
                  </a:cubicBezTo>
                  <a:close/>
                  <a:moveTo>
                    <a:pt x="15162" y="13483"/>
                  </a:moveTo>
                  <a:cubicBezTo>
                    <a:pt x="15162" y="13574"/>
                    <a:pt x="15131" y="13726"/>
                    <a:pt x="15131" y="13847"/>
                  </a:cubicBezTo>
                  <a:lnTo>
                    <a:pt x="15101" y="13847"/>
                  </a:lnTo>
                  <a:cubicBezTo>
                    <a:pt x="15101" y="13878"/>
                    <a:pt x="15070" y="13908"/>
                    <a:pt x="15070" y="13969"/>
                  </a:cubicBezTo>
                  <a:cubicBezTo>
                    <a:pt x="15070" y="13817"/>
                    <a:pt x="15070" y="13665"/>
                    <a:pt x="15070" y="13543"/>
                  </a:cubicBezTo>
                  <a:lnTo>
                    <a:pt x="15131" y="13543"/>
                  </a:lnTo>
                  <a:cubicBezTo>
                    <a:pt x="15131" y="13513"/>
                    <a:pt x="15162" y="13513"/>
                    <a:pt x="15162" y="13483"/>
                  </a:cubicBezTo>
                  <a:close/>
                  <a:moveTo>
                    <a:pt x="10513" y="11660"/>
                  </a:moveTo>
                  <a:cubicBezTo>
                    <a:pt x="10543" y="11690"/>
                    <a:pt x="10574" y="11720"/>
                    <a:pt x="10574" y="11720"/>
                  </a:cubicBezTo>
                  <a:cubicBezTo>
                    <a:pt x="10635" y="11812"/>
                    <a:pt x="10665" y="11903"/>
                    <a:pt x="10726" y="11994"/>
                  </a:cubicBezTo>
                  <a:lnTo>
                    <a:pt x="10878" y="12328"/>
                  </a:lnTo>
                  <a:cubicBezTo>
                    <a:pt x="10878" y="12389"/>
                    <a:pt x="10908" y="12450"/>
                    <a:pt x="10938" y="12510"/>
                  </a:cubicBezTo>
                  <a:cubicBezTo>
                    <a:pt x="11090" y="12845"/>
                    <a:pt x="11212" y="13179"/>
                    <a:pt x="11333" y="13543"/>
                  </a:cubicBezTo>
                  <a:cubicBezTo>
                    <a:pt x="11364" y="13635"/>
                    <a:pt x="11425" y="13756"/>
                    <a:pt x="11455" y="13847"/>
                  </a:cubicBezTo>
                  <a:cubicBezTo>
                    <a:pt x="11485" y="13969"/>
                    <a:pt x="11485" y="13999"/>
                    <a:pt x="11516" y="14060"/>
                  </a:cubicBezTo>
                  <a:cubicBezTo>
                    <a:pt x="11485" y="14029"/>
                    <a:pt x="11425" y="13999"/>
                    <a:pt x="11394" y="13999"/>
                  </a:cubicBezTo>
                  <a:cubicBezTo>
                    <a:pt x="11333" y="13969"/>
                    <a:pt x="11273" y="13969"/>
                    <a:pt x="11242" y="13938"/>
                  </a:cubicBezTo>
                  <a:lnTo>
                    <a:pt x="11242" y="13908"/>
                  </a:lnTo>
                  <a:cubicBezTo>
                    <a:pt x="11242" y="13878"/>
                    <a:pt x="11212" y="13847"/>
                    <a:pt x="11212" y="13786"/>
                  </a:cubicBezTo>
                  <a:cubicBezTo>
                    <a:pt x="11181" y="13756"/>
                    <a:pt x="11181" y="13726"/>
                    <a:pt x="11181" y="13665"/>
                  </a:cubicBezTo>
                  <a:lnTo>
                    <a:pt x="11090" y="13391"/>
                  </a:lnTo>
                  <a:lnTo>
                    <a:pt x="10938" y="12905"/>
                  </a:lnTo>
                  <a:cubicBezTo>
                    <a:pt x="10908" y="12753"/>
                    <a:pt x="10847" y="12571"/>
                    <a:pt x="10786" y="12389"/>
                  </a:cubicBezTo>
                  <a:cubicBezTo>
                    <a:pt x="10726" y="12207"/>
                    <a:pt x="10665" y="12024"/>
                    <a:pt x="10604" y="11842"/>
                  </a:cubicBezTo>
                  <a:cubicBezTo>
                    <a:pt x="10574" y="11781"/>
                    <a:pt x="10543" y="11720"/>
                    <a:pt x="10513" y="11660"/>
                  </a:cubicBezTo>
                  <a:close/>
                  <a:moveTo>
                    <a:pt x="8538" y="13148"/>
                  </a:moveTo>
                  <a:cubicBezTo>
                    <a:pt x="8569" y="13270"/>
                    <a:pt x="8629" y="13391"/>
                    <a:pt x="8660" y="13483"/>
                  </a:cubicBezTo>
                  <a:cubicBezTo>
                    <a:pt x="8690" y="13543"/>
                    <a:pt x="8720" y="13604"/>
                    <a:pt x="8751" y="13665"/>
                  </a:cubicBezTo>
                  <a:cubicBezTo>
                    <a:pt x="8812" y="13786"/>
                    <a:pt x="8842" y="13878"/>
                    <a:pt x="8903" y="13999"/>
                  </a:cubicBezTo>
                  <a:cubicBezTo>
                    <a:pt x="8933" y="14029"/>
                    <a:pt x="8933" y="14060"/>
                    <a:pt x="8933" y="14060"/>
                  </a:cubicBezTo>
                  <a:lnTo>
                    <a:pt x="8812" y="14060"/>
                  </a:lnTo>
                  <a:cubicBezTo>
                    <a:pt x="8781" y="14060"/>
                    <a:pt x="8751" y="14090"/>
                    <a:pt x="8751" y="14090"/>
                  </a:cubicBezTo>
                  <a:lnTo>
                    <a:pt x="8508" y="13665"/>
                  </a:lnTo>
                  <a:cubicBezTo>
                    <a:pt x="8447" y="13513"/>
                    <a:pt x="8356" y="13361"/>
                    <a:pt x="8295" y="13209"/>
                  </a:cubicBezTo>
                  <a:lnTo>
                    <a:pt x="8477" y="13209"/>
                  </a:lnTo>
                  <a:cubicBezTo>
                    <a:pt x="8477" y="13209"/>
                    <a:pt x="8508" y="13179"/>
                    <a:pt x="8538" y="13148"/>
                  </a:cubicBezTo>
                  <a:close/>
                  <a:moveTo>
                    <a:pt x="8082" y="13756"/>
                  </a:moveTo>
                  <a:cubicBezTo>
                    <a:pt x="8113" y="13786"/>
                    <a:pt x="8143" y="13847"/>
                    <a:pt x="8143" y="13878"/>
                  </a:cubicBezTo>
                  <a:lnTo>
                    <a:pt x="8204" y="13999"/>
                  </a:lnTo>
                  <a:cubicBezTo>
                    <a:pt x="8143" y="14029"/>
                    <a:pt x="8052" y="14060"/>
                    <a:pt x="7991" y="14121"/>
                  </a:cubicBezTo>
                  <a:lnTo>
                    <a:pt x="7991" y="14090"/>
                  </a:lnTo>
                  <a:lnTo>
                    <a:pt x="7870" y="13908"/>
                  </a:lnTo>
                  <a:lnTo>
                    <a:pt x="7991" y="13908"/>
                  </a:lnTo>
                  <a:lnTo>
                    <a:pt x="8022" y="13878"/>
                  </a:lnTo>
                  <a:cubicBezTo>
                    <a:pt x="8022" y="13847"/>
                    <a:pt x="8052" y="13847"/>
                    <a:pt x="8082" y="13786"/>
                  </a:cubicBezTo>
                  <a:cubicBezTo>
                    <a:pt x="8082" y="13786"/>
                    <a:pt x="8082" y="13756"/>
                    <a:pt x="8082" y="13756"/>
                  </a:cubicBezTo>
                  <a:close/>
                  <a:moveTo>
                    <a:pt x="7323" y="13513"/>
                  </a:moveTo>
                  <a:lnTo>
                    <a:pt x="7444" y="13786"/>
                  </a:lnTo>
                  <a:cubicBezTo>
                    <a:pt x="7536" y="13938"/>
                    <a:pt x="7596" y="14090"/>
                    <a:pt x="7687" y="14242"/>
                  </a:cubicBezTo>
                  <a:cubicBezTo>
                    <a:pt x="7687" y="14273"/>
                    <a:pt x="7748" y="14333"/>
                    <a:pt x="7748" y="14364"/>
                  </a:cubicBezTo>
                  <a:lnTo>
                    <a:pt x="7718" y="14364"/>
                  </a:lnTo>
                  <a:cubicBezTo>
                    <a:pt x="7657" y="14333"/>
                    <a:pt x="7566" y="14303"/>
                    <a:pt x="7505" y="14242"/>
                  </a:cubicBezTo>
                  <a:cubicBezTo>
                    <a:pt x="7475" y="14242"/>
                    <a:pt x="7444" y="14242"/>
                    <a:pt x="7414" y="14212"/>
                  </a:cubicBezTo>
                  <a:cubicBezTo>
                    <a:pt x="7444" y="14181"/>
                    <a:pt x="7444" y="14151"/>
                    <a:pt x="7444" y="14121"/>
                  </a:cubicBezTo>
                  <a:cubicBezTo>
                    <a:pt x="7414" y="13999"/>
                    <a:pt x="7384" y="13908"/>
                    <a:pt x="7353" y="13817"/>
                  </a:cubicBezTo>
                  <a:cubicBezTo>
                    <a:pt x="7353" y="13786"/>
                    <a:pt x="7353" y="13786"/>
                    <a:pt x="7353" y="13756"/>
                  </a:cubicBezTo>
                  <a:lnTo>
                    <a:pt x="7353" y="13695"/>
                  </a:lnTo>
                  <a:lnTo>
                    <a:pt x="7353" y="13635"/>
                  </a:lnTo>
                  <a:lnTo>
                    <a:pt x="7323" y="13513"/>
                  </a:lnTo>
                  <a:close/>
                  <a:moveTo>
                    <a:pt x="14463" y="13088"/>
                  </a:moveTo>
                  <a:lnTo>
                    <a:pt x="14524" y="13148"/>
                  </a:lnTo>
                  <a:cubicBezTo>
                    <a:pt x="14554" y="13209"/>
                    <a:pt x="14615" y="13240"/>
                    <a:pt x="14645" y="13270"/>
                  </a:cubicBezTo>
                  <a:cubicBezTo>
                    <a:pt x="14675" y="13361"/>
                    <a:pt x="14706" y="13422"/>
                    <a:pt x="14736" y="13513"/>
                  </a:cubicBezTo>
                  <a:lnTo>
                    <a:pt x="14706" y="13513"/>
                  </a:lnTo>
                  <a:cubicBezTo>
                    <a:pt x="14736" y="13604"/>
                    <a:pt x="14736" y="13695"/>
                    <a:pt x="14767" y="13786"/>
                  </a:cubicBezTo>
                  <a:cubicBezTo>
                    <a:pt x="14736" y="13938"/>
                    <a:pt x="14736" y="14090"/>
                    <a:pt x="14675" y="14212"/>
                  </a:cubicBezTo>
                  <a:cubicBezTo>
                    <a:pt x="14675" y="14273"/>
                    <a:pt x="14645" y="14333"/>
                    <a:pt x="14645" y="14394"/>
                  </a:cubicBezTo>
                  <a:lnTo>
                    <a:pt x="14524" y="14333"/>
                  </a:lnTo>
                  <a:cubicBezTo>
                    <a:pt x="14463" y="14242"/>
                    <a:pt x="14402" y="14181"/>
                    <a:pt x="14341" y="14090"/>
                  </a:cubicBezTo>
                  <a:cubicBezTo>
                    <a:pt x="14281" y="13969"/>
                    <a:pt x="14220" y="13817"/>
                    <a:pt x="14189" y="13695"/>
                  </a:cubicBezTo>
                  <a:cubicBezTo>
                    <a:pt x="14159" y="13635"/>
                    <a:pt x="14159" y="13574"/>
                    <a:pt x="14189" y="13513"/>
                  </a:cubicBezTo>
                  <a:cubicBezTo>
                    <a:pt x="14189" y="13483"/>
                    <a:pt x="14189" y="13483"/>
                    <a:pt x="14189" y="13452"/>
                  </a:cubicBezTo>
                  <a:cubicBezTo>
                    <a:pt x="14220" y="13543"/>
                    <a:pt x="14281" y="13635"/>
                    <a:pt x="14341" y="13756"/>
                  </a:cubicBezTo>
                  <a:cubicBezTo>
                    <a:pt x="14341" y="13786"/>
                    <a:pt x="14372" y="13786"/>
                    <a:pt x="14372" y="13817"/>
                  </a:cubicBezTo>
                  <a:cubicBezTo>
                    <a:pt x="14402" y="13847"/>
                    <a:pt x="14463" y="13878"/>
                    <a:pt x="14493" y="13878"/>
                  </a:cubicBezTo>
                  <a:lnTo>
                    <a:pt x="14584" y="13878"/>
                  </a:lnTo>
                  <a:cubicBezTo>
                    <a:pt x="14584" y="13878"/>
                    <a:pt x="14615" y="13847"/>
                    <a:pt x="14645" y="13817"/>
                  </a:cubicBezTo>
                  <a:cubicBezTo>
                    <a:pt x="14675" y="13786"/>
                    <a:pt x="14675" y="13726"/>
                    <a:pt x="14645" y="13665"/>
                  </a:cubicBezTo>
                  <a:cubicBezTo>
                    <a:pt x="14584" y="13483"/>
                    <a:pt x="14493" y="13300"/>
                    <a:pt x="14402" y="13088"/>
                  </a:cubicBezTo>
                  <a:close/>
                  <a:moveTo>
                    <a:pt x="9746" y="13092"/>
                  </a:moveTo>
                  <a:lnTo>
                    <a:pt x="10027" y="13513"/>
                  </a:lnTo>
                  <a:cubicBezTo>
                    <a:pt x="10118" y="13635"/>
                    <a:pt x="10209" y="13756"/>
                    <a:pt x="10270" y="13878"/>
                  </a:cubicBezTo>
                  <a:lnTo>
                    <a:pt x="10361" y="13938"/>
                  </a:lnTo>
                  <a:cubicBezTo>
                    <a:pt x="10361" y="13999"/>
                    <a:pt x="10392" y="14060"/>
                    <a:pt x="10422" y="14121"/>
                  </a:cubicBezTo>
                  <a:cubicBezTo>
                    <a:pt x="10452" y="14181"/>
                    <a:pt x="10483" y="14273"/>
                    <a:pt x="10513" y="14364"/>
                  </a:cubicBezTo>
                  <a:cubicBezTo>
                    <a:pt x="10483" y="14394"/>
                    <a:pt x="10483" y="14424"/>
                    <a:pt x="10483" y="14485"/>
                  </a:cubicBezTo>
                  <a:lnTo>
                    <a:pt x="10483" y="14576"/>
                  </a:lnTo>
                  <a:lnTo>
                    <a:pt x="10270" y="14151"/>
                  </a:lnTo>
                  <a:cubicBezTo>
                    <a:pt x="10240" y="14090"/>
                    <a:pt x="10209" y="14029"/>
                    <a:pt x="10179" y="13969"/>
                  </a:cubicBezTo>
                  <a:lnTo>
                    <a:pt x="10027" y="13635"/>
                  </a:lnTo>
                  <a:cubicBezTo>
                    <a:pt x="9997" y="13574"/>
                    <a:pt x="9966" y="13513"/>
                    <a:pt x="9936" y="13452"/>
                  </a:cubicBezTo>
                  <a:lnTo>
                    <a:pt x="9845" y="13300"/>
                  </a:lnTo>
                  <a:lnTo>
                    <a:pt x="9784" y="13179"/>
                  </a:lnTo>
                  <a:lnTo>
                    <a:pt x="9753" y="13148"/>
                  </a:lnTo>
                  <a:cubicBezTo>
                    <a:pt x="9753" y="13130"/>
                    <a:pt x="9753" y="13111"/>
                    <a:pt x="9746" y="13092"/>
                  </a:cubicBezTo>
                  <a:close/>
                  <a:moveTo>
                    <a:pt x="4436" y="14090"/>
                  </a:moveTo>
                  <a:lnTo>
                    <a:pt x="4467" y="14151"/>
                  </a:lnTo>
                  <a:lnTo>
                    <a:pt x="4619" y="14273"/>
                  </a:lnTo>
                  <a:cubicBezTo>
                    <a:pt x="4649" y="14303"/>
                    <a:pt x="4680" y="14333"/>
                    <a:pt x="4710" y="14364"/>
                  </a:cubicBezTo>
                  <a:lnTo>
                    <a:pt x="4771" y="14364"/>
                  </a:lnTo>
                  <a:cubicBezTo>
                    <a:pt x="4740" y="14394"/>
                    <a:pt x="4740" y="14455"/>
                    <a:pt x="4771" y="14516"/>
                  </a:cubicBezTo>
                  <a:cubicBezTo>
                    <a:pt x="4787" y="14532"/>
                    <a:pt x="4804" y="14558"/>
                    <a:pt x="4820" y="14583"/>
                  </a:cubicBezTo>
                  <a:lnTo>
                    <a:pt x="4820" y="14583"/>
                  </a:lnTo>
                  <a:cubicBezTo>
                    <a:pt x="4736" y="14472"/>
                    <a:pt x="4632" y="14346"/>
                    <a:pt x="4528" y="14242"/>
                  </a:cubicBezTo>
                  <a:lnTo>
                    <a:pt x="4436" y="14151"/>
                  </a:lnTo>
                  <a:cubicBezTo>
                    <a:pt x="4436" y="14121"/>
                    <a:pt x="4436" y="14121"/>
                    <a:pt x="4436" y="14090"/>
                  </a:cubicBezTo>
                  <a:close/>
                  <a:moveTo>
                    <a:pt x="8356" y="14333"/>
                  </a:moveTo>
                  <a:lnTo>
                    <a:pt x="8417" y="14424"/>
                  </a:lnTo>
                  <a:cubicBezTo>
                    <a:pt x="8447" y="14516"/>
                    <a:pt x="8477" y="14576"/>
                    <a:pt x="8508" y="14607"/>
                  </a:cubicBezTo>
                  <a:lnTo>
                    <a:pt x="8386" y="14516"/>
                  </a:lnTo>
                  <a:cubicBezTo>
                    <a:pt x="8325" y="14485"/>
                    <a:pt x="8265" y="14424"/>
                    <a:pt x="8174" y="14424"/>
                  </a:cubicBezTo>
                  <a:lnTo>
                    <a:pt x="8174" y="14394"/>
                  </a:lnTo>
                  <a:cubicBezTo>
                    <a:pt x="8174" y="14394"/>
                    <a:pt x="8174" y="14394"/>
                    <a:pt x="8174" y="14364"/>
                  </a:cubicBezTo>
                  <a:lnTo>
                    <a:pt x="8204" y="14333"/>
                  </a:lnTo>
                  <a:close/>
                  <a:moveTo>
                    <a:pt x="7566" y="14728"/>
                  </a:moveTo>
                  <a:cubicBezTo>
                    <a:pt x="7566" y="14759"/>
                    <a:pt x="7566" y="14759"/>
                    <a:pt x="7596" y="14789"/>
                  </a:cubicBezTo>
                  <a:lnTo>
                    <a:pt x="7536" y="14728"/>
                  </a:lnTo>
                  <a:close/>
                  <a:moveTo>
                    <a:pt x="9115" y="14546"/>
                  </a:moveTo>
                  <a:lnTo>
                    <a:pt x="9207" y="14637"/>
                  </a:lnTo>
                  <a:lnTo>
                    <a:pt x="9267" y="14668"/>
                  </a:lnTo>
                  <a:lnTo>
                    <a:pt x="9328" y="14819"/>
                  </a:lnTo>
                  <a:lnTo>
                    <a:pt x="9298" y="14759"/>
                  </a:lnTo>
                  <a:lnTo>
                    <a:pt x="9115" y="14546"/>
                  </a:lnTo>
                  <a:close/>
                  <a:moveTo>
                    <a:pt x="11546" y="14455"/>
                  </a:moveTo>
                  <a:lnTo>
                    <a:pt x="11546" y="14455"/>
                  </a:lnTo>
                  <a:cubicBezTo>
                    <a:pt x="11576" y="14485"/>
                    <a:pt x="11607" y="14516"/>
                    <a:pt x="11637" y="14546"/>
                  </a:cubicBezTo>
                  <a:lnTo>
                    <a:pt x="11698" y="14607"/>
                  </a:lnTo>
                  <a:cubicBezTo>
                    <a:pt x="11728" y="14698"/>
                    <a:pt x="11728" y="14759"/>
                    <a:pt x="11759" y="14850"/>
                  </a:cubicBezTo>
                  <a:cubicBezTo>
                    <a:pt x="11668" y="14728"/>
                    <a:pt x="11607" y="14607"/>
                    <a:pt x="11546" y="14455"/>
                  </a:cubicBezTo>
                  <a:close/>
                  <a:moveTo>
                    <a:pt x="9768" y="14608"/>
                  </a:moveTo>
                  <a:lnTo>
                    <a:pt x="9905" y="14911"/>
                  </a:lnTo>
                  <a:lnTo>
                    <a:pt x="9845" y="14911"/>
                  </a:lnTo>
                  <a:lnTo>
                    <a:pt x="9784" y="14789"/>
                  </a:lnTo>
                  <a:cubicBezTo>
                    <a:pt x="9784" y="14759"/>
                    <a:pt x="9784" y="14728"/>
                    <a:pt x="9784" y="14698"/>
                  </a:cubicBezTo>
                  <a:cubicBezTo>
                    <a:pt x="9784" y="14667"/>
                    <a:pt x="9776" y="14636"/>
                    <a:pt x="9768" y="14608"/>
                  </a:cubicBezTo>
                  <a:close/>
                  <a:moveTo>
                    <a:pt x="14007" y="14668"/>
                  </a:moveTo>
                  <a:lnTo>
                    <a:pt x="14068" y="14728"/>
                  </a:lnTo>
                  <a:lnTo>
                    <a:pt x="14037" y="14759"/>
                  </a:lnTo>
                  <a:lnTo>
                    <a:pt x="14037" y="14911"/>
                  </a:lnTo>
                  <a:cubicBezTo>
                    <a:pt x="14037" y="14819"/>
                    <a:pt x="14007" y="14759"/>
                    <a:pt x="14007" y="14668"/>
                  </a:cubicBezTo>
                  <a:close/>
                  <a:moveTo>
                    <a:pt x="13096" y="14394"/>
                  </a:moveTo>
                  <a:lnTo>
                    <a:pt x="13217" y="14576"/>
                  </a:lnTo>
                  <a:lnTo>
                    <a:pt x="13217" y="14728"/>
                  </a:lnTo>
                  <a:lnTo>
                    <a:pt x="13217" y="14941"/>
                  </a:lnTo>
                  <a:lnTo>
                    <a:pt x="13187" y="14850"/>
                  </a:lnTo>
                  <a:lnTo>
                    <a:pt x="13187" y="14789"/>
                  </a:lnTo>
                  <a:lnTo>
                    <a:pt x="13187" y="14759"/>
                  </a:lnTo>
                  <a:cubicBezTo>
                    <a:pt x="13187" y="14698"/>
                    <a:pt x="13156" y="14637"/>
                    <a:pt x="13126" y="14546"/>
                  </a:cubicBezTo>
                  <a:lnTo>
                    <a:pt x="13096" y="14394"/>
                  </a:lnTo>
                  <a:close/>
                  <a:moveTo>
                    <a:pt x="14402" y="14637"/>
                  </a:moveTo>
                  <a:lnTo>
                    <a:pt x="14493" y="14728"/>
                  </a:lnTo>
                  <a:cubicBezTo>
                    <a:pt x="14493" y="14728"/>
                    <a:pt x="14493" y="14759"/>
                    <a:pt x="14493" y="14789"/>
                  </a:cubicBezTo>
                  <a:cubicBezTo>
                    <a:pt x="14463" y="14850"/>
                    <a:pt x="14402" y="14911"/>
                    <a:pt x="14372" y="14971"/>
                  </a:cubicBezTo>
                  <a:cubicBezTo>
                    <a:pt x="14372" y="14911"/>
                    <a:pt x="14372" y="14850"/>
                    <a:pt x="14372" y="14789"/>
                  </a:cubicBezTo>
                  <a:lnTo>
                    <a:pt x="14402" y="14728"/>
                  </a:lnTo>
                  <a:cubicBezTo>
                    <a:pt x="14402" y="14698"/>
                    <a:pt x="14402" y="14668"/>
                    <a:pt x="14402" y="14637"/>
                  </a:cubicBezTo>
                  <a:close/>
                  <a:moveTo>
                    <a:pt x="4997" y="14802"/>
                  </a:moveTo>
                  <a:lnTo>
                    <a:pt x="5135" y="14941"/>
                  </a:lnTo>
                  <a:cubicBezTo>
                    <a:pt x="5135" y="15003"/>
                    <a:pt x="5151" y="15057"/>
                    <a:pt x="5174" y="15111"/>
                  </a:cubicBezTo>
                  <a:lnTo>
                    <a:pt x="5174" y="15111"/>
                  </a:lnTo>
                  <a:cubicBezTo>
                    <a:pt x="5114" y="15006"/>
                    <a:pt x="5058" y="14898"/>
                    <a:pt x="4997" y="14802"/>
                  </a:cubicBezTo>
                  <a:close/>
                  <a:moveTo>
                    <a:pt x="8751" y="15366"/>
                  </a:moveTo>
                  <a:cubicBezTo>
                    <a:pt x="8846" y="15461"/>
                    <a:pt x="8922" y="15556"/>
                    <a:pt x="8994" y="15651"/>
                  </a:cubicBezTo>
                  <a:lnTo>
                    <a:pt x="8994" y="15651"/>
                  </a:lnTo>
                  <a:cubicBezTo>
                    <a:pt x="8902" y="15567"/>
                    <a:pt x="8826" y="15467"/>
                    <a:pt x="8751" y="15366"/>
                  </a:cubicBezTo>
                  <a:close/>
                  <a:moveTo>
                    <a:pt x="13703" y="15214"/>
                  </a:moveTo>
                  <a:cubicBezTo>
                    <a:pt x="13734" y="15306"/>
                    <a:pt x="13734" y="15366"/>
                    <a:pt x="13703" y="15427"/>
                  </a:cubicBezTo>
                  <a:cubicBezTo>
                    <a:pt x="13703" y="15488"/>
                    <a:pt x="13673" y="15579"/>
                    <a:pt x="13642" y="15670"/>
                  </a:cubicBezTo>
                  <a:lnTo>
                    <a:pt x="13582" y="15822"/>
                  </a:lnTo>
                  <a:lnTo>
                    <a:pt x="13399" y="16004"/>
                  </a:lnTo>
                  <a:lnTo>
                    <a:pt x="13339" y="16004"/>
                  </a:lnTo>
                  <a:lnTo>
                    <a:pt x="13278" y="15974"/>
                  </a:lnTo>
                  <a:cubicBezTo>
                    <a:pt x="13308" y="15761"/>
                    <a:pt x="13308" y="15579"/>
                    <a:pt x="13308" y="15366"/>
                  </a:cubicBezTo>
                  <a:lnTo>
                    <a:pt x="13308" y="15397"/>
                  </a:lnTo>
                  <a:cubicBezTo>
                    <a:pt x="13339" y="15427"/>
                    <a:pt x="13339" y="15457"/>
                    <a:pt x="13369" y="15488"/>
                  </a:cubicBezTo>
                  <a:cubicBezTo>
                    <a:pt x="13399" y="15488"/>
                    <a:pt x="13460" y="15518"/>
                    <a:pt x="13491" y="15518"/>
                  </a:cubicBezTo>
                  <a:lnTo>
                    <a:pt x="13551" y="15488"/>
                  </a:lnTo>
                  <a:cubicBezTo>
                    <a:pt x="13582" y="15488"/>
                    <a:pt x="13612" y="15457"/>
                    <a:pt x="13642" y="15427"/>
                  </a:cubicBezTo>
                  <a:cubicBezTo>
                    <a:pt x="13673" y="15366"/>
                    <a:pt x="13673" y="15306"/>
                    <a:pt x="13673" y="15245"/>
                  </a:cubicBezTo>
                  <a:lnTo>
                    <a:pt x="13673" y="15214"/>
                  </a:lnTo>
                  <a:close/>
                  <a:moveTo>
                    <a:pt x="10027" y="15974"/>
                  </a:moveTo>
                  <a:cubicBezTo>
                    <a:pt x="10027" y="16004"/>
                    <a:pt x="10057" y="16004"/>
                    <a:pt x="10057" y="16035"/>
                  </a:cubicBezTo>
                  <a:lnTo>
                    <a:pt x="10027" y="16004"/>
                  </a:lnTo>
                  <a:lnTo>
                    <a:pt x="10027" y="15974"/>
                  </a:lnTo>
                  <a:close/>
                  <a:moveTo>
                    <a:pt x="11576" y="15579"/>
                  </a:moveTo>
                  <a:cubicBezTo>
                    <a:pt x="11607" y="15609"/>
                    <a:pt x="11668" y="15670"/>
                    <a:pt x="11698" y="15731"/>
                  </a:cubicBezTo>
                  <a:cubicBezTo>
                    <a:pt x="11728" y="15792"/>
                    <a:pt x="11759" y="15883"/>
                    <a:pt x="11819" y="15974"/>
                  </a:cubicBezTo>
                  <a:lnTo>
                    <a:pt x="11819" y="16035"/>
                  </a:lnTo>
                  <a:lnTo>
                    <a:pt x="11668" y="15913"/>
                  </a:lnTo>
                  <a:cubicBezTo>
                    <a:pt x="11668" y="15852"/>
                    <a:pt x="11637" y="15792"/>
                    <a:pt x="11637" y="15731"/>
                  </a:cubicBezTo>
                  <a:cubicBezTo>
                    <a:pt x="11607" y="15670"/>
                    <a:pt x="11607" y="15609"/>
                    <a:pt x="11576" y="15579"/>
                  </a:cubicBezTo>
                  <a:close/>
                  <a:moveTo>
                    <a:pt x="4224" y="15336"/>
                  </a:moveTo>
                  <a:lnTo>
                    <a:pt x="4285" y="15397"/>
                  </a:lnTo>
                  <a:lnTo>
                    <a:pt x="4345" y="15457"/>
                  </a:lnTo>
                  <a:cubicBezTo>
                    <a:pt x="4376" y="15518"/>
                    <a:pt x="4406" y="15549"/>
                    <a:pt x="4436" y="15579"/>
                  </a:cubicBezTo>
                  <a:lnTo>
                    <a:pt x="4497" y="15609"/>
                  </a:lnTo>
                  <a:lnTo>
                    <a:pt x="4588" y="15701"/>
                  </a:lnTo>
                  <a:cubicBezTo>
                    <a:pt x="4649" y="15761"/>
                    <a:pt x="4710" y="15822"/>
                    <a:pt x="4740" y="15883"/>
                  </a:cubicBezTo>
                  <a:lnTo>
                    <a:pt x="4862" y="16004"/>
                  </a:lnTo>
                  <a:cubicBezTo>
                    <a:pt x="4862" y="16004"/>
                    <a:pt x="4831" y="16035"/>
                    <a:pt x="4831" y="16035"/>
                  </a:cubicBezTo>
                  <a:cubicBezTo>
                    <a:pt x="4831" y="16065"/>
                    <a:pt x="4801" y="16096"/>
                    <a:pt x="4801" y="16126"/>
                  </a:cubicBezTo>
                  <a:cubicBezTo>
                    <a:pt x="4680" y="15974"/>
                    <a:pt x="4558" y="15822"/>
                    <a:pt x="4467" y="15701"/>
                  </a:cubicBezTo>
                  <a:lnTo>
                    <a:pt x="4285" y="15427"/>
                  </a:lnTo>
                  <a:cubicBezTo>
                    <a:pt x="4254" y="15397"/>
                    <a:pt x="4224" y="15366"/>
                    <a:pt x="4193" y="15336"/>
                  </a:cubicBezTo>
                  <a:close/>
                  <a:moveTo>
                    <a:pt x="10878" y="15518"/>
                  </a:moveTo>
                  <a:lnTo>
                    <a:pt x="10878" y="15518"/>
                  </a:lnTo>
                  <a:cubicBezTo>
                    <a:pt x="10908" y="15579"/>
                    <a:pt x="10969" y="15670"/>
                    <a:pt x="11030" y="15731"/>
                  </a:cubicBezTo>
                  <a:cubicBezTo>
                    <a:pt x="11090" y="15792"/>
                    <a:pt x="11060" y="15822"/>
                    <a:pt x="11060" y="15883"/>
                  </a:cubicBezTo>
                  <a:cubicBezTo>
                    <a:pt x="11090" y="15974"/>
                    <a:pt x="11121" y="16096"/>
                    <a:pt x="11121" y="16187"/>
                  </a:cubicBezTo>
                  <a:lnTo>
                    <a:pt x="11060" y="16035"/>
                  </a:lnTo>
                  <a:lnTo>
                    <a:pt x="11030" y="15974"/>
                  </a:lnTo>
                  <a:cubicBezTo>
                    <a:pt x="10969" y="15822"/>
                    <a:pt x="10908" y="15670"/>
                    <a:pt x="10878" y="15518"/>
                  </a:cubicBezTo>
                  <a:close/>
                  <a:moveTo>
                    <a:pt x="6837" y="15093"/>
                  </a:moveTo>
                  <a:lnTo>
                    <a:pt x="6928" y="15245"/>
                  </a:lnTo>
                  <a:cubicBezTo>
                    <a:pt x="7019" y="15397"/>
                    <a:pt x="7080" y="15579"/>
                    <a:pt x="7141" y="15731"/>
                  </a:cubicBezTo>
                  <a:lnTo>
                    <a:pt x="7262" y="15974"/>
                  </a:lnTo>
                  <a:cubicBezTo>
                    <a:pt x="7292" y="16065"/>
                    <a:pt x="7323" y="16126"/>
                    <a:pt x="7323" y="16217"/>
                  </a:cubicBezTo>
                  <a:cubicBezTo>
                    <a:pt x="7292" y="16187"/>
                    <a:pt x="7262" y="16156"/>
                    <a:pt x="7232" y="16126"/>
                  </a:cubicBezTo>
                  <a:lnTo>
                    <a:pt x="7171" y="16035"/>
                  </a:lnTo>
                  <a:cubicBezTo>
                    <a:pt x="7171" y="16004"/>
                    <a:pt x="7171" y="15974"/>
                    <a:pt x="7141" y="15974"/>
                  </a:cubicBezTo>
                  <a:lnTo>
                    <a:pt x="7049" y="15792"/>
                  </a:lnTo>
                  <a:cubicBezTo>
                    <a:pt x="7019" y="15731"/>
                    <a:pt x="6989" y="15670"/>
                    <a:pt x="6989" y="15579"/>
                  </a:cubicBezTo>
                  <a:lnTo>
                    <a:pt x="6867" y="15245"/>
                  </a:lnTo>
                  <a:cubicBezTo>
                    <a:pt x="6837" y="15214"/>
                    <a:pt x="6837" y="15184"/>
                    <a:pt x="6837" y="15184"/>
                  </a:cubicBezTo>
                  <a:lnTo>
                    <a:pt x="6837" y="15154"/>
                  </a:lnTo>
                  <a:cubicBezTo>
                    <a:pt x="6837" y="15123"/>
                    <a:pt x="6837" y="15093"/>
                    <a:pt x="6837" y="15093"/>
                  </a:cubicBezTo>
                  <a:close/>
                  <a:moveTo>
                    <a:pt x="12853" y="16065"/>
                  </a:moveTo>
                  <a:lnTo>
                    <a:pt x="12913" y="16126"/>
                  </a:lnTo>
                  <a:cubicBezTo>
                    <a:pt x="12913" y="16187"/>
                    <a:pt x="12883" y="16217"/>
                    <a:pt x="12853" y="16278"/>
                  </a:cubicBezTo>
                  <a:lnTo>
                    <a:pt x="12792" y="16217"/>
                  </a:lnTo>
                  <a:lnTo>
                    <a:pt x="12792" y="16126"/>
                  </a:lnTo>
                  <a:cubicBezTo>
                    <a:pt x="12822" y="16096"/>
                    <a:pt x="12822" y="16096"/>
                    <a:pt x="12853" y="16065"/>
                  </a:cubicBezTo>
                  <a:close/>
                  <a:moveTo>
                    <a:pt x="7687" y="15640"/>
                  </a:moveTo>
                  <a:lnTo>
                    <a:pt x="7748" y="15731"/>
                  </a:lnTo>
                  <a:lnTo>
                    <a:pt x="7779" y="15792"/>
                  </a:lnTo>
                  <a:cubicBezTo>
                    <a:pt x="7870" y="15944"/>
                    <a:pt x="7931" y="16126"/>
                    <a:pt x="8022" y="16278"/>
                  </a:cubicBezTo>
                  <a:lnTo>
                    <a:pt x="8143" y="16551"/>
                  </a:lnTo>
                  <a:lnTo>
                    <a:pt x="8052" y="16430"/>
                  </a:lnTo>
                  <a:lnTo>
                    <a:pt x="7961" y="16187"/>
                  </a:lnTo>
                  <a:cubicBezTo>
                    <a:pt x="7870" y="16035"/>
                    <a:pt x="7779" y="15852"/>
                    <a:pt x="7687" y="15670"/>
                  </a:cubicBezTo>
                  <a:cubicBezTo>
                    <a:pt x="7687" y="15670"/>
                    <a:pt x="7687" y="15640"/>
                    <a:pt x="7687" y="15640"/>
                  </a:cubicBezTo>
                  <a:close/>
                  <a:moveTo>
                    <a:pt x="10452" y="15944"/>
                  </a:moveTo>
                  <a:lnTo>
                    <a:pt x="10513" y="16035"/>
                  </a:lnTo>
                  <a:cubicBezTo>
                    <a:pt x="10604" y="16187"/>
                    <a:pt x="10695" y="16339"/>
                    <a:pt x="10817" y="16490"/>
                  </a:cubicBezTo>
                  <a:lnTo>
                    <a:pt x="10847" y="16612"/>
                  </a:lnTo>
                  <a:cubicBezTo>
                    <a:pt x="10786" y="16551"/>
                    <a:pt x="10756" y="16460"/>
                    <a:pt x="10695" y="16399"/>
                  </a:cubicBezTo>
                  <a:lnTo>
                    <a:pt x="10604" y="16278"/>
                  </a:lnTo>
                  <a:lnTo>
                    <a:pt x="10513" y="16187"/>
                  </a:lnTo>
                  <a:cubicBezTo>
                    <a:pt x="10513" y="16126"/>
                    <a:pt x="10483" y="16096"/>
                    <a:pt x="10452" y="16035"/>
                  </a:cubicBezTo>
                  <a:lnTo>
                    <a:pt x="10452" y="15944"/>
                  </a:lnTo>
                  <a:close/>
                  <a:moveTo>
                    <a:pt x="7779" y="16521"/>
                  </a:moveTo>
                  <a:lnTo>
                    <a:pt x="7779" y="16521"/>
                  </a:lnTo>
                  <a:cubicBezTo>
                    <a:pt x="7779" y="16551"/>
                    <a:pt x="7809" y="16612"/>
                    <a:pt x="7839" y="16673"/>
                  </a:cubicBezTo>
                  <a:lnTo>
                    <a:pt x="7809" y="16612"/>
                  </a:lnTo>
                  <a:cubicBezTo>
                    <a:pt x="7779" y="16582"/>
                    <a:pt x="7779" y="16551"/>
                    <a:pt x="7779" y="16521"/>
                  </a:cubicBezTo>
                  <a:close/>
                  <a:moveTo>
                    <a:pt x="11819" y="16369"/>
                  </a:moveTo>
                  <a:lnTo>
                    <a:pt x="12002" y="16460"/>
                  </a:lnTo>
                  <a:cubicBezTo>
                    <a:pt x="11941" y="16490"/>
                    <a:pt x="11941" y="16521"/>
                    <a:pt x="11941" y="16521"/>
                  </a:cubicBezTo>
                  <a:lnTo>
                    <a:pt x="11941" y="16551"/>
                  </a:lnTo>
                  <a:cubicBezTo>
                    <a:pt x="11941" y="16551"/>
                    <a:pt x="11941" y="16582"/>
                    <a:pt x="11941" y="16582"/>
                  </a:cubicBezTo>
                  <a:lnTo>
                    <a:pt x="11941" y="16612"/>
                  </a:lnTo>
                  <a:cubicBezTo>
                    <a:pt x="11911" y="16642"/>
                    <a:pt x="11880" y="16703"/>
                    <a:pt x="11850" y="16734"/>
                  </a:cubicBezTo>
                  <a:lnTo>
                    <a:pt x="11819" y="16734"/>
                  </a:lnTo>
                  <a:cubicBezTo>
                    <a:pt x="11850" y="16642"/>
                    <a:pt x="11850" y="16582"/>
                    <a:pt x="11819" y="16490"/>
                  </a:cubicBezTo>
                  <a:lnTo>
                    <a:pt x="11819" y="16369"/>
                  </a:lnTo>
                  <a:close/>
                  <a:moveTo>
                    <a:pt x="9176" y="16187"/>
                  </a:moveTo>
                  <a:lnTo>
                    <a:pt x="9298" y="16217"/>
                  </a:lnTo>
                  <a:lnTo>
                    <a:pt x="9419" y="16217"/>
                  </a:lnTo>
                  <a:lnTo>
                    <a:pt x="9510" y="16399"/>
                  </a:lnTo>
                  <a:cubicBezTo>
                    <a:pt x="9571" y="16460"/>
                    <a:pt x="9602" y="16551"/>
                    <a:pt x="9662" y="16642"/>
                  </a:cubicBezTo>
                  <a:lnTo>
                    <a:pt x="9693" y="16703"/>
                  </a:lnTo>
                  <a:cubicBezTo>
                    <a:pt x="9693" y="16734"/>
                    <a:pt x="9693" y="16734"/>
                    <a:pt x="9723" y="16764"/>
                  </a:cubicBezTo>
                  <a:cubicBezTo>
                    <a:pt x="9541" y="16642"/>
                    <a:pt x="9389" y="16551"/>
                    <a:pt x="9267" y="16399"/>
                  </a:cubicBezTo>
                  <a:lnTo>
                    <a:pt x="9207" y="16278"/>
                  </a:lnTo>
                  <a:lnTo>
                    <a:pt x="9146" y="16187"/>
                  </a:lnTo>
                  <a:close/>
                  <a:moveTo>
                    <a:pt x="11789" y="17129"/>
                  </a:moveTo>
                  <a:lnTo>
                    <a:pt x="11911" y="17159"/>
                  </a:lnTo>
                  <a:lnTo>
                    <a:pt x="11850" y="17189"/>
                  </a:lnTo>
                  <a:lnTo>
                    <a:pt x="11789" y="17129"/>
                  </a:lnTo>
                  <a:close/>
                  <a:moveTo>
                    <a:pt x="10270" y="16916"/>
                  </a:moveTo>
                  <a:cubicBezTo>
                    <a:pt x="10331" y="16977"/>
                    <a:pt x="10392" y="17037"/>
                    <a:pt x="10452" y="17098"/>
                  </a:cubicBezTo>
                  <a:lnTo>
                    <a:pt x="10574" y="17220"/>
                  </a:lnTo>
                  <a:lnTo>
                    <a:pt x="10574" y="17220"/>
                  </a:lnTo>
                  <a:lnTo>
                    <a:pt x="10513" y="17189"/>
                  </a:lnTo>
                  <a:cubicBezTo>
                    <a:pt x="10392" y="17129"/>
                    <a:pt x="10300" y="17098"/>
                    <a:pt x="10179" y="17037"/>
                  </a:cubicBezTo>
                  <a:cubicBezTo>
                    <a:pt x="10179" y="17007"/>
                    <a:pt x="10148" y="16977"/>
                    <a:pt x="10148" y="16946"/>
                  </a:cubicBezTo>
                  <a:lnTo>
                    <a:pt x="10209" y="16946"/>
                  </a:lnTo>
                  <a:lnTo>
                    <a:pt x="10270" y="16916"/>
                  </a:lnTo>
                  <a:close/>
                  <a:moveTo>
                    <a:pt x="8629" y="16794"/>
                  </a:moveTo>
                  <a:lnTo>
                    <a:pt x="8812" y="17007"/>
                  </a:lnTo>
                  <a:cubicBezTo>
                    <a:pt x="8903" y="17098"/>
                    <a:pt x="9024" y="17220"/>
                    <a:pt x="9146" y="17341"/>
                  </a:cubicBezTo>
                  <a:cubicBezTo>
                    <a:pt x="9085" y="17311"/>
                    <a:pt x="9024" y="17311"/>
                    <a:pt x="8964" y="17311"/>
                  </a:cubicBezTo>
                  <a:lnTo>
                    <a:pt x="8812" y="17250"/>
                  </a:lnTo>
                  <a:lnTo>
                    <a:pt x="8629" y="16794"/>
                  </a:lnTo>
                  <a:close/>
                  <a:moveTo>
                    <a:pt x="9723" y="17341"/>
                  </a:moveTo>
                  <a:lnTo>
                    <a:pt x="9845" y="17432"/>
                  </a:lnTo>
                  <a:lnTo>
                    <a:pt x="9723" y="17372"/>
                  </a:lnTo>
                  <a:lnTo>
                    <a:pt x="9723" y="17341"/>
                  </a:lnTo>
                  <a:close/>
                  <a:moveTo>
                    <a:pt x="11364" y="17189"/>
                  </a:moveTo>
                  <a:lnTo>
                    <a:pt x="11485" y="17341"/>
                  </a:lnTo>
                  <a:lnTo>
                    <a:pt x="11181" y="17432"/>
                  </a:lnTo>
                  <a:cubicBezTo>
                    <a:pt x="11242" y="17402"/>
                    <a:pt x="11273" y="17372"/>
                    <a:pt x="11303" y="17341"/>
                  </a:cubicBezTo>
                  <a:cubicBezTo>
                    <a:pt x="11303" y="17311"/>
                    <a:pt x="11333" y="17280"/>
                    <a:pt x="11333" y="17250"/>
                  </a:cubicBezTo>
                  <a:cubicBezTo>
                    <a:pt x="11364" y="17220"/>
                    <a:pt x="11364" y="17220"/>
                    <a:pt x="11364" y="17189"/>
                  </a:cubicBezTo>
                  <a:close/>
                  <a:moveTo>
                    <a:pt x="8143" y="17402"/>
                  </a:moveTo>
                  <a:lnTo>
                    <a:pt x="8356" y="17493"/>
                  </a:lnTo>
                  <a:lnTo>
                    <a:pt x="8417" y="17554"/>
                  </a:lnTo>
                  <a:lnTo>
                    <a:pt x="8508" y="17675"/>
                  </a:lnTo>
                  <a:lnTo>
                    <a:pt x="8569" y="17767"/>
                  </a:lnTo>
                  <a:lnTo>
                    <a:pt x="8356" y="17736"/>
                  </a:lnTo>
                  <a:lnTo>
                    <a:pt x="8082" y="17675"/>
                  </a:lnTo>
                  <a:cubicBezTo>
                    <a:pt x="8082" y="17675"/>
                    <a:pt x="8113" y="17645"/>
                    <a:pt x="8113" y="17615"/>
                  </a:cubicBezTo>
                  <a:cubicBezTo>
                    <a:pt x="8143" y="17554"/>
                    <a:pt x="8143" y="17463"/>
                    <a:pt x="8082" y="17402"/>
                  </a:cubicBezTo>
                  <a:close/>
                  <a:moveTo>
                    <a:pt x="9389" y="17615"/>
                  </a:moveTo>
                  <a:lnTo>
                    <a:pt x="9450" y="17675"/>
                  </a:lnTo>
                  <a:lnTo>
                    <a:pt x="9510" y="17736"/>
                  </a:lnTo>
                  <a:lnTo>
                    <a:pt x="9419" y="17767"/>
                  </a:lnTo>
                  <a:lnTo>
                    <a:pt x="9024" y="17767"/>
                  </a:lnTo>
                  <a:cubicBezTo>
                    <a:pt x="9024" y="17736"/>
                    <a:pt x="9024" y="17706"/>
                    <a:pt x="9024" y="17675"/>
                  </a:cubicBezTo>
                  <a:cubicBezTo>
                    <a:pt x="9024" y="17675"/>
                    <a:pt x="9024" y="17645"/>
                    <a:pt x="9024" y="17645"/>
                  </a:cubicBezTo>
                  <a:lnTo>
                    <a:pt x="9267" y="17645"/>
                  </a:lnTo>
                  <a:cubicBezTo>
                    <a:pt x="9298" y="17645"/>
                    <a:pt x="9328" y="17645"/>
                    <a:pt x="9358" y="17615"/>
                  </a:cubicBezTo>
                  <a:close/>
                  <a:moveTo>
                    <a:pt x="9283" y="0"/>
                  </a:moveTo>
                  <a:cubicBezTo>
                    <a:pt x="9077" y="0"/>
                    <a:pt x="8872" y="8"/>
                    <a:pt x="8660" y="23"/>
                  </a:cubicBezTo>
                  <a:cubicBezTo>
                    <a:pt x="8477" y="23"/>
                    <a:pt x="8295" y="53"/>
                    <a:pt x="8113" y="84"/>
                  </a:cubicBezTo>
                  <a:cubicBezTo>
                    <a:pt x="7900" y="114"/>
                    <a:pt x="7657" y="175"/>
                    <a:pt x="7444" y="236"/>
                  </a:cubicBezTo>
                  <a:cubicBezTo>
                    <a:pt x="7080" y="327"/>
                    <a:pt x="6715" y="448"/>
                    <a:pt x="6381" y="570"/>
                  </a:cubicBezTo>
                  <a:cubicBezTo>
                    <a:pt x="6016" y="691"/>
                    <a:pt x="5682" y="843"/>
                    <a:pt x="5348" y="995"/>
                  </a:cubicBezTo>
                  <a:lnTo>
                    <a:pt x="5318" y="1026"/>
                  </a:lnTo>
                  <a:cubicBezTo>
                    <a:pt x="4953" y="1178"/>
                    <a:pt x="4588" y="1421"/>
                    <a:pt x="4254" y="1664"/>
                  </a:cubicBezTo>
                  <a:cubicBezTo>
                    <a:pt x="3950" y="1876"/>
                    <a:pt x="3677" y="2089"/>
                    <a:pt x="3373" y="2302"/>
                  </a:cubicBezTo>
                  <a:cubicBezTo>
                    <a:pt x="3252" y="2393"/>
                    <a:pt x="3100" y="2514"/>
                    <a:pt x="2978" y="2636"/>
                  </a:cubicBezTo>
                  <a:cubicBezTo>
                    <a:pt x="2826" y="2727"/>
                    <a:pt x="2614" y="2940"/>
                    <a:pt x="2462" y="3122"/>
                  </a:cubicBezTo>
                  <a:cubicBezTo>
                    <a:pt x="2188" y="3396"/>
                    <a:pt x="1945" y="3669"/>
                    <a:pt x="1702" y="3973"/>
                  </a:cubicBezTo>
                  <a:cubicBezTo>
                    <a:pt x="1459" y="4277"/>
                    <a:pt x="1246" y="4580"/>
                    <a:pt x="1064" y="4884"/>
                  </a:cubicBezTo>
                  <a:cubicBezTo>
                    <a:pt x="851" y="5249"/>
                    <a:pt x="669" y="5613"/>
                    <a:pt x="487" y="5978"/>
                  </a:cubicBezTo>
                  <a:cubicBezTo>
                    <a:pt x="335" y="6373"/>
                    <a:pt x="244" y="6768"/>
                    <a:pt x="183" y="7193"/>
                  </a:cubicBezTo>
                  <a:cubicBezTo>
                    <a:pt x="92" y="7558"/>
                    <a:pt x="61" y="7923"/>
                    <a:pt x="31" y="8287"/>
                  </a:cubicBezTo>
                  <a:cubicBezTo>
                    <a:pt x="31" y="8469"/>
                    <a:pt x="1" y="8652"/>
                    <a:pt x="1" y="8864"/>
                  </a:cubicBezTo>
                  <a:cubicBezTo>
                    <a:pt x="1" y="9047"/>
                    <a:pt x="1" y="9229"/>
                    <a:pt x="31" y="9411"/>
                  </a:cubicBezTo>
                  <a:cubicBezTo>
                    <a:pt x="31" y="9502"/>
                    <a:pt x="61" y="9624"/>
                    <a:pt x="92" y="9715"/>
                  </a:cubicBezTo>
                  <a:cubicBezTo>
                    <a:pt x="183" y="10140"/>
                    <a:pt x="304" y="10535"/>
                    <a:pt x="456" y="10930"/>
                  </a:cubicBezTo>
                  <a:cubicBezTo>
                    <a:pt x="547" y="11113"/>
                    <a:pt x="608" y="11325"/>
                    <a:pt x="699" y="11508"/>
                  </a:cubicBezTo>
                  <a:cubicBezTo>
                    <a:pt x="791" y="11842"/>
                    <a:pt x="912" y="12207"/>
                    <a:pt x="1034" y="12571"/>
                  </a:cubicBezTo>
                  <a:cubicBezTo>
                    <a:pt x="1155" y="12936"/>
                    <a:pt x="1277" y="13270"/>
                    <a:pt x="1429" y="13604"/>
                  </a:cubicBezTo>
                  <a:cubicBezTo>
                    <a:pt x="1581" y="13999"/>
                    <a:pt x="1793" y="14394"/>
                    <a:pt x="2006" y="14759"/>
                  </a:cubicBezTo>
                  <a:cubicBezTo>
                    <a:pt x="2219" y="15093"/>
                    <a:pt x="2462" y="15397"/>
                    <a:pt x="2705" y="15701"/>
                  </a:cubicBezTo>
                  <a:cubicBezTo>
                    <a:pt x="3008" y="15974"/>
                    <a:pt x="3312" y="16247"/>
                    <a:pt x="3616" y="16551"/>
                  </a:cubicBezTo>
                  <a:cubicBezTo>
                    <a:pt x="3890" y="16825"/>
                    <a:pt x="4163" y="17068"/>
                    <a:pt x="4497" y="17311"/>
                  </a:cubicBezTo>
                  <a:cubicBezTo>
                    <a:pt x="4680" y="17432"/>
                    <a:pt x="4862" y="17554"/>
                    <a:pt x="5044" y="17675"/>
                  </a:cubicBezTo>
                  <a:cubicBezTo>
                    <a:pt x="5196" y="17736"/>
                    <a:pt x="5378" y="17827"/>
                    <a:pt x="5530" y="17918"/>
                  </a:cubicBezTo>
                  <a:cubicBezTo>
                    <a:pt x="5895" y="18040"/>
                    <a:pt x="6229" y="18192"/>
                    <a:pt x="6594" y="18344"/>
                  </a:cubicBezTo>
                  <a:cubicBezTo>
                    <a:pt x="6958" y="18496"/>
                    <a:pt x="7384" y="18648"/>
                    <a:pt x="7809" y="18708"/>
                  </a:cubicBezTo>
                  <a:cubicBezTo>
                    <a:pt x="7991" y="18769"/>
                    <a:pt x="8174" y="18800"/>
                    <a:pt x="8386" y="18800"/>
                  </a:cubicBezTo>
                  <a:cubicBezTo>
                    <a:pt x="8629" y="18830"/>
                    <a:pt x="8872" y="18830"/>
                    <a:pt x="9115" y="18830"/>
                  </a:cubicBezTo>
                  <a:cubicBezTo>
                    <a:pt x="9450" y="18830"/>
                    <a:pt x="9814" y="18800"/>
                    <a:pt x="10179" y="18739"/>
                  </a:cubicBezTo>
                  <a:cubicBezTo>
                    <a:pt x="10361" y="18708"/>
                    <a:pt x="10543" y="18678"/>
                    <a:pt x="10726" y="18648"/>
                  </a:cubicBezTo>
                  <a:cubicBezTo>
                    <a:pt x="10878" y="18587"/>
                    <a:pt x="11181" y="18526"/>
                    <a:pt x="11425" y="18465"/>
                  </a:cubicBezTo>
                  <a:cubicBezTo>
                    <a:pt x="11789" y="18344"/>
                    <a:pt x="12154" y="18192"/>
                    <a:pt x="12488" y="18010"/>
                  </a:cubicBezTo>
                  <a:cubicBezTo>
                    <a:pt x="12913" y="17797"/>
                    <a:pt x="13308" y="17493"/>
                    <a:pt x="13673" y="17159"/>
                  </a:cubicBezTo>
                  <a:cubicBezTo>
                    <a:pt x="14007" y="16885"/>
                    <a:pt x="14311" y="16582"/>
                    <a:pt x="14615" y="16278"/>
                  </a:cubicBezTo>
                  <a:cubicBezTo>
                    <a:pt x="14919" y="15974"/>
                    <a:pt x="15131" y="15731"/>
                    <a:pt x="15374" y="15427"/>
                  </a:cubicBezTo>
                  <a:cubicBezTo>
                    <a:pt x="15496" y="15275"/>
                    <a:pt x="15617" y="15123"/>
                    <a:pt x="15739" y="14971"/>
                  </a:cubicBezTo>
                  <a:cubicBezTo>
                    <a:pt x="15860" y="14819"/>
                    <a:pt x="15952" y="14668"/>
                    <a:pt x="16043" y="14516"/>
                  </a:cubicBezTo>
                  <a:cubicBezTo>
                    <a:pt x="16286" y="14151"/>
                    <a:pt x="16468" y="13786"/>
                    <a:pt x="16650" y="13422"/>
                  </a:cubicBezTo>
                  <a:cubicBezTo>
                    <a:pt x="16863" y="13057"/>
                    <a:pt x="17045" y="12753"/>
                    <a:pt x="17167" y="12419"/>
                  </a:cubicBezTo>
                  <a:cubicBezTo>
                    <a:pt x="17349" y="12024"/>
                    <a:pt x="17471" y="11629"/>
                    <a:pt x="17592" y="11234"/>
                  </a:cubicBezTo>
                  <a:cubicBezTo>
                    <a:pt x="17683" y="10870"/>
                    <a:pt x="17714" y="10475"/>
                    <a:pt x="17744" y="10110"/>
                  </a:cubicBezTo>
                  <a:cubicBezTo>
                    <a:pt x="17744" y="9897"/>
                    <a:pt x="17775" y="9685"/>
                    <a:pt x="17744" y="9472"/>
                  </a:cubicBezTo>
                  <a:cubicBezTo>
                    <a:pt x="17744" y="9290"/>
                    <a:pt x="17714" y="9077"/>
                    <a:pt x="17714" y="8895"/>
                  </a:cubicBezTo>
                  <a:cubicBezTo>
                    <a:pt x="17653" y="8500"/>
                    <a:pt x="17562" y="8105"/>
                    <a:pt x="17440" y="7710"/>
                  </a:cubicBezTo>
                  <a:cubicBezTo>
                    <a:pt x="17319" y="7345"/>
                    <a:pt x="17228" y="6950"/>
                    <a:pt x="17106" y="6616"/>
                  </a:cubicBezTo>
                  <a:cubicBezTo>
                    <a:pt x="17015" y="6251"/>
                    <a:pt x="16924" y="5917"/>
                    <a:pt x="16772" y="5583"/>
                  </a:cubicBezTo>
                  <a:cubicBezTo>
                    <a:pt x="16711" y="5401"/>
                    <a:pt x="16620" y="5249"/>
                    <a:pt x="16559" y="5067"/>
                  </a:cubicBezTo>
                  <a:cubicBezTo>
                    <a:pt x="16498" y="4884"/>
                    <a:pt x="16407" y="4702"/>
                    <a:pt x="16316" y="4520"/>
                  </a:cubicBezTo>
                  <a:cubicBezTo>
                    <a:pt x="16164" y="4155"/>
                    <a:pt x="15982" y="3790"/>
                    <a:pt x="15800" y="3456"/>
                  </a:cubicBezTo>
                  <a:cubicBezTo>
                    <a:pt x="15587" y="3152"/>
                    <a:pt x="15344" y="2849"/>
                    <a:pt x="15101" y="2575"/>
                  </a:cubicBezTo>
                  <a:cubicBezTo>
                    <a:pt x="14858" y="2271"/>
                    <a:pt x="14584" y="1968"/>
                    <a:pt x="14311" y="1694"/>
                  </a:cubicBezTo>
                  <a:cubicBezTo>
                    <a:pt x="14159" y="1542"/>
                    <a:pt x="14037" y="1421"/>
                    <a:pt x="13886" y="1329"/>
                  </a:cubicBezTo>
                  <a:cubicBezTo>
                    <a:pt x="13703" y="1178"/>
                    <a:pt x="13491" y="1056"/>
                    <a:pt x="13308" y="935"/>
                  </a:cubicBezTo>
                  <a:cubicBezTo>
                    <a:pt x="12974" y="752"/>
                    <a:pt x="12609" y="600"/>
                    <a:pt x="12245" y="479"/>
                  </a:cubicBezTo>
                  <a:cubicBezTo>
                    <a:pt x="12154" y="448"/>
                    <a:pt x="12063" y="418"/>
                    <a:pt x="12002" y="388"/>
                  </a:cubicBezTo>
                  <a:cubicBezTo>
                    <a:pt x="11880" y="357"/>
                    <a:pt x="11759" y="327"/>
                    <a:pt x="11607" y="296"/>
                  </a:cubicBezTo>
                  <a:lnTo>
                    <a:pt x="11030" y="205"/>
                  </a:lnTo>
                  <a:cubicBezTo>
                    <a:pt x="10665" y="114"/>
                    <a:pt x="10270" y="53"/>
                    <a:pt x="9905" y="23"/>
                  </a:cubicBezTo>
                  <a:cubicBezTo>
                    <a:pt x="9693" y="8"/>
                    <a:pt x="9488" y="0"/>
                    <a:pt x="9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3308527" y="1943758"/>
              <a:ext cx="548700" cy="548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75"/>
          <p:cNvGrpSpPr/>
          <p:nvPr/>
        </p:nvGrpSpPr>
        <p:grpSpPr>
          <a:xfrm>
            <a:off x="5386215" y="2204239"/>
            <a:ext cx="300870" cy="370637"/>
            <a:chOff x="6394505" y="1908930"/>
            <a:chExt cx="300870" cy="370637"/>
          </a:xfrm>
        </p:grpSpPr>
        <p:sp>
          <p:nvSpPr>
            <p:cNvPr id="1815" name="Google Shape;1815;p75"/>
            <p:cNvSpPr/>
            <p:nvPr/>
          </p:nvSpPr>
          <p:spPr>
            <a:xfrm>
              <a:off x="6510055" y="2070991"/>
              <a:ext cx="185319" cy="23282"/>
            </a:xfrm>
            <a:custGeom>
              <a:avLst/>
              <a:gdLst/>
              <a:ahLst/>
              <a:cxnLst/>
              <a:rect l="l" t="t" r="r" b="b"/>
              <a:pathLst>
                <a:path w="7140" h="897" extrusionOk="0">
                  <a:moveTo>
                    <a:pt x="211" y="0"/>
                  </a:moveTo>
                  <a:lnTo>
                    <a:pt x="132" y="27"/>
                  </a:lnTo>
                  <a:lnTo>
                    <a:pt x="79" y="53"/>
                  </a:lnTo>
                  <a:lnTo>
                    <a:pt x="27" y="132"/>
                  </a:lnTo>
                  <a:lnTo>
                    <a:pt x="0" y="211"/>
                  </a:lnTo>
                  <a:lnTo>
                    <a:pt x="0" y="712"/>
                  </a:lnTo>
                  <a:lnTo>
                    <a:pt x="27" y="764"/>
                  </a:lnTo>
                  <a:lnTo>
                    <a:pt x="79" y="843"/>
                  </a:lnTo>
                  <a:lnTo>
                    <a:pt x="132" y="870"/>
                  </a:lnTo>
                  <a:lnTo>
                    <a:pt x="211" y="896"/>
                  </a:lnTo>
                  <a:lnTo>
                    <a:pt x="6955" y="896"/>
                  </a:lnTo>
                  <a:lnTo>
                    <a:pt x="7008" y="870"/>
                  </a:lnTo>
                  <a:lnTo>
                    <a:pt x="7087" y="843"/>
                  </a:lnTo>
                  <a:lnTo>
                    <a:pt x="7113" y="764"/>
                  </a:lnTo>
                  <a:lnTo>
                    <a:pt x="7139" y="712"/>
                  </a:lnTo>
                  <a:lnTo>
                    <a:pt x="7139" y="211"/>
                  </a:lnTo>
                  <a:lnTo>
                    <a:pt x="7113" y="132"/>
                  </a:lnTo>
                  <a:lnTo>
                    <a:pt x="7087" y="53"/>
                  </a:lnTo>
                  <a:lnTo>
                    <a:pt x="7008" y="2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5"/>
            <p:cNvSpPr/>
            <p:nvPr/>
          </p:nvSpPr>
          <p:spPr>
            <a:xfrm>
              <a:off x="6394505" y="1978670"/>
              <a:ext cx="300870" cy="23282"/>
            </a:xfrm>
            <a:custGeom>
              <a:avLst/>
              <a:gdLst/>
              <a:ahLst/>
              <a:cxnLst/>
              <a:rect l="l" t="t" r="r" b="b"/>
              <a:pathLst>
                <a:path w="11592" h="897" extrusionOk="0">
                  <a:moveTo>
                    <a:pt x="132" y="1"/>
                  </a:moveTo>
                  <a:lnTo>
                    <a:pt x="53" y="54"/>
                  </a:lnTo>
                  <a:lnTo>
                    <a:pt x="26" y="106"/>
                  </a:lnTo>
                  <a:lnTo>
                    <a:pt x="0" y="185"/>
                  </a:lnTo>
                  <a:lnTo>
                    <a:pt x="0" y="686"/>
                  </a:lnTo>
                  <a:lnTo>
                    <a:pt x="26" y="765"/>
                  </a:lnTo>
                  <a:lnTo>
                    <a:pt x="53" y="844"/>
                  </a:lnTo>
                  <a:lnTo>
                    <a:pt x="132" y="870"/>
                  </a:lnTo>
                  <a:lnTo>
                    <a:pt x="211" y="897"/>
                  </a:lnTo>
                  <a:lnTo>
                    <a:pt x="11407" y="897"/>
                  </a:lnTo>
                  <a:lnTo>
                    <a:pt x="11460" y="870"/>
                  </a:lnTo>
                  <a:lnTo>
                    <a:pt x="11539" y="844"/>
                  </a:lnTo>
                  <a:lnTo>
                    <a:pt x="11565" y="765"/>
                  </a:lnTo>
                  <a:lnTo>
                    <a:pt x="11591" y="686"/>
                  </a:lnTo>
                  <a:lnTo>
                    <a:pt x="11591" y="185"/>
                  </a:lnTo>
                  <a:lnTo>
                    <a:pt x="11565" y="106"/>
                  </a:lnTo>
                  <a:lnTo>
                    <a:pt x="11539" y="54"/>
                  </a:lnTo>
                  <a:lnTo>
                    <a:pt x="114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5"/>
            <p:cNvSpPr/>
            <p:nvPr/>
          </p:nvSpPr>
          <p:spPr>
            <a:xfrm>
              <a:off x="6464245" y="1932186"/>
              <a:ext cx="45837" cy="296769"/>
            </a:xfrm>
            <a:custGeom>
              <a:avLst/>
              <a:gdLst/>
              <a:ahLst/>
              <a:cxnLst/>
              <a:rect l="l" t="t" r="r" b="b"/>
              <a:pathLst>
                <a:path w="1766" h="11434" extrusionOk="0">
                  <a:moveTo>
                    <a:pt x="185" y="1"/>
                  </a:moveTo>
                  <a:lnTo>
                    <a:pt x="106" y="27"/>
                  </a:lnTo>
                  <a:lnTo>
                    <a:pt x="53" y="53"/>
                  </a:lnTo>
                  <a:lnTo>
                    <a:pt x="0" y="132"/>
                  </a:lnTo>
                  <a:lnTo>
                    <a:pt x="0" y="211"/>
                  </a:lnTo>
                  <a:lnTo>
                    <a:pt x="0" y="11434"/>
                  </a:lnTo>
                  <a:lnTo>
                    <a:pt x="1765" y="11434"/>
                  </a:lnTo>
                  <a:lnTo>
                    <a:pt x="1765" y="7324"/>
                  </a:lnTo>
                  <a:lnTo>
                    <a:pt x="1765" y="7245"/>
                  </a:lnTo>
                  <a:lnTo>
                    <a:pt x="1713" y="7192"/>
                  </a:lnTo>
                  <a:lnTo>
                    <a:pt x="1660" y="7140"/>
                  </a:lnTo>
                  <a:lnTo>
                    <a:pt x="1581" y="7140"/>
                  </a:lnTo>
                  <a:lnTo>
                    <a:pt x="1449" y="7113"/>
                  </a:lnTo>
                  <a:lnTo>
                    <a:pt x="1317" y="7087"/>
                  </a:lnTo>
                  <a:lnTo>
                    <a:pt x="1186" y="7008"/>
                  </a:lnTo>
                  <a:lnTo>
                    <a:pt x="1080" y="6929"/>
                  </a:lnTo>
                  <a:lnTo>
                    <a:pt x="1001" y="6824"/>
                  </a:lnTo>
                  <a:lnTo>
                    <a:pt x="949" y="6718"/>
                  </a:lnTo>
                  <a:lnTo>
                    <a:pt x="896" y="6587"/>
                  </a:lnTo>
                  <a:lnTo>
                    <a:pt x="896" y="6428"/>
                  </a:lnTo>
                  <a:lnTo>
                    <a:pt x="896" y="211"/>
                  </a:lnTo>
                  <a:lnTo>
                    <a:pt x="870" y="132"/>
                  </a:lnTo>
                  <a:lnTo>
                    <a:pt x="817" y="53"/>
                  </a:lnTo>
                  <a:lnTo>
                    <a:pt x="764" y="27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5"/>
            <p:cNvSpPr/>
            <p:nvPr/>
          </p:nvSpPr>
          <p:spPr>
            <a:xfrm>
              <a:off x="6417735" y="1908930"/>
              <a:ext cx="23282" cy="370637"/>
            </a:xfrm>
            <a:custGeom>
              <a:avLst/>
              <a:gdLst/>
              <a:ahLst/>
              <a:cxnLst/>
              <a:rect l="l" t="t" r="r" b="b"/>
              <a:pathLst>
                <a:path w="897" h="14280" extrusionOk="0">
                  <a:moveTo>
                    <a:pt x="185" y="1"/>
                  </a:moveTo>
                  <a:lnTo>
                    <a:pt x="133" y="27"/>
                  </a:lnTo>
                  <a:lnTo>
                    <a:pt x="53" y="80"/>
                  </a:lnTo>
                  <a:lnTo>
                    <a:pt x="27" y="133"/>
                  </a:lnTo>
                  <a:lnTo>
                    <a:pt x="1" y="212"/>
                  </a:lnTo>
                  <a:lnTo>
                    <a:pt x="1" y="14068"/>
                  </a:lnTo>
                  <a:lnTo>
                    <a:pt x="27" y="14147"/>
                  </a:lnTo>
                  <a:lnTo>
                    <a:pt x="53" y="14200"/>
                  </a:lnTo>
                  <a:lnTo>
                    <a:pt x="133" y="14253"/>
                  </a:lnTo>
                  <a:lnTo>
                    <a:pt x="185" y="14279"/>
                  </a:lnTo>
                  <a:lnTo>
                    <a:pt x="712" y="14279"/>
                  </a:lnTo>
                  <a:lnTo>
                    <a:pt x="765" y="14253"/>
                  </a:lnTo>
                  <a:lnTo>
                    <a:pt x="844" y="14200"/>
                  </a:lnTo>
                  <a:lnTo>
                    <a:pt x="870" y="14147"/>
                  </a:lnTo>
                  <a:lnTo>
                    <a:pt x="896" y="14068"/>
                  </a:lnTo>
                  <a:lnTo>
                    <a:pt x="896" y="212"/>
                  </a:lnTo>
                  <a:lnTo>
                    <a:pt x="870" y="133"/>
                  </a:lnTo>
                  <a:lnTo>
                    <a:pt x="844" y="80"/>
                  </a:lnTo>
                  <a:lnTo>
                    <a:pt x="765" y="27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5"/>
            <p:cNvSpPr/>
            <p:nvPr/>
          </p:nvSpPr>
          <p:spPr>
            <a:xfrm>
              <a:off x="6648834" y="1908930"/>
              <a:ext cx="23282" cy="370637"/>
            </a:xfrm>
            <a:custGeom>
              <a:avLst/>
              <a:gdLst/>
              <a:ahLst/>
              <a:cxnLst/>
              <a:rect l="l" t="t" r="r" b="b"/>
              <a:pathLst>
                <a:path w="897" h="14280" extrusionOk="0">
                  <a:moveTo>
                    <a:pt x="212" y="1"/>
                  </a:moveTo>
                  <a:lnTo>
                    <a:pt x="133" y="27"/>
                  </a:lnTo>
                  <a:lnTo>
                    <a:pt x="54" y="80"/>
                  </a:lnTo>
                  <a:lnTo>
                    <a:pt x="27" y="133"/>
                  </a:lnTo>
                  <a:lnTo>
                    <a:pt x="1" y="212"/>
                  </a:lnTo>
                  <a:lnTo>
                    <a:pt x="1" y="14279"/>
                  </a:lnTo>
                  <a:lnTo>
                    <a:pt x="897" y="14279"/>
                  </a:lnTo>
                  <a:lnTo>
                    <a:pt x="897" y="212"/>
                  </a:lnTo>
                  <a:lnTo>
                    <a:pt x="870" y="133"/>
                  </a:lnTo>
                  <a:lnTo>
                    <a:pt x="844" y="80"/>
                  </a:lnTo>
                  <a:lnTo>
                    <a:pt x="791" y="27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5"/>
            <p:cNvSpPr/>
            <p:nvPr/>
          </p:nvSpPr>
          <p:spPr>
            <a:xfrm>
              <a:off x="6579795" y="2025181"/>
              <a:ext cx="45837" cy="203773"/>
            </a:xfrm>
            <a:custGeom>
              <a:avLst/>
              <a:gdLst/>
              <a:ahLst/>
              <a:cxnLst/>
              <a:rect l="l" t="t" r="r" b="b"/>
              <a:pathLst>
                <a:path w="1766" h="7851" extrusionOk="0">
                  <a:moveTo>
                    <a:pt x="106" y="0"/>
                  </a:moveTo>
                  <a:lnTo>
                    <a:pt x="53" y="53"/>
                  </a:lnTo>
                  <a:lnTo>
                    <a:pt x="0" y="106"/>
                  </a:lnTo>
                  <a:lnTo>
                    <a:pt x="0" y="185"/>
                  </a:lnTo>
                  <a:lnTo>
                    <a:pt x="0" y="7851"/>
                  </a:lnTo>
                  <a:lnTo>
                    <a:pt x="1765" y="7851"/>
                  </a:lnTo>
                  <a:lnTo>
                    <a:pt x="1765" y="5533"/>
                  </a:lnTo>
                  <a:lnTo>
                    <a:pt x="1765" y="5453"/>
                  </a:lnTo>
                  <a:lnTo>
                    <a:pt x="1713" y="5401"/>
                  </a:lnTo>
                  <a:lnTo>
                    <a:pt x="1660" y="5348"/>
                  </a:lnTo>
                  <a:lnTo>
                    <a:pt x="1581" y="5322"/>
                  </a:lnTo>
                  <a:lnTo>
                    <a:pt x="1449" y="5322"/>
                  </a:lnTo>
                  <a:lnTo>
                    <a:pt x="1317" y="5269"/>
                  </a:lnTo>
                  <a:lnTo>
                    <a:pt x="1186" y="5216"/>
                  </a:lnTo>
                  <a:lnTo>
                    <a:pt x="1080" y="5137"/>
                  </a:lnTo>
                  <a:lnTo>
                    <a:pt x="1001" y="5032"/>
                  </a:lnTo>
                  <a:lnTo>
                    <a:pt x="949" y="4900"/>
                  </a:lnTo>
                  <a:lnTo>
                    <a:pt x="896" y="4769"/>
                  </a:lnTo>
                  <a:lnTo>
                    <a:pt x="896" y="4637"/>
                  </a:lnTo>
                  <a:lnTo>
                    <a:pt x="896" y="422"/>
                  </a:lnTo>
                  <a:lnTo>
                    <a:pt x="870" y="343"/>
                  </a:lnTo>
                  <a:lnTo>
                    <a:pt x="843" y="264"/>
                  </a:lnTo>
                  <a:lnTo>
                    <a:pt x="817" y="185"/>
                  </a:lnTo>
                  <a:lnTo>
                    <a:pt x="764" y="106"/>
                  </a:lnTo>
                  <a:lnTo>
                    <a:pt x="685" y="53"/>
                  </a:lnTo>
                  <a:lnTo>
                    <a:pt x="633" y="27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5"/>
            <p:cNvSpPr/>
            <p:nvPr/>
          </p:nvSpPr>
          <p:spPr>
            <a:xfrm>
              <a:off x="6533285" y="1908930"/>
              <a:ext cx="23282" cy="320025"/>
            </a:xfrm>
            <a:custGeom>
              <a:avLst/>
              <a:gdLst/>
              <a:ahLst/>
              <a:cxnLst/>
              <a:rect l="l" t="t" r="r" b="b"/>
              <a:pathLst>
                <a:path w="897" h="12330" extrusionOk="0">
                  <a:moveTo>
                    <a:pt x="212" y="1"/>
                  </a:moveTo>
                  <a:lnTo>
                    <a:pt x="133" y="27"/>
                  </a:lnTo>
                  <a:lnTo>
                    <a:pt x="54" y="80"/>
                  </a:lnTo>
                  <a:lnTo>
                    <a:pt x="27" y="133"/>
                  </a:lnTo>
                  <a:lnTo>
                    <a:pt x="1" y="212"/>
                  </a:lnTo>
                  <a:lnTo>
                    <a:pt x="1" y="12330"/>
                  </a:lnTo>
                  <a:lnTo>
                    <a:pt x="897" y="12330"/>
                  </a:lnTo>
                  <a:lnTo>
                    <a:pt x="897" y="212"/>
                  </a:lnTo>
                  <a:lnTo>
                    <a:pt x="870" y="133"/>
                  </a:lnTo>
                  <a:lnTo>
                    <a:pt x="844" y="80"/>
                  </a:lnTo>
                  <a:lnTo>
                    <a:pt x="765" y="27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5"/>
            <p:cNvSpPr/>
            <p:nvPr/>
          </p:nvSpPr>
          <p:spPr>
            <a:xfrm>
              <a:off x="6394505" y="2221398"/>
              <a:ext cx="300870" cy="34909"/>
            </a:xfrm>
            <a:custGeom>
              <a:avLst/>
              <a:gdLst/>
              <a:ahLst/>
              <a:cxnLst/>
              <a:rect l="l" t="t" r="r" b="b"/>
              <a:pathLst>
                <a:path w="11592" h="1345" extrusionOk="0">
                  <a:moveTo>
                    <a:pt x="211" y="1"/>
                  </a:moveTo>
                  <a:lnTo>
                    <a:pt x="132" y="27"/>
                  </a:lnTo>
                  <a:lnTo>
                    <a:pt x="79" y="54"/>
                  </a:lnTo>
                  <a:lnTo>
                    <a:pt x="26" y="106"/>
                  </a:lnTo>
                  <a:lnTo>
                    <a:pt x="0" y="185"/>
                  </a:lnTo>
                  <a:lnTo>
                    <a:pt x="0" y="1134"/>
                  </a:lnTo>
                  <a:lnTo>
                    <a:pt x="26" y="1213"/>
                  </a:lnTo>
                  <a:lnTo>
                    <a:pt x="79" y="1292"/>
                  </a:lnTo>
                  <a:lnTo>
                    <a:pt x="132" y="1318"/>
                  </a:lnTo>
                  <a:lnTo>
                    <a:pt x="211" y="1345"/>
                  </a:lnTo>
                  <a:lnTo>
                    <a:pt x="11381" y="1345"/>
                  </a:lnTo>
                  <a:lnTo>
                    <a:pt x="11460" y="1318"/>
                  </a:lnTo>
                  <a:lnTo>
                    <a:pt x="11539" y="1292"/>
                  </a:lnTo>
                  <a:lnTo>
                    <a:pt x="11565" y="1213"/>
                  </a:lnTo>
                  <a:lnTo>
                    <a:pt x="11591" y="1134"/>
                  </a:lnTo>
                  <a:lnTo>
                    <a:pt x="11591" y="185"/>
                  </a:lnTo>
                  <a:lnTo>
                    <a:pt x="11565" y="106"/>
                  </a:lnTo>
                  <a:lnTo>
                    <a:pt x="11539" y="54"/>
                  </a:lnTo>
                  <a:lnTo>
                    <a:pt x="11460" y="27"/>
                  </a:lnTo>
                  <a:lnTo>
                    <a:pt x="11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75"/>
          <p:cNvGrpSpPr/>
          <p:nvPr/>
        </p:nvGrpSpPr>
        <p:grpSpPr>
          <a:xfrm>
            <a:off x="3456829" y="2204239"/>
            <a:ext cx="300868" cy="370637"/>
            <a:chOff x="5609561" y="1908930"/>
            <a:chExt cx="300868" cy="370637"/>
          </a:xfrm>
        </p:grpSpPr>
        <p:sp>
          <p:nvSpPr>
            <p:cNvPr id="1824" name="Google Shape;1824;p75"/>
            <p:cNvSpPr/>
            <p:nvPr/>
          </p:nvSpPr>
          <p:spPr>
            <a:xfrm>
              <a:off x="5773671" y="1908930"/>
              <a:ext cx="134032" cy="370637"/>
            </a:xfrm>
            <a:custGeom>
              <a:avLst/>
              <a:gdLst/>
              <a:ahLst/>
              <a:cxnLst/>
              <a:rect l="l" t="t" r="r" b="b"/>
              <a:pathLst>
                <a:path w="5164" h="14280" extrusionOk="0">
                  <a:moveTo>
                    <a:pt x="2582" y="1"/>
                  </a:moveTo>
                  <a:lnTo>
                    <a:pt x="2345" y="27"/>
                  </a:lnTo>
                  <a:lnTo>
                    <a:pt x="2134" y="54"/>
                  </a:lnTo>
                  <a:lnTo>
                    <a:pt x="1897" y="133"/>
                  </a:lnTo>
                  <a:lnTo>
                    <a:pt x="1686" y="212"/>
                  </a:lnTo>
                  <a:lnTo>
                    <a:pt x="1502" y="317"/>
                  </a:lnTo>
                  <a:lnTo>
                    <a:pt x="1291" y="449"/>
                  </a:lnTo>
                  <a:lnTo>
                    <a:pt x="1106" y="607"/>
                  </a:lnTo>
                  <a:lnTo>
                    <a:pt x="922" y="765"/>
                  </a:lnTo>
                  <a:lnTo>
                    <a:pt x="764" y="949"/>
                  </a:lnTo>
                  <a:lnTo>
                    <a:pt x="606" y="1160"/>
                  </a:lnTo>
                  <a:lnTo>
                    <a:pt x="474" y="1397"/>
                  </a:lnTo>
                  <a:lnTo>
                    <a:pt x="343" y="1608"/>
                  </a:lnTo>
                  <a:lnTo>
                    <a:pt x="237" y="1871"/>
                  </a:lnTo>
                  <a:lnTo>
                    <a:pt x="132" y="2135"/>
                  </a:lnTo>
                  <a:lnTo>
                    <a:pt x="53" y="2398"/>
                  </a:lnTo>
                  <a:lnTo>
                    <a:pt x="0" y="2688"/>
                  </a:lnTo>
                  <a:lnTo>
                    <a:pt x="0" y="2793"/>
                  </a:lnTo>
                  <a:lnTo>
                    <a:pt x="53" y="2899"/>
                  </a:lnTo>
                  <a:lnTo>
                    <a:pt x="211" y="3109"/>
                  </a:lnTo>
                  <a:lnTo>
                    <a:pt x="395" y="3347"/>
                  </a:lnTo>
                  <a:lnTo>
                    <a:pt x="448" y="3452"/>
                  </a:lnTo>
                  <a:lnTo>
                    <a:pt x="474" y="3584"/>
                  </a:lnTo>
                  <a:lnTo>
                    <a:pt x="448" y="3794"/>
                  </a:lnTo>
                  <a:lnTo>
                    <a:pt x="395" y="4032"/>
                  </a:lnTo>
                  <a:lnTo>
                    <a:pt x="263" y="4479"/>
                  </a:lnTo>
                  <a:lnTo>
                    <a:pt x="211" y="4716"/>
                  </a:lnTo>
                  <a:lnTo>
                    <a:pt x="184" y="4927"/>
                  </a:lnTo>
                  <a:lnTo>
                    <a:pt x="184" y="5138"/>
                  </a:lnTo>
                  <a:lnTo>
                    <a:pt x="237" y="5349"/>
                  </a:lnTo>
                  <a:lnTo>
                    <a:pt x="422" y="5849"/>
                  </a:lnTo>
                  <a:lnTo>
                    <a:pt x="685" y="6271"/>
                  </a:lnTo>
                  <a:lnTo>
                    <a:pt x="948" y="6666"/>
                  </a:lnTo>
                  <a:lnTo>
                    <a:pt x="1106" y="6850"/>
                  </a:lnTo>
                  <a:lnTo>
                    <a:pt x="1265" y="7008"/>
                  </a:lnTo>
                  <a:lnTo>
                    <a:pt x="1449" y="7219"/>
                  </a:lnTo>
                  <a:lnTo>
                    <a:pt x="1581" y="7456"/>
                  </a:lnTo>
                  <a:lnTo>
                    <a:pt x="1660" y="7720"/>
                  </a:lnTo>
                  <a:lnTo>
                    <a:pt x="1686" y="8009"/>
                  </a:lnTo>
                  <a:lnTo>
                    <a:pt x="1686" y="8036"/>
                  </a:lnTo>
                  <a:lnTo>
                    <a:pt x="1976" y="8484"/>
                  </a:lnTo>
                  <a:lnTo>
                    <a:pt x="1686" y="8931"/>
                  </a:lnTo>
                  <a:lnTo>
                    <a:pt x="1686" y="13384"/>
                  </a:lnTo>
                  <a:lnTo>
                    <a:pt x="1712" y="13568"/>
                  </a:lnTo>
                  <a:lnTo>
                    <a:pt x="1765" y="13726"/>
                  </a:lnTo>
                  <a:lnTo>
                    <a:pt x="1844" y="13884"/>
                  </a:lnTo>
                  <a:lnTo>
                    <a:pt x="1949" y="14016"/>
                  </a:lnTo>
                  <a:lnTo>
                    <a:pt x="2081" y="14121"/>
                  </a:lnTo>
                  <a:lnTo>
                    <a:pt x="2239" y="14200"/>
                  </a:lnTo>
                  <a:lnTo>
                    <a:pt x="2397" y="14253"/>
                  </a:lnTo>
                  <a:lnTo>
                    <a:pt x="2582" y="14279"/>
                  </a:lnTo>
                  <a:lnTo>
                    <a:pt x="2766" y="14253"/>
                  </a:lnTo>
                  <a:lnTo>
                    <a:pt x="2924" y="14200"/>
                  </a:lnTo>
                  <a:lnTo>
                    <a:pt x="3082" y="14121"/>
                  </a:lnTo>
                  <a:lnTo>
                    <a:pt x="3214" y="14016"/>
                  </a:lnTo>
                  <a:lnTo>
                    <a:pt x="3319" y="13884"/>
                  </a:lnTo>
                  <a:lnTo>
                    <a:pt x="3398" y="13726"/>
                  </a:lnTo>
                  <a:lnTo>
                    <a:pt x="3451" y="13568"/>
                  </a:lnTo>
                  <a:lnTo>
                    <a:pt x="3477" y="13384"/>
                  </a:lnTo>
                  <a:lnTo>
                    <a:pt x="3477" y="8931"/>
                  </a:lnTo>
                  <a:lnTo>
                    <a:pt x="3188" y="8484"/>
                  </a:lnTo>
                  <a:lnTo>
                    <a:pt x="3477" y="8036"/>
                  </a:lnTo>
                  <a:lnTo>
                    <a:pt x="3477" y="8009"/>
                  </a:lnTo>
                  <a:lnTo>
                    <a:pt x="3504" y="7720"/>
                  </a:lnTo>
                  <a:lnTo>
                    <a:pt x="3583" y="7456"/>
                  </a:lnTo>
                  <a:lnTo>
                    <a:pt x="3715" y="7219"/>
                  </a:lnTo>
                  <a:lnTo>
                    <a:pt x="3899" y="7008"/>
                  </a:lnTo>
                  <a:lnTo>
                    <a:pt x="4057" y="6850"/>
                  </a:lnTo>
                  <a:lnTo>
                    <a:pt x="4215" y="6666"/>
                  </a:lnTo>
                  <a:lnTo>
                    <a:pt x="4505" y="6271"/>
                  </a:lnTo>
                  <a:lnTo>
                    <a:pt x="4742" y="5849"/>
                  </a:lnTo>
                  <a:lnTo>
                    <a:pt x="4953" y="5349"/>
                  </a:lnTo>
                  <a:lnTo>
                    <a:pt x="4979" y="5138"/>
                  </a:lnTo>
                  <a:lnTo>
                    <a:pt x="4979" y="4927"/>
                  </a:lnTo>
                  <a:lnTo>
                    <a:pt x="4953" y="4716"/>
                  </a:lnTo>
                  <a:lnTo>
                    <a:pt x="4900" y="4479"/>
                  </a:lnTo>
                  <a:lnTo>
                    <a:pt x="4768" y="4032"/>
                  </a:lnTo>
                  <a:lnTo>
                    <a:pt x="4716" y="3794"/>
                  </a:lnTo>
                  <a:lnTo>
                    <a:pt x="4689" y="3584"/>
                  </a:lnTo>
                  <a:lnTo>
                    <a:pt x="4716" y="3452"/>
                  </a:lnTo>
                  <a:lnTo>
                    <a:pt x="4768" y="3347"/>
                  </a:lnTo>
                  <a:lnTo>
                    <a:pt x="4953" y="3109"/>
                  </a:lnTo>
                  <a:lnTo>
                    <a:pt x="5111" y="2899"/>
                  </a:lnTo>
                  <a:lnTo>
                    <a:pt x="5163" y="2793"/>
                  </a:lnTo>
                  <a:lnTo>
                    <a:pt x="5163" y="2688"/>
                  </a:lnTo>
                  <a:lnTo>
                    <a:pt x="5111" y="2398"/>
                  </a:lnTo>
                  <a:lnTo>
                    <a:pt x="5032" y="2135"/>
                  </a:lnTo>
                  <a:lnTo>
                    <a:pt x="4926" y="1871"/>
                  </a:lnTo>
                  <a:lnTo>
                    <a:pt x="4821" y="1608"/>
                  </a:lnTo>
                  <a:lnTo>
                    <a:pt x="4689" y="1397"/>
                  </a:lnTo>
                  <a:lnTo>
                    <a:pt x="4558" y="1160"/>
                  </a:lnTo>
                  <a:lnTo>
                    <a:pt x="4399" y="949"/>
                  </a:lnTo>
                  <a:lnTo>
                    <a:pt x="4241" y="765"/>
                  </a:lnTo>
                  <a:lnTo>
                    <a:pt x="4057" y="607"/>
                  </a:lnTo>
                  <a:lnTo>
                    <a:pt x="3873" y="449"/>
                  </a:lnTo>
                  <a:lnTo>
                    <a:pt x="3688" y="317"/>
                  </a:lnTo>
                  <a:lnTo>
                    <a:pt x="3477" y="212"/>
                  </a:lnTo>
                  <a:lnTo>
                    <a:pt x="3267" y="133"/>
                  </a:lnTo>
                  <a:lnTo>
                    <a:pt x="3030" y="54"/>
                  </a:lnTo>
                  <a:lnTo>
                    <a:pt x="2819" y="27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5"/>
            <p:cNvSpPr/>
            <p:nvPr/>
          </p:nvSpPr>
          <p:spPr>
            <a:xfrm>
              <a:off x="5611611" y="1908930"/>
              <a:ext cx="134732" cy="370637"/>
            </a:xfrm>
            <a:custGeom>
              <a:avLst/>
              <a:gdLst/>
              <a:ahLst/>
              <a:cxnLst/>
              <a:rect l="l" t="t" r="r" b="b"/>
              <a:pathLst>
                <a:path w="5191" h="14280" extrusionOk="0">
                  <a:moveTo>
                    <a:pt x="2582" y="1"/>
                  </a:moveTo>
                  <a:lnTo>
                    <a:pt x="2372" y="27"/>
                  </a:lnTo>
                  <a:lnTo>
                    <a:pt x="2134" y="54"/>
                  </a:lnTo>
                  <a:lnTo>
                    <a:pt x="1924" y="133"/>
                  </a:lnTo>
                  <a:lnTo>
                    <a:pt x="1713" y="212"/>
                  </a:lnTo>
                  <a:lnTo>
                    <a:pt x="1502" y="317"/>
                  </a:lnTo>
                  <a:lnTo>
                    <a:pt x="1318" y="449"/>
                  </a:lnTo>
                  <a:lnTo>
                    <a:pt x="1133" y="607"/>
                  </a:lnTo>
                  <a:lnTo>
                    <a:pt x="949" y="765"/>
                  </a:lnTo>
                  <a:lnTo>
                    <a:pt x="791" y="949"/>
                  </a:lnTo>
                  <a:lnTo>
                    <a:pt x="633" y="1160"/>
                  </a:lnTo>
                  <a:lnTo>
                    <a:pt x="475" y="1397"/>
                  </a:lnTo>
                  <a:lnTo>
                    <a:pt x="369" y="1608"/>
                  </a:lnTo>
                  <a:lnTo>
                    <a:pt x="238" y="1871"/>
                  </a:lnTo>
                  <a:lnTo>
                    <a:pt x="159" y="2135"/>
                  </a:lnTo>
                  <a:lnTo>
                    <a:pt x="80" y="2398"/>
                  </a:lnTo>
                  <a:lnTo>
                    <a:pt x="1" y="2688"/>
                  </a:lnTo>
                  <a:lnTo>
                    <a:pt x="1" y="2793"/>
                  </a:lnTo>
                  <a:lnTo>
                    <a:pt x="53" y="2899"/>
                  </a:lnTo>
                  <a:lnTo>
                    <a:pt x="211" y="3109"/>
                  </a:lnTo>
                  <a:lnTo>
                    <a:pt x="396" y="3347"/>
                  </a:lnTo>
                  <a:lnTo>
                    <a:pt x="448" y="3452"/>
                  </a:lnTo>
                  <a:lnTo>
                    <a:pt x="475" y="3584"/>
                  </a:lnTo>
                  <a:lnTo>
                    <a:pt x="448" y="3794"/>
                  </a:lnTo>
                  <a:lnTo>
                    <a:pt x="422" y="4032"/>
                  </a:lnTo>
                  <a:lnTo>
                    <a:pt x="290" y="4479"/>
                  </a:lnTo>
                  <a:lnTo>
                    <a:pt x="238" y="4716"/>
                  </a:lnTo>
                  <a:lnTo>
                    <a:pt x="185" y="4927"/>
                  </a:lnTo>
                  <a:lnTo>
                    <a:pt x="185" y="5138"/>
                  </a:lnTo>
                  <a:lnTo>
                    <a:pt x="238" y="5349"/>
                  </a:lnTo>
                  <a:lnTo>
                    <a:pt x="448" y="5849"/>
                  </a:lnTo>
                  <a:lnTo>
                    <a:pt x="686" y="6271"/>
                  </a:lnTo>
                  <a:lnTo>
                    <a:pt x="975" y="6666"/>
                  </a:lnTo>
                  <a:lnTo>
                    <a:pt x="1107" y="6850"/>
                  </a:lnTo>
                  <a:lnTo>
                    <a:pt x="1265" y="7008"/>
                  </a:lnTo>
                  <a:lnTo>
                    <a:pt x="1449" y="7219"/>
                  </a:lnTo>
                  <a:lnTo>
                    <a:pt x="1581" y="7456"/>
                  </a:lnTo>
                  <a:lnTo>
                    <a:pt x="1687" y="7720"/>
                  </a:lnTo>
                  <a:lnTo>
                    <a:pt x="1713" y="8009"/>
                  </a:lnTo>
                  <a:lnTo>
                    <a:pt x="1713" y="8036"/>
                  </a:lnTo>
                  <a:lnTo>
                    <a:pt x="1976" y="8484"/>
                  </a:lnTo>
                  <a:lnTo>
                    <a:pt x="1713" y="8931"/>
                  </a:lnTo>
                  <a:lnTo>
                    <a:pt x="1713" y="13384"/>
                  </a:lnTo>
                  <a:lnTo>
                    <a:pt x="1713" y="13568"/>
                  </a:lnTo>
                  <a:lnTo>
                    <a:pt x="1766" y="13726"/>
                  </a:lnTo>
                  <a:lnTo>
                    <a:pt x="1845" y="13884"/>
                  </a:lnTo>
                  <a:lnTo>
                    <a:pt x="1976" y="14016"/>
                  </a:lnTo>
                  <a:lnTo>
                    <a:pt x="2108" y="14121"/>
                  </a:lnTo>
                  <a:lnTo>
                    <a:pt x="2240" y="14200"/>
                  </a:lnTo>
                  <a:lnTo>
                    <a:pt x="2424" y="14253"/>
                  </a:lnTo>
                  <a:lnTo>
                    <a:pt x="2582" y="14279"/>
                  </a:lnTo>
                  <a:lnTo>
                    <a:pt x="2767" y="14253"/>
                  </a:lnTo>
                  <a:lnTo>
                    <a:pt x="2951" y="14200"/>
                  </a:lnTo>
                  <a:lnTo>
                    <a:pt x="3083" y="14121"/>
                  </a:lnTo>
                  <a:lnTo>
                    <a:pt x="3215" y="14016"/>
                  </a:lnTo>
                  <a:lnTo>
                    <a:pt x="3320" y="13884"/>
                  </a:lnTo>
                  <a:lnTo>
                    <a:pt x="3425" y="13726"/>
                  </a:lnTo>
                  <a:lnTo>
                    <a:pt x="3478" y="13568"/>
                  </a:lnTo>
                  <a:lnTo>
                    <a:pt x="3478" y="13384"/>
                  </a:lnTo>
                  <a:lnTo>
                    <a:pt x="3478" y="8931"/>
                  </a:lnTo>
                  <a:lnTo>
                    <a:pt x="3215" y="8484"/>
                  </a:lnTo>
                  <a:lnTo>
                    <a:pt x="3478" y="8036"/>
                  </a:lnTo>
                  <a:lnTo>
                    <a:pt x="3478" y="8009"/>
                  </a:lnTo>
                  <a:lnTo>
                    <a:pt x="3504" y="7720"/>
                  </a:lnTo>
                  <a:lnTo>
                    <a:pt x="3583" y="7456"/>
                  </a:lnTo>
                  <a:lnTo>
                    <a:pt x="3741" y="7219"/>
                  </a:lnTo>
                  <a:lnTo>
                    <a:pt x="3899" y="7008"/>
                  </a:lnTo>
                  <a:lnTo>
                    <a:pt x="4084" y="6850"/>
                  </a:lnTo>
                  <a:lnTo>
                    <a:pt x="4216" y="6666"/>
                  </a:lnTo>
                  <a:lnTo>
                    <a:pt x="4505" y="6271"/>
                  </a:lnTo>
                  <a:lnTo>
                    <a:pt x="4742" y="5849"/>
                  </a:lnTo>
                  <a:lnTo>
                    <a:pt x="4953" y="5349"/>
                  </a:lnTo>
                  <a:lnTo>
                    <a:pt x="5006" y="5138"/>
                  </a:lnTo>
                  <a:lnTo>
                    <a:pt x="5006" y="4927"/>
                  </a:lnTo>
                  <a:lnTo>
                    <a:pt x="4953" y="4716"/>
                  </a:lnTo>
                  <a:lnTo>
                    <a:pt x="4901" y="4479"/>
                  </a:lnTo>
                  <a:lnTo>
                    <a:pt x="4769" y="4032"/>
                  </a:lnTo>
                  <a:lnTo>
                    <a:pt x="4716" y="3794"/>
                  </a:lnTo>
                  <a:lnTo>
                    <a:pt x="4716" y="3584"/>
                  </a:lnTo>
                  <a:lnTo>
                    <a:pt x="4742" y="3452"/>
                  </a:lnTo>
                  <a:lnTo>
                    <a:pt x="4795" y="3347"/>
                  </a:lnTo>
                  <a:lnTo>
                    <a:pt x="4980" y="3109"/>
                  </a:lnTo>
                  <a:lnTo>
                    <a:pt x="5138" y="2899"/>
                  </a:lnTo>
                  <a:lnTo>
                    <a:pt x="5190" y="2793"/>
                  </a:lnTo>
                  <a:lnTo>
                    <a:pt x="5190" y="2688"/>
                  </a:lnTo>
                  <a:lnTo>
                    <a:pt x="5111" y="2398"/>
                  </a:lnTo>
                  <a:lnTo>
                    <a:pt x="5032" y="2135"/>
                  </a:lnTo>
                  <a:lnTo>
                    <a:pt x="4953" y="1871"/>
                  </a:lnTo>
                  <a:lnTo>
                    <a:pt x="4821" y="1608"/>
                  </a:lnTo>
                  <a:lnTo>
                    <a:pt x="4690" y="1397"/>
                  </a:lnTo>
                  <a:lnTo>
                    <a:pt x="4558" y="1160"/>
                  </a:lnTo>
                  <a:lnTo>
                    <a:pt x="4400" y="949"/>
                  </a:lnTo>
                  <a:lnTo>
                    <a:pt x="4242" y="765"/>
                  </a:lnTo>
                  <a:lnTo>
                    <a:pt x="4058" y="607"/>
                  </a:lnTo>
                  <a:lnTo>
                    <a:pt x="3873" y="449"/>
                  </a:lnTo>
                  <a:lnTo>
                    <a:pt x="3689" y="317"/>
                  </a:lnTo>
                  <a:lnTo>
                    <a:pt x="3478" y="212"/>
                  </a:lnTo>
                  <a:lnTo>
                    <a:pt x="3267" y="133"/>
                  </a:lnTo>
                  <a:lnTo>
                    <a:pt x="3056" y="54"/>
                  </a:lnTo>
                  <a:lnTo>
                    <a:pt x="2819" y="27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5"/>
            <p:cNvSpPr/>
            <p:nvPr/>
          </p:nvSpPr>
          <p:spPr>
            <a:xfrm>
              <a:off x="5656045" y="2117476"/>
              <a:ext cx="45837" cy="23282"/>
            </a:xfrm>
            <a:custGeom>
              <a:avLst/>
              <a:gdLst/>
              <a:ahLst/>
              <a:cxnLst/>
              <a:rect l="l" t="t" r="r" b="b"/>
              <a:pathLst>
                <a:path w="1766" h="897" extrusionOk="0">
                  <a:moveTo>
                    <a:pt x="1" y="1"/>
                  </a:moveTo>
                  <a:lnTo>
                    <a:pt x="1" y="896"/>
                  </a:lnTo>
                  <a:lnTo>
                    <a:pt x="1766" y="896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5"/>
            <p:cNvSpPr/>
            <p:nvPr/>
          </p:nvSpPr>
          <p:spPr>
            <a:xfrm>
              <a:off x="5817431" y="2117476"/>
              <a:ext cx="46511" cy="23282"/>
            </a:xfrm>
            <a:custGeom>
              <a:avLst/>
              <a:gdLst/>
              <a:ahLst/>
              <a:cxnLst/>
              <a:rect l="l" t="t" r="r" b="b"/>
              <a:pathLst>
                <a:path w="1792" h="897" extrusionOk="0">
                  <a:moveTo>
                    <a:pt x="0" y="1"/>
                  </a:moveTo>
                  <a:lnTo>
                    <a:pt x="0" y="896"/>
                  </a:lnTo>
                  <a:lnTo>
                    <a:pt x="1791" y="896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5"/>
            <p:cNvSpPr/>
            <p:nvPr/>
          </p:nvSpPr>
          <p:spPr>
            <a:xfrm>
              <a:off x="5771621" y="1978670"/>
              <a:ext cx="138807" cy="69092"/>
            </a:xfrm>
            <a:custGeom>
              <a:avLst/>
              <a:gdLst/>
              <a:ahLst/>
              <a:cxnLst/>
              <a:rect l="l" t="t" r="r" b="b"/>
              <a:pathLst>
                <a:path w="5348" h="2662" extrusionOk="0">
                  <a:moveTo>
                    <a:pt x="79" y="1"/>
                  </a:moveTo>
                  <a:lnTo>
                    <a:pt x="0" y="422"/>
                  </a:lnTo>
                  <a:lnTo>
                    <a:pt x="0" y="897"/>
                  </a:lnTo>
                  <a:lnTo>
                    <a:pt x="0" y="1345"/>
                  </a:lnTo>
                  <a:lnTo>
                    <a:pt x="79" y="1792"/>
                  </a:lnTo>
                  <a:lnTo>
                    <a:pt x="184" y="2240"/>
                  </a:lnTo>
                  <a:lnTo>
                    <a:pt x="316" y="2662"/>
                  </a:lnTo>
                  <a:lnTo>
                    <a:pt x="5032" y="2662"/>
                  </a:lnTo>
                  <a:lnTo>
                    <a:pt x="5163" y="2240"/>
                  </a:lnTo>
                  <a:lnTo>
                    <a:pt x="5242" y="1792"/>
                  </a:lnTo>
                  <a:lnTo>
                    <a:pt x="5321" y="1345"/>
                  </a:lnTo>
                  <a:lnTo>
                    <a:pt x="5348" y="897"/>
                  </a:lnTo>
                  <a:lnTo>
                    <a:pt x="5321" y="422"/>
                  </a:lnTo>
                  <a:lnTo>
                    <a:pt x="52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5"/>
            <p:cNvSpPr/>
            <p:nvPr/>
          </p:nvSpPr>
          <p:spPr>
            <a:xfrm>
              <a:off x="5609561" y="1978670"/>
              <a:ext cx="138833" cy="69092"/>
            </a:xfrm>
            <a:custGeom>
              <a:avLst/>
              <a:gdLst/>
              <a:ahLst/>
              <a:cxnLst/>
              <a:rect l="l" t="t" r="r" b="b"/>
              <a:pathLst>
                <a:path w="5349" h="2662" extrusionOk="0">
                  <a:moveTo>
                    <a:pt x="80" y="1"/>
                  </a:moveTo>
                  <a:lnTo>
                    <a:pt x="27" y="422"/>
                  </a:lnTo>
                  <a:lnTo>
                    <a:pt x="1" y="897"/>
                  </a:lnTo>
                  <a:lnTo>
                    <a:pt x="27" y="1345"/>
                  </a:lnTo>
                  <a:lnTo>
                    <a:pt x="80" y="1792"/>
                  </a:lnTo>
                  <a:lnTo>
                    <a:pt x="185" y="2240"/>
                  </a:lnTo>
                  <a:lnTo>
                    <a:pt x="317" y="2662"/>
                  </a:lnTo>
                  <a:lnTo>
                    <a:pt x="5032" y="2662"/>
                  </a:lnTo>
                  <a:lnTo>
                    <a:pt x="5164" y="2240"/>
                  </a:lnTo>
                  <a:lnTo>
                    <a:pt x="5269" y="1792"/>
                  </a:lnTo>
                  <a:lnTo>
                    <a:pt x="5322" y="1345"/>
                  </a:lnTo>
                  <a:lnTo>
                    <a:pt x="5348" y="897"/>
                  </a:lnTo>
                  <a:lnTo>
                    <a:pt x="5322" y="422"/>
                  </a:lnTo>
                  <a:lnTo>
                    <a:pt x="5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75"/>
          <p:cNvGrpSpPr/>
          <p:nvPr/>
        </p:nvGrpSpPr>
        <p:grpSpPr>
          <a:xfrm>
            <a:off x="7304325" y="2204242"/>
            <a:ext cx="323425" cy="370632"/>
            <a:chOff x="7168497" y="1908930"/>
            <a:chExt cx="323425" cy="370632"/>
          </a:xfrm>
        </p:grpSpPr>
        <p:sp>
          <p:nvSpPr>
            <p:cNvPr id="1831" name="Google Shape;1831;p75"/>
            <p:cNvSpPr/>
            <p:nvPr/>
          </p:nvSpPr>
          <p:spPr>
            <a:xfrm>
              <a:off x="7256016" y="1955441"/>
              <a:ext cx="146334" cy="23256"/>
            </a:xfrm>
            <a:custGeom>
              <a:avLst/>
              <a:gdLst/>
              <a:ahLst/>
              <a:cxnLst/>
              <a:rect l="l" t="t" r="r" b="b"/>
              <a:pathLst>
                <a:path w="5638" h="896" extrusionOk="0">
                  <a:moveTo>
                    <a:pt x="53" y="0"/>
                  </a:moveTo>
                  <a:lnTo>
                    <a:pt x="53" y="211"/>
                  </a:lnTo>
                  <a:lnTo>
                    <a:pt x="53" y="422"/>
                  </a:lnTo>
                  <a:lnTo>
                    <a:pt x="53" y="659"/>
                  </a:lnTo>
                  <a:lnTo>
                    <a:pt x="0" y="896"/>
                  </a:lnTo>
                  <a:lnTo>
                    <a:pt x="5638" y="896"/>
                  </a:lnTo>
                  <a:lnTo>
                    <a:pt x="5585" y="659"/>
                  </a:lnTo>
                  <a:lnTo>
                    <a:pt x="5559" y="422"/>
                  </a:lnTo>
                  <a:lnTo>
                    <a:pt x="5532" y="211"/>
                  </a:lnTo>
                  <a:lnTo>
                    <a:pt x="5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5"/>
            <p:cNvSpPr/>
            <p:nvPr/>
          </p:nvSpPr>
          <p:spPr>
            <a:xfrm>
              <a:off x="7290198" y="1926709"/>
              <a:ext cx="10953" cy="261912"/>
            </a:xfrm>
            <a:custGeom>
              <a:avLst/>
              <a:gdLst/>
              <a:ahLst/>
              <a:cxnLst/>
              <a:rect l="l" t="t" r="r" b="b"/>
              <a:pathLst>
                <a:path w="422" h="10091" extrusionOk="0">
                  <a:moveTo>
                    <a:pt x="211" y="1"/>
                  </a:moveTo>
                  <a:lnTo>
                    <a:pt x="132" y="27"/>
                  </a:lnTo>
                  <a:lnTo>
                    <a:pt x="53" y="80"/>
                  </a:lnTo>
                  <a:lnTo>
                    <a:pt x="0" y="133"/>
                  </a:lnTo>
                  <a:lnTo>
                    <a:pt x="0" y="212"/>
                  </a:lnTo>
                  <a:lnTo>
                    <a:pt x="0" y="9880"/>
                  </a:lnTo>
                  <a:lnTo>
                    <a:pt x="0" y="9959"/>
                  </a:lnTo>
                  <a:lnTo>
                    <a:pt x="53" y="10038"/>
                  </a:lnTo>
                  <a:lnTo>
                    <a:pt x="132" y="10064"/>
                  </a:lnTo>
                  <a:lnTo>
                    <a:pt x="211" y="10090"/>
                  </a:lnTo>
                  <a:lnTo>
                    <a:pt x="290" y="10064"/>
                  </a:lnTo>
                  <a:lnTo>
                    <a:pt x="343" y="10038"/>
                  </a:lnTo>
                  <a:lnTo>
                    <a:pt x="396" y="9959"/>
                  </a:lnTo>
                  <a:lnTo>
                    <a:pt x="422" y="9880"/>
                  </a:lnTo>
                  <a:lnTo>
                    <a:pt x="422" y="212"/>
                  </a:lnTo>
                  <a:lnTo>
                    <a:pt x="396" y="133"/>
                  </a:lnTo>
                  <a:lnTo>
                    <a:pt x="343" y="80"/>
                  </a:lnTo>
                  <a:lnTo>
                    <a:pt x="290" y="27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5"/>
            <p:cNvSpPr/>
            <p:nvPr/>
          </p:nvSpPr>
          <p:spPr>
            <a:xfrm>
              <a:off x="7312753" y="1926709"/>
              <a:ext cx="11654" cy="264637"/>
            </a:xfrm>
            <a:custGeom>
              <a:avLst/>
              <a:gdLst/>
              <a:ahLst/>
              <a:cxnLst/>
              <a:rect l="l" t="t" r="r" b="b"/>
              <a:pathLst>
                <a:path w="449" h="10196" extrusionOk="0">
                  <a:moveTo>
                    <a:pt x="238" y="1"/>
                  </a:moveTo>
                  <a:lnTo>
                    <a:pt x="132" y="27"/>
                  </a:lnTo>
                  <a:lnTo>
                    <a:pt x="80" y="80"/>
                  </a:lnTo>
                  <a:lnTo>
                    <a:pt x="27" y="133"/>
                  </a:lnTo>
                  <a:lnTo>
                    <a:pt x="1" y="212"/>
                  </a:lnTo>
                  <a:lnTo>
                    <a:pt x="1" y="9985"/>
                  </a:lnTo>
                  <a:lnTo>
                    <a:pt x="27" y="10064"/>
                  </a:lnTo>
                  <a:lnTo>
                    <a:pt x="80" y="10143"/>
                  </a:lnTo>
                  <a:lnTo>
                    <a:pt x="132" y="10170"/>
                  </a:lnTo>
                  <a:lnTo>
                    <a:pt x="238" y="10196"/>
                  </a:lnTo>
                  <a:lnTo>
                    <a:pt x="317" y="10170"/>
                  </a:lnTo>
                  <a:lnTo>
                    <a:pt x="369" y="10143"/>
                  </a:lnTo>
                  <a:lnTo>
                    <a:pt x="422" y="10064"/>
                  </a:lnTo>
                  <a:lnTo>
                    <a:pt x="449" y="9985"/>
                  </a:lnTo>
                  <a:lnTo>
                    <a:pt x="449" y="212"/>
                  </a:lnTo>
                  <a:lnTo>
                    <a:pt x="422" y="133"/>
                  </a:lnTo>
                  <a:lnTo>
                    <a:pt x="369" y="80"/>
                  </a:lnTo>
                  <a:lnTo>
                    <a:pt x="317" y="27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5"/>
            <p:cNvSpPr/>
            <p:nvPr/>
          </p:nvSpPr>
          <p:spPr>
            <a:xfrm>
              <a:off x="7336008" y="1926709"/>
              <a:ext cx="10953" cy="264637"/>
            </a:xfrm>
            <a:custGeom>
              <a:avLst/>
              <a:gdLst/>
              <a:ahLst/>
              <a:cxnLst/>
              <a:rect l="l" t="t" r="r" b="b"/>
              <a:pathLst>
                <a:path w="422" h="10196" extrusionOk="0">
                  <a:moveTo>
                    <a:pt x="211" y="1"/>
                  </a:moveTo>
                  <a:lnTo>
                    <a:pt x="132" y="27"/>
                  </a:lnTo>
                  <a:lnTo>
                    <a:pt x="79" y="80"/>
                  </a:lnTo>
                  <a:lnTo>
                    <a:pt x="27" y="133"/>
                  </a:lnTo>
                  <a:lnTo>
                    <a:pt x="0" y="212"/>
                  </a:lnTo>
                  <a:lnTo>
                    <a:pt x="0" y="9985"/>
                  </a:lnTo>
                  <a:lnTo>
                    <a:pt x="27" y="10064"/>
                  </a:lnTo>
                  <a:lnTo>
                    <a:pt x="79" y="10143"/>
                  </a:lnTo>
                  <a:lnTo>
                    <a:pt x="132" y="10170"/>
                  </a:lnTo>
                  <a:lnTo>
                    <a:pt x="211" y="10196"/>
                  </a:lnTo>
                  <a:lnTo>
                    <a:pt x="316" y="10170"/>
                  </a:lnTo>
                  <a:lnTo>
                    <a:pt x="369" y="10143"/>
                  </a:lnTo>
                  <a:lnTo>
                    <a:pt x="422" y="10064"/>
                  </a:lnTo>
                  <a:lnTo>
                    <a:pt x="422" y="9985"/>
                  </a:lnTo>
                  <a:lnTo>
                    <a:pt x="422" y="212"/>
                  </a:lnTo>
                  <a:lnTo>
                    <a:pt x="422" y="133"/>
                  </a:lnTo>
                  <a:lnTo>
                    <a:pt x="369" y="80"/>
                  </a:lnTo>
                  <a:lnTo>
                    <a:pt x="316" y="27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5"/>
            <p:cNvSpPr/>
            <p:nvPr/>
          </p:nvSpPr>
          <p:spPr>
            <a:xfrm>
              <a:off x="7359263" y="1926709"/>
              <a:ext cx="10953" cy="261912"/>
            </a:xfrm>
            <a:custGeom>
              <a:avLst/>
              <a:gdLst/>
              <a:ahLst/>
              <a:cxnLst/>
              <a:rect l="l" t="t" r="r" b="b"/>
              <a:pathLst>
                <a:path w="422" h="10091" extrusionOk="0">
                  <a:moveTo>
                    <a:pt x="211" y="1"/>
                  </a:moveTo>
                  <a:lnTo>
                    <a:pt x="132" y="27"/>
                  </a:lnTo>
                  <a:lnTo>
                    <a:pt x="53" y="80"/>
                  </a:lnTo>
                  <a:lnTo>
                    <a:pt x="26" y="133"/>
                  </a:lnTo>
                  <a:lnTo>
                    <a:pt x="0" y="212"/>
                  </a:lnTo>
                  <a:lnTo>
                    <a:pt x="0" y="9880"/>
                  </a:lnTo>
                  <a:lnTo>
                    <a:pt x="26" y="9959"/>
                  </a:lnTo>
                  <a:lnTo>
                    <a:pt x="53" y="10038"/>
                  </a:lnTo>
                  <a:lnTo>
                    <a:pt x="132" y="10064"/>
                  </a:lnTo>
                  <a:lnTo>
                    <a:pt x="211" y="10090"/>
                  </a:lnTo>
                  <a:lnTo>
                    <a:pt x="290" y="10064"/>
                  </a:lnTo>
                  <a:lnTo>
                    <a:pt x="369" y="10038"/>
                  </a:lnTo>
                  <a:lnTo>
                    <a:pt x="422" y="9959"/>
                  </a:lnTo>
                  <a:lnTo>
                    <a:pt x="422" y="9880"/>
                  </a:lnTo>
                  <a:lnTo>
                    <a:pt x="422" y="212"/>
                  </a:lnTo>
                  <a:lnTo>
                    <a:pt x="422" y="133"/>
                  </a:lnTo>
                  <a:lnTo>
                    <a:pt x="369" y="80"/>
                  </a:lnTo>
                  <a:lnTo>
                    <a:pt x="290" y="27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5"/>
            <p:cNvSpPr/>
            <p:nvPr/>
          </p:nvSpPr>
          <p:spPr>
            <a:xfrm>
              <a:off x="7168497" y="1908930"/>
              <a:ext cx="323425" cy="300896"/>
            </a:xfrm>
            <a:custGeom>
              <a:avLst/>
              <a:gdLst/>
              <a:ahLst/>
              <a:cxnLst/>
              <a:rect l="l" t="t" r="r" b="b"/>
              <a:pathLst>
                <a:path w="12461" h="11593" extrusionOk="0">
                  <a:moveTo>
                    <a:pt x="10880" y="1"/>
                  </a:moveTo>
                  <a:lnTo>
                    <a:pt x="10590" y="27"/>
                  </a:lnTo>
                  <a:lnTo>
                    <a:pt x="10301" y="80"/>
                  </a:lnTo>
                  <a:lnTo>
                    <a:pt x="9984" y="159"/>
                  </a:lnTo>
                  <a:lnTo>
                    <a:pt x="9695" y="264"/>
                  </a:lnTo>
                  <a:lnTo>
                    <a:pt x="9405" y="422"/>
                  </a:lnTo>
                  <a:lnTo>
                    <a:pt x="9168" y="633"/>
                  </a:lnTo>
                  <a:lnTo>
                    <a:pt x="9036" y="739"/>
                  </a:lnTo>
                  <a:lnTo>
                    <a:pt x="8931" y="870"/>
                  </a:lnTo>
                  <a:lnTo>
                    <a:pt x="8852" y="1002"/>
                  </a:lnTo>
                  <a:lnTo>
                    <a:pt x="8773" y="1160"/>
                  </a:lnTo>
                  <a:lnTo>
                    <a:pt x="8720" y="1318"/>
                  </a:lnTo>
                  <a:lnTo>
                    <a:pt x="8667" y="1503"/>
                  </a:lnTo>
                  <a:lnTo>
                    <a:pt x="8641" y="1687"/>
                  </a:lnTo>
                  <a:lnTo>
                    <a:pt x="8615" y="1898"/>
                  </a:lnTo>
                  <a:lnTo>
                    <a:pt x="8615" y="2108"/>
                  </a:lnTo>
                  <a:lnTo>
                    <a:pt x="8641" y="2346"/>
                  </a:lnTo>
                  <a:lnTo>
                    <a:pt x="8694" y="2583"/>
                  </a:lnTo>
                  <a:lnTo>
                    <a:pt x="8773" y="2846"/>
                  </a:lnTo>
                  <a:lnTo>
                    <a:pt x="8852" y="3109"/>
                  </a:lnTo>
                  <a:lnTo>
                    <a:pt x="8983" y="3399"/>
                  </a:lnTo>
                  <a:lnTo>
                    <a:pt x="9905" y="5665"/>
                  </a:lnTo>
                  <a:lnTo>
                    <a:pt x="10063" y="6086"/>
                  </a:lnTo>
                  <a:lnTo>
                    <a:pt x="10142" y="6508"/>
                  </a:lnTo>
                  <a:lnTo>
                    <a:pt x="10195" y="6929"/>
                  </a:lnTo>
                  <a:lnTo>
                    <a:pt x="10169" y="7351"/>
                  </a:lnTo>
                  <a:lnTo>
                    <a:pt x="10116" y="7772"/>
                  </a:lnTo>
                  <a:lnTo>
                    <a:pt x="10011" y="8194"/>
                  </a:lnTo>
                  <a:lnTo>
                    <a:pt x="9879" y="8589"/>
                  </a:lnTo>
                  <a:lnTo>
                    <a:pt x="9668" y="8984"/>
                  </a:lnTo>
                  <a:lnTo>
                    <a:pt x="9405" y="9353"/>
                  </a:lnTo>
                  <a:lnTo>
                    <a:pt x="9115" y="9695"/>
                  </a:lnTo>
                  <a:lnTo>
                    <a:pt x="8773" y="9985"/>
                  </a:lnTo>
                  <a:lnTo>
                    <a:pt x="8404" y="10222"/>
                  </a:lnTo>
                  <a:lnTo>
                    <a:pt x="8035" y="10407"/>
                  </a:lnTo>
                  <a:lnTo>
                    <a:pt x="7613" y="10538"/>
                  </a:lnTo>
                  <a:lnTo>
                    <a:pt x="7192" y="10644"/>
                  </a:lnTo>
                  <a:lnTo>
                    <a:pt x="6744" y="10670"/>
                  </a:lnTo>
                  <a:lnTo>
                    <a:pt x="5717" y="10670"/>
                  </a:lnTo>
                  <a:lnTo>
                    <a:pt x="5269" y="10644"/>
                  </a:lnTo>
                  <a:lnTo>
                    <a:pt x="4847" y="10538"/>
                  </a:lnTo>
                  <a:lnTo>
                    <a:pt x="4426" y="10407"/>
                  </a:lnTo>
                  <a:lnTo>
                    <a:pt x="4031" y="10222"/>
                  </a:lnTo>
                  <a:lnTo>
                    <a:pt x="3688" y="9985"/>
                  </a:lnTo>
                  <a:lnTo>
                    <a:pt x="3346" y="9695"/>
                  </a:lnTo>
                  <a:lnTo>
                    <a:pt x="3056" y="9353"/>
                  </a:lnTo>
                  <a:lnTo>
                    <a:pt x="2793" y="8984"/>
                  </a:lnTo>
                  <a:lnTo>
                    <a:pt x="2582" y="8589"/>
                  </a:lnTo>
                  <a:lnTo>
                    <a:pt x="2424" y="8194"/>
                  </a:lnTo>
                  <a:lnTo>
                    <a:pt x="2345" y="7772"/>
                  </a:lnTo>
                  <a:lnTo>
                    <a:pt x="2266" y="7351"/>
                  </a:lnTo>
                  <a:lnTo>
                    <a:pt x="2266" y="6929"/>
                  </a:lnTo>
                  <a:lnTo>
                    <a:pt x="2318" y="6508"/>
                  </a:lnTo>
                  <a:lnTo>
                    <a:pt x="2397" y="6086"/>
                  </a:lnTo>
                  <a:lnTo>
                    <a:pt x="2556" y="5665"/>
                  </a:lnTo>
                  <a:lnTo>
                    <a:pt x="3478" y="3399"/>
                  </a:lnTo>
                  <a:lnTo>
                    <a:pt x="3557" y="3109"/>
                  </a:lnTo>
                  <a:lnTo>
                    <a:pt x="3636" y="2846"/>
                  </a:lnTo>
                  <a:lnTo>
                    <a:pt x="3688" y="2583"/>
                  </a:lnTo>
                  <a:lnTo>
                    <a:pt x="3715" y="2319"/>
                  </a:lnTo>
                  <a:lnTo>
                    <a:pt x="3715" y="2082"/>
                  </a:lnTo>
                  <a:lnTo>
                    <a:pt x="3715" y="1871"/>
                  </a:lnTo>
                  <a:lnTo>
                    <a:pt x="3688" y="1661"/>
                  </a:lnTo>
                  <a:lnTo>
                    <a:pt x="3636" y="1476"/>
                  </a:lnTo>
                  <a:lnTo>
                    <a:pt x="3583" y="1318"/>
                  </a:lnTo>
                  <a:lnTo>
                    <a:pt x="3530" y="1134"/>
                  </a:lnTo>
                  <a:lnTo>
                    <a:pt x="3425" y="1002"/>
                  </a:lnTo>
                  <a:lnTo>
                    <a:pt x="3346" y="870"/>
                  </a:lnTo>
                  <a:lnTo>
                    <a:pt x="3135" y="633"/>
                  </a:lnTo>
                  <a:lnTo>
                    <a:pt x="2872" y="422"/>
                  </a:lnTo>
                  <a:lnTo>
                    <a:pt x="2608" y="291"/>
                  </a:lnTo>
                  <a:lnTo>
                    <a:pt x="2345" y="185"/>
                  </a:lnTo>
                  <a:lnTo>
                    <a:pt x="2055" y="106"/>
                  </a:lnTo>
                  <a:lnTo>
                    <a:pt x="1765" y="54"/>
                  </a:lnTo>
                  <a:lnTo>
                    <a:pt x="1265" y="54"/>
                  </a:lnTo>
                  <a:lnTo>
                    <a:pt x="1054" y="80"/>
                  </a:lnTo>
                  <a:lnTo>
                    <a:pt x="896" y="133"/>
                  </a:lnTo>
                  <a:lnTo>
                    <a:pt x="711" y="212"/>
                  </a:lnTo>
                  <a:lnTo>
                    <a:pt x="527" y="317"/>
                  </a:lnTo>
                  <a:lnTo>
                    <a:pt x="395" y="422"/>
                  </a:lnTo>
                  <a:lnTo>
                    <a:pt x="264" y="554"/>
                  </a:lnTo>
                  <a:lnTo>
                    <a:pt x="158" y="712"/>
                  </a:lnTo>
                  <a:lnTo>
                    <a:pt x="53" y="897"/>
                  </a:lnTo>
                  <a:lnTo>
                    <a:pt x="0" y="1134"/>
                  </a:lnTo>
                  <a:lnTo>
                    <a:pt x="0" y="1423"/>
                  </a:lnTo>
                  <a:lnTo>
                    <a:pt x="0" y="1608"/>
                  </a:lnTo>
                  <a:lnTo>
                    <a:pt x="53" y="1766"/>
                  </a:lnTo>
                  <a:lnTo>
                    <a:pt x="132" y="1924"/>
                  </a:lnTo>
                  <a:lnTo>
                    <a:pt x="264" y="2056"/>
                  </a:lnTo>
                  <a:lnTo>
                    <a:pt x="395" y="2187"/>
                  </a:lnTo>
                  <a:lnTo>
                    <a:pt x="527" y="2266"/>
                  </a:lnTo>
                  <a:lnTo>
                    <a:pt x="711" y="2319"/>
                  </a:lnTo>
                  <a:lnTo>
                    <a:pt x="896" y="2346"/>
                  </a:lnTo>
                  <a:lnTo>
                    <a:pt x="1054" y="2319"/>
                  </a:lnTo>
                  <a:lnTo>
                    <a:pt x="1238" y="2266"/>
                  </a:lnTo>
                  <a:lnTo>
                    <a:pt x="1370" y="2187"/>
                  </a:lnTo>
                  <a:lnTo>
                    <a:pt x="1502" y="2082"/>
                  </a:lnTo>
                  <a:lnTo>
                    <a:pt x="1607" y="1950"/>
                  </a:lnTo>
                  <a:lnTo>
                    <a:pt x="1686" y="1792"/>
                  </a:lnTo>
                  <a:lnTo>
                    <a:pt x="1765" y="1608"/>
                  </a:lnTo>
                  <a:lnTo>
                    <a:pt x="1765" y="1423"/>
                  </a:lnTo>
                  <a:lnTo>
                    <a:pt x="2002" y="1476"/>
                  </a:lnTo>
                  <a:lnTo>
                    <a:pt x="2213" y="1582"/>
                  </a:lnTo>
                  <a:lnTo>
                    <a:pt x="2397" y="1740"/>
                  </a:lnTo>
                  <a:lnTo>
                    <a:pt x="2556" y="1950"/>
                  </a:lnTo>
                  <a:lnTo>
                    <a:pt x="2635" y="2082"/>
                  </a:lnTo>
                  <a:lnTo>
                    <a:pt x="2687" y="2214"/>
                  </a:lnTo>
                  <a:lnTo>
                    <a:pt x="2714" y="2346"/>
                  </a:lnTo>
                  <a:lnTo>
                    <a:pt x="2740" y="2477"/>
                  </a:lnTo>
                  <a:lnTo>
                    <a:pt x="2740" y="2609"/>
                  </a:lnTo>
                  <a:lnTo>
                    <a:pt x="2740" y="2767"/>
                  </a:lnTo>
                  <a:lnTo>
                    <a:pt x="2687" y="2899"/>
                  </a:lnTo>
                  <a:lnTo>
                    <a:pt x="2661" y="3030"/>
                  </a:lnTo>
                  <a:lnTo>
                    <a:pt x="1713" y="5296"/>
                  </a:lnTo>
                  <a:lnTo>
                    <a:pt x="1633" y="5559"/>
                  </a:lnTo>
                  <a:lnTo>
                    <a:pt x="1528" y="5823"/>
                  </a:lnTo>
                  <a:lnTo>
                    <a:pt x="1475" y="6086"/>
                  </a:lnTo>
                  <a:lnTo>
                    <a:pt x="1423" y="6350"/>
                  </a:lnTo>
                  <a:lnTo>
                    <a:pt x="1370" y="6877"/>
                  </a:lnTo>
                  <a:lnTo>
                    <a:pt x="1370" y="7430"/>
                  </a:lnTo>
                  <a:lnTo>
                    <a:pt x="1449" y="7957"/>
                  </a:lnTo>
                  <a:lnTo>
                    <a:pt x="1581" y="8484"/>
                  </a:lnTo>
                  <a:lnTo>
                    <a:pt x="1660" y="8747"/>
                  </a:lnTo>
                  <a:lnTo>
                    <a:pt x="1765" y="8984"/>
                  </a:lnTo>
                  <a:lnTo>
                    <a:pt x="1897" y="9248"/>
                  </a:lnTo>
                  <a:lnTo>
                    <a:pt x="2029" y="9485"/>
                  </a:lnTo>
                  <a:lnTo>
                    <a:pt x="2187" y="9722"/>
                  </a:lnTo>
                  <a:lnTo>
                    <a:pt x="2345" y="9932"/>
                  </a:lnTo>
                  <a:lnTo>
                    <a:pt x="2529" y="10143"/>
                  </a:lnTo>
                  <a:lnTo>
                    <a:pt x="2714" y="10354"/>
                  </a:lnTo>
                  <a:lnTo>
                    <a:pt x="2924" y="10538"/>
                  </a:lnTo>
                  <a:lnTo>
                    <a:pt x="3135" y="10723"/>
                  </a:lnTo>
                  <a:lnTo>
                    <a:pt x="3372" y="10881"/>
                  </a:lnTo>
                  <a:lnTo>
                    <a:pt x="3609" y="11039"/>
                  </a:lnTo>
                  <a:lnTo>
                    <a:pt x="3846" y="11171"/>
                  </a:lnTo>
                  <a:lnTo>
                    <a:pt x="4110" y="11276"/>
                  </a:lnTo>
                  <a:lnTo>
                    <a:pt x="4373" y="11381"/>
                  </a:lnTo>
                  <a:lnTo>
                    <a:pt x="4637" y="11460"/>
                  </a:lnTo>
                  <a:lnTo>
                    <a:pt x="4900" y="11513"/>
                  </a:lnTo>
                  <a:lnTo>
                    <a:pt x="5164" y="11566"/>
                  </a:lnTo>
                  <a:lnTo>
                    <a:pt x="5453" y="11592"/>
                  </a:lnTo>
                  <a:lnTo>
                    <a:pt x="7008" y="11592"/>
                  </a:lnTo>
                  <a:lnTo>
                    <a:pt x="7297" y="11566"/>
                  </a:lnTo>
                  <a:lnTo>
                    <a:pt x="7561" y="11513"/>
                  </a:lnTo>
                  <a:lnTo>
                    <a:pt x="7824" y="11460"/>
                  </a:lnTo>
                  <a:lnTo>
                    <a:pt x="8088" y="11381"/>
                  </a:lnTo>
                  <a:lnTo>
                    <a:pt x="8351" y="11276"/>
                  </a:lnTo>
                  <a:lnTo>
                    <a:pt x="8615" y="11171"/>
                  </a:lnTo>
                  <a:lnTo>
                    <a:pt x="8852" y="11039"/>
                  </a:lnTo>
                  <a:lnTo>
                    <a:pt x="9089" y="10881"/>
                  </a:lnTo>
                  <a:lnTo>
                    <a:pt x="9299" y="10723"/>
                  </a:lnTo>
                  <a:lnTo>
                    <a:pt x="9537" y="10538"/>
                  </a:lnTo>
                  <a:lnTo>
                    <a:pt x="9721" y="10354"/>
                  </a:lnTo>
                  <a:lnTo>
                    <a:pt x="9932" y="10143"/>
                  </a:lnTo>
                  <a:lnTo>
                    <a:pt x="10116" y="9932"/>
                  </a:lnTo>
                  <a:lnTo>
                    <a:pt x="10274" y="9722"/>
                  </a:lnTo>
                  <a:lnTo>
                    <a:pt x="10432" y="9485"/>
                  </a:lnTo>
                  <a:lnTo>
                    <a:pt x="10564" y="9248"/>
                  </a:lnTo>
                  <a:lnTo>
                    <a:pt x="10669" y="8984"/>
                  </a:lnTo>
                  <a:lnTo>
                    <a:pt x="10775" y="8747"/>
                  </a:lnTo>
                  <a:lnTo>
                    <a:pt x="10880" y="8484"/>
                  </a:lnTo>
                  <a:lnTo>
                    <a:pt x="11012" y="7957"/>
                  </a:lnTo>
                  <a:lnTo>
                    <a:pt x="11065" y="7430"/>
                  </a:lnTo>
                  <a:lnTo>
                    <a:pt x="11091" y="6877"/>
                  </a:lnTo>
                  <a:lnTo>
                    <a:pt x="11038" y="6350"/>
                  </a:lnTo>
                  <a:lnTo>
                    <a:pt x="10985" y="6086"/>
                  </a:lnTo>
                  <a:lnTo>
                    <a:pt x="10906" y="5823"/>
                  </a:lnTo>
                  <a:lnTo>
                    <a:pt x="10827" y="5559"/>
                  </a:lnTo>
                  <a:lnTo>
                    <a:pt x="10748" y="5296"/>
                  </a:lnTo>
                  <a:lnTo>
                    <a:pt x="9800" y="3030"/>
                  </a:lnTo>
                  <a:lnTo>
                    <a:pt x="9747" y="2899"/>
                  </a:lnTo>
                  <a:lnTo>
                    <a:pt x="9721" y="2767"/>
                  </a:lnTo>
                  <a:lnTo>
                    <a:pt x="9721" y="2609"/>
                  </a:lnTo>
                  <a:lnTo>
                    <a:pt x="9721" y="2477"/>
                  </a:lnTo>
                  <a:lnTo>
                    <a:pt x="9747" y="2346"/>
                  </a:lnTo>
                  <a:lnTo>
                    <a:pt x="9774" y="2214"/>
                  </a:lnTo>
                  <a:lnTo>
                    <a:pt x="9826" y="2082"/>
                  </a:lnTo>
                  <a:lnTo>
                    <a:pt x="9905" y="1950"/>
                  </a:lnTo>
                  <a:lnTo>
                    <a:pt x="10063" y="1740"/>
                  </a:lnTo>
                  <a:lnTo>
                    <a:pt x="10248" y="1582"/>
                  </a:lnTo>
                  <a:lnTo>
                    <a:pt x="10459" y="1476"/>
                  </a:lnTo>
                  <a:lnTo>
                    <a:pt x="10696" y="1423"/>
                  </a:lnTo>
                  <a:lnTo>
                    <a:pt x="10696" y="1608"/>
                  </a:lnTo>
                  <a:lnTo>
                    <a:pt x="10748" y="1792"/>
                  </a:lnTo>
                  <a:lnTo>
                    <a:pt x="10854" y="1950"/>
                  </a:lnTo>
                  <a:lnTo>
                    <a:pt x="10959" y="2082"/>
                  </a:lnTo>
                  <a:lnTo>
                    <a:pt x="11091" y="2187"/>
                  </a:lnTo>
                  <a:lnTo>
                    <a:pt x="11223" y="2266"/>
                  </a:lnTo>
                  <a:lnTo>
                    <a:pt x="11407" y="2319"/>
                  </a:lnTo>
                  <a:lnTo>
                    <a:pt x="11565" y="2346"/>
                  </a:lnTo>
                  <a:lnTo>
                    <a:pt x="11749" y="2319"/>
                  </a:lnTo>
                  <a:lnTo>
                    <a:pt x="11934" y="2266"/>
                  </a:lnTo>
                  <a:lnTo>
                    <a:pt x="12066" y="2187"/>
                  </a:lnTo>
                  <a:lnTo>
                    <a:pt x="12197" y="2056"/>
                  </a:lnTo>
                  <a:lnTo>
                    <a:pt x="12303" y="1924"/>
                  </a:lnTo>
                  <a:lnTo>
                    <a:pt x="12408" y="1766"/>
                  </a:lnTo>
                  <a:lnTo>
                    <a:pt x="12461" y="1608"/>
                  </a:lnTo>
                  <a:lnTo>
                    <a:pt x="12461" y="1423"/>
                  </a:lnTo>
                  <a:lnTo>
                    <a:pt x="12461" y="1160"/>
                  </a:lnTo>
                  <a:lnTo>
                    <a:pt x="12408" y="923"/>
                  </a:lnTo>
                  <a:lnTo>
                    <a:pt x="12303" y="739"/>
                  </a:lnTo>
                  <a:lnTo>
                    <a:pt x="12197" y="554"/>
                  </a:lnTo>
                  <a:lnTo>
                    <a:pt x="12066" y="422"/>
                  </a:lnTo>
                  <a:lnTo>
                    <a:pt x="11908" y="317"/>
                  </a:lnTo>
                  <a:lnTo>
                    <a:pt x="11749" y="212"/>
                  </a:lnTo>
                  <a:lnTo>
                    <a:pt x="11565" y="133"/>
                  </a:lnTo>
                  <a:lnTo>
                    <a:pt x="11381" y="54"/>
                  </a:lnTo>
                  <a:lnTo>
                    <a:pt x="11144" y="27"/>
                  </a:lnTo>
                  <a:lnTo>
                    <a:pt x="108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5"/>
            <p:cNvSpPr/>
            <p:nvPr/>
          </p:nvSpPr>
          <p:spPr>
            <a:xfrm>
              <a:off x="7260792" y="2202269"/>
              <a:ext cx="138833" cy="61565"/>
            </a:xfrm>
            <a:custGeom>
              <a:avLst/>
              <a:gdLst/>
              <a:ahLst/>
              <a:cxnLst/>
              <a:rect l="l" t="t" r="r" b="b"/>
              <a:pathLst>
                <a:path w="5349" h="2372" extrusionOk="0">
                  <a:moveTo>
                    <a:pt x="185" y="0"/>
                  </a:moveTo>
                  <a:lnTo>
                    <a:pt x="106" y="27"/>
                  </a:lnTo>
                  <a:lnTo>
                    <a:pt x="53" y="53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1" y="2371"/>
                  </a:lnTo>
                  <a:lnTo>
                    <a:pt x="5348" y="2371"/>
                  </a:lnTo>
                  <a:lnTo>
                    <a:pt x="5348" y="211"/>
                  </a:lnTo>
                  <a:lnTo>
                    <a:pt x="5322" y="132"/>
                  </a:lnTo>
                  <a:lnTo>
                    <a:pt x="5296" y="53"/>
                  </a:lnTo>
                  <a:lnTo>
                    <a:pt x="5217" y="27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5"/>
            <p:cNvSpPr/>
            <p:nvPr/>
          </p:nvSpPr>
          <p:spPr>
            <a:xfrm>
              <a:off x="7278571" y="2227575"/>
              <a:ext cx="103275" cy="10953"/>
            </a:xfrm>
            <a:custGeom>
              <a:avLst/>
              <a:gdLst/>
              <a:ahLst/>
              <a:cxnLst/>
              <a:rect l="l" t="t" r="r" b="b"/>
              <a:pathLst>
                <a:path w="3979" h="422" extrusionOk="0">
                  <a:moveTo>
                    <a:pt x="132" y="0"/>
                  </a:moveTo>
                  <a:lnTo>
                    <a:pt x="53" y="53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290"/>
                  </a:lnTo>
                  <a:lnTo>
                    <a:pt x="53" y="369"/>
                  </a:lnTo>
                  <a:lnTo>
                    <a:pt x="132" y="395"/>
                  </a:lnTo>
                  <a:lnTo>
                    <a:pt x="211" y="422"/>
                  </a:lnTo>
                  <a:lnTo>
                    <a:pt x="3768" y="422"/>
                  </a:lnTo>
                  <a:lnTo>
                    <a:pt x="3847" y="395"/>
                  </a:lnTo>
                  <a:lnTo>
                    <a:pt x="3926" y="369"/>
                  </a:lnTo>
                  <a:lnTo>
                    <a:pt x="3978" y="290"/>
                  </a:lnTo>
                  <a:lnTo>
                    <a:pt x="3978" y="211"/>
                  </a:lnTo>
                  <a:lnTo>
                    <a:pt x="3978" y="132"/>
                  </a:lnTo>
                  <a:lnTo>
                    <a:pt x="3926" y="53"/>
                  </a:lnTo>
                  <a:lnTo>
                    <a:pt x="38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5"/>
            <p:cNvSpPr/>
            <p:nvPr/>
          </p:nvSpPr>
          <p:spPr>
            <a:xfrm>
              <a:off x="7237536" y="2256281"/>
              <a:ext cx="185319" cy="23282"/>
            </a:xfrm>
            <a:custGeom>
              <a:avLst/>
              <a:gdLst/>
              <a:ahLst/>
              <a:cxnLst/>
              <a:rect l="l" t="t" r="r" b="b"/>
              <a:pathLst>
                <a:path w="7140" h="897" extrusionOk="0">
                  <a:moveTo>
                    <a:pt x="133" y="1"/>
                  </a:moveTo>
                  <a:lnTo>
                    <a:pt x="54" y="53"/>
                  </a:lnTo>
                  <a:lnTo>
                    <a:pt x="27" y="106"/>
                  </a:lnTo>
                  <a:lnTo>
                    <a:pt x="1" y="185"/>
                  </a:lnTo>
                  <a:lnTo>
                    <a:pt x="1" y="685"/>
                  </a:lnTo>
                  <a:lnTo>
                    <a:pt x="27" y="764"/>
                  </a:lnTo>
                  <a:lnTo>
                    <a:pt x="54" y="817"/>
                  </a:lnTo>
                  <a:lnTo>
                    <a:pt x="133" y="870"/>
                  </a:lnTo>
                  <a:lnTo>
                    <a:pt x="212" y="896"/>
                  </a:lnTo>
                  <a:lnTo>
                    <a:pt x="6929" y="896"/>
                  </a:lnTo>
                  <a:lnTo>
                    <a:pt x="7008" y="870"/>
                  </a:lnTo>
                  <a:lnTo>
                    <a:pt x="7087" y="817"/>
                  </a:lnTo>
                  <a:lnTo>
                    <a:pt x="7114" y="764"/>
                  </a:lnTo>
                  <a:lnTo>
                    <a:pt x="7140" y="685"/>
                  </a:lnTo>
                  <a:lnTo>
                    <a:pt x="7140" y="185"/>
                  </a:lnTo>
                  <a:lnTo>
                    <a:pt x="7114" y="106"/>
                  </a:lnTo>
                  <a:lnTo>
                    <a:pt x="7087" y="53"/>
                  </a:lnTo>
                  <a:lnTo>
                    <a:pt x="70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75"/>
          <p:cNvGrpSpPr/>
          <p:nvPr/>
        </p:nvGrpSpPr>
        <p:grpSpPr>
          <a:xfrm>
            <a:off x="1539068" y="2204239"/>
            <a:ext cx="277615" cy="370637"/>
            <a:chOff x="7976671" y="1908930"/>
            <a:chExt cx="277615" cy="370637"/>
          </a:xfrm>
        </p:grpSpPr>
        <p:sp>
          <p:nvSpPr>
            <p:cNvPr id="1841" name="Google Shape;1841;p75"/>
            <p:cNvSpPr/>
            <p:nvPr/>
          </p:nvSpPr>
          <p:spPr>
            <a:xfrm>
              <a:off x="7993775" y="1908930"/>
              <a:ext cx="42410" cy="231830"/>
            </a:xfrm>
            <a:custGeom>
              <a:avLst/>
              <a:gdLst/>
              <a:ahLst/>
              <a:cxnLst/>
              <a:rect l="l" t="t" r="r" b="b"/>
              <a:pathLst>
                <a:path w="1634" h="8932" extrusionOk="0">
                  <a:moveTo>
                    <a:pt x="211" y="1"/>
                  </a:moveTo>
                  <a:lnTo>
                    <a:pt x="132" y="27"/>
                  </a:lnTo>
                  <a:lnTo>
                    <a:pt x="53" y="80"/>
                  </a:lnTo>
                  <a:lnTo>
                    <a:pt x="26" y="133"/>
                  </a:lnTo>
                  <a:lnTo>
                    <a:pt x="0" y="212"/>
                  </a:lnTo>
                  <a:lnTo>
                    <a:pt x="0" y="8721"/>
                  </a:lnTo>
                  <a:lnTo>
                    <a:pt x="26" y="8800"/>
                  </a:lnTo>
                  <a:lnTo>
                    <a:pt x="53" y="8852"/>
                  </a:lnTo>
                  <a:lnTo>
                    <a:pt x="132" y="8905"/>
                  </a:lnTo>
                  <a:lnTo>
                    <a:pt x="211" y="8931"/>
                  </a:lnTo>
                  <a:lnTo>
                    <a:pt x="1159" y="8931"/>
                  </a:lnTo>
                  <a:lnTo>
                    <a:pt x="1238" y="8905"/>
                  </a:lnTo>
                  <a:lnTo>
                    <a:pt x="1291" y="8852"/>
                  </a:lnTo>
                  <a:lnTo>
                    <a:pt x="1344" y="8800"/>
                  </a:lnTo>
                  <a:lnTo>
                    <a:pt x="1344" y="8721"/>
                  </a:lnTo>
                  <a:lnTo>
                    <a:pt x="1633" y="8431"/>
                  </a:lnTo>
                  <a:lnTo>
                    <a:pt x="1633" y="528"/>
                  </a:lnTo>
                  <a:lnTo>
                    <a:pt x="1344" y="212"/>
                  </a:lnTo>
                  <a:lnTo>
                    <a:pt x="1344" y="133"/>
                  </a:lnTo>
                  <a:lnTo>
                    <a:pt x="1291" y="80"/>
                  </a:lnTo>
                  <a:lnTo>
                    <a:pt x="1238" y="27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5"/>
            <p:cNvSpPr/>
            <p:nvPr/>
          </p:nvSpPr>
          <p:spPr>
            <a:xfrm>
              <a:off x="8028632" y="1908930"/>
              <a:ext cx="42410" cy="254385"/>
            </a:xfrm>
            <a:custGeom>
              <a:avLst/>
              <a:gdLst/>
              <a:ahLst/>
              <a:cxnLst/>
              <a:rect l="l" t="t" r="r" b="b"/>
              <a:pathLst>
                <a:path w="1634" h="9801" extrusionOk="0">
                  <a:moveTo>
                    <a:pt x="185" y="1"/>
                  </a:moveTo>
                  <a:lnTo>
                    <a:pt x="132" y="27"/>
                  </a:lnTo>
                  <a:lnTo>
                    <a:pt x="53" y="80"/>
                  </a:lnTo>
                  <a:lnTo>
                    <a:pt x="27" y="133"/>
                  </a:lnTo>
                  <a:lnTo>
                    <a:pt x="1" y="212"/>
                  </a:lnTo>
                  <a:lnTo>
                    <a:pt x="1" y="9616"/>
                  </a:lnTo>
                  <a:lnTo>
                    <a:pt x="27" y="9695"/>
                  </a:lnTo>
                  <a:lnTo>
                    <a:pt x="53" y="9748"/>
                  </a:lnTo>
                  <a:lnTo>
                    <a:pt x="132" y="9801"/>
                  </a:lnTo>
                  <a:lnTo>
                    <a:pt x="1212" y="9801"/>
                  </a:lnTo>
                  <a:lnTo>
                    <a:pt x="1291" y="9748"/>
                  </a:lnTo>
                  <a:lnTo>
                    <a:pt x="1318" y="9695"/>
                  </a:lnTo>
                  <a:lnTo>
                    <a:pt x="1344" y="9616"/>
                  </a:lnTo>
                  <a:lnTo>
                    <a:pt x="1634" y="8931"/>
                  </a:lnTo>
                  <a:lnTo>
                    <a:pt x="1634" y="528"/>
                  </a:lnTo>
                  <a:lnTo>
                    <a:pt x="1344" y="212"/>
                  </a:lnTo>
                  <a:lnTo>
                    <a:pt x="1318" y="133"/>
                  </a:lnTo>
                  <a:lnTo>
                    <a:pt x="1291" y="80"/>
                  </a:lnTo>
                  <a:lnTo>
                    <a:pt x="1212" y="27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5"/>
            <p:cNvSpPr/>
            <p:nvPr/>
          </p:nvSpPr>
          <p:spPr>
            <a:xfrm>
              <a:off x="8063515" y="1908930"/>
              <a:ext cx="34884" cy="277641"/>
            </a:xfrm>
            <a:custGeom>
              <a:avLst/>
              <a:gdLst/>
              <a:ahLst/>
              <a:cxnLst/>
              <a:rect l="l" t="t" r="r" b="b"/>
              <a:pathLst>
                <a:path w="1344" h="10697" extrusionOk="0">
                  <a:moveTo>
                    <a:pt x="184" y="1"/>
                  </a:moveTo>
                  <a:lnTo>
                    <a:pt x="105" y="27"/>
                  </a:lnTo>
                  <a:lnTo>
                    <a:pt x="53" y="80"/>
                  </a:lnTo>
                  <a:lnTo>
                    <a:pt x="0" y="133"/>
                  </a:lnTo>
                  <a:lnTo>
                    <a:pt x="0" y="212"/>
                  </a:lnTo>
                  <a:lnTo>
                    <a:pt x="0" y="10512"/>
                  </a:lnTo>
                  <a:lnTo>
                    <a:pt x="0" y="10591"/>
                  </a:lnTo>
                  <a:lnTo>
                    <a:pt x="53" y="10644"/>
                  </a:lnTo>
                  <a:lnTo>
                    <a:pt x="105" y="10696"/>
                  </a:lnTo>
                  <a:lnTo>
                    <a:pt x="1212" y="10696"/>
                  </a:lnTo>
                  <a:lnTo>
                    <a:pt x="1265" y="10644"/>
                  </a:lnTo>
                  <a:lnTo>
                    <a:pt x="1317" y="10591"/>
                  </a:lnTo>
                  <a:lnTo>
                    <a:pt x="1344" y="10512"/>
                  </a:lnTo>
                  <a:lnTo>
                    <a:pt x="1344" y="9801"/>
                  </a:lnTo>
                  <a:lnTo>
                    <a:pt x="1344" y="528"/>
                  </a:lnTo>
                  <a:lnTo>
                    <a:pt x="1344" y="212"/>
                  </a:lnTo>
                  <a:lnTo>
                    <a:pt x="1317" y="133"/>
                  </a:lnTo>
                  <a:lnTo>
                    <a:pt x="1265" y="80"/>
                  </a:lnTo>
                  <a:lnTo>
                    <a:pt x="1212" y="27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5"/>
            <p:cNvSpPr/>
            <p:nvPr/>
          </p:nvSpPr>
          <p:spPr>
            <a:xfrm>
              <a:off x="8097698" y="1908930"/>
              <a:ext cx="41736" cy="300896"/>
            </a:xfrm>
            <a:custGeom>
              <a:avLst/>
              <a:gdLst/>
              <a:ahLst/>
              <a:cxnLst/>
              <a:rect l="l" t="t" r="r" b="b"/>
              <a:pathLst>
                <a:path w="1608" h="11593" extrusionOk="0">
                  <a:moveTo>
                    <a:pt x="211" y="1"/>
                  </a:moveTo>
                  <a:lnTo>
                    <a:pt x="132" y="27"/>
                  </a:lnTo>
                  <a:lnTo>
                    <a:pt x="79" y="80"/>
                  </a:lnTo>
                  <a:lnTo>
                    <a:pt x="27" y="133"/>
                  </a:lnTo>
                  <a:lnTo>
                    <a:pt x="0" y="212"/>
                  </a:lnTo>
                  <a:lnTo>
                    <a:pt x="0" y="11408"/>
                  </a:lnTo>
                  <a:lnTo>
                    <a:pt x="27" y="11487"/>
                  </a:lnTo>
                  <a:lnTo>
                    <a:pt x="79" y="11539"/>
                  </a:lnTo>
                  <a:lnTo>
                    <a:pt x="132" y="11566"/>
                  </a:lnTo>
                  <a:lnTo>
                    <a:pt x="211" y="11592"/>
                  </a:lnTo>
                  <a:lnTo>
                    <a:pt x="1133" y="11592"/>
                  </a:lnTo>
                  <a:lnTo>
                    <a:pt x="1212" y="11566"/>
                  </a:lnTo>
                  <a:lnTo>
                    <a:pt x="1265" y="11539"/>
                  </a:lnTo>
                  <a:lnTo>
                    <a:pt x="1317" y="11487"/>
                  </a:lnTo>
                  <a:lnTo>
                    <a:pt x="1317" y="11408"/>
                  </a:lnTo>
                  <a:lnTo>
                    <a:pt x="1607" y="10696"/>
                  </a:lnTo>
                  <a:lnTo>
                    <a:pt x="1607" y="580"/>
                  </a:lnTo>
                  <a:lnTo>
                    <a:pt x="1317" y="212"/>
                  </a:lnTo>
                  <a:lnTo>
                    <a:pt x="1317" y="133"/>
                  </a:lnTo>
                  <a:lnTo>
                    <a:pt x="1265" y="80"/>
                  </a:lnTo>
                  <a:lnTo>
                    <a:pt x="1212" y="27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5"/>
            <p:cNvSpPr/>
            <p:nvPr/>
          </p:nvSpPr>
          <p:spPr>
            <a:xfrm>
              <a:off x="8131880" y="1908930"/>
              <a:ext cx="43111" cy="324126"/>
            </a:xfrm>
            <a:custGeom>
              <a:avLst/>
              <a:gdLst/>
              <a:ahLst/>
              <a:cxnLst/>
              <a:rect l="l" t="t" r="r" b="b"/>
              <a:pathLst>
                <a:path w="1661" h="12488" extrusionOk="0">
                  <a:moveTo>
                    <a:pt x="211" y="1"/>
                  </a:moveTo>
                  <a:lnTo>
                    <a:pt x="132" y="27"/>
                  </a:lnTo>
                  <a:lnTo>
                    <a:pt x="53" y="80"/>
                  </a:lnTo>
                  <a:lnTo>
                    <a:pt x="27" y="133"/>
                  </a:lnTo>
                  <a:lnTo>
                    <a:pt x="0" y="212"/>
                  </a:lnTo>
                  <a:lnTo>
                    <a:pt x="0" y="12277"/>
                  </a:lnTo>
                  <a:lnTo>
                    <a:pt x="27" y="12356"/>
                  </a:lnTo>
                  <a:lnTo>
                    <a:pt x="53" y="12435"/>
                  </a:lnTo>
                  <a:lnTo>
                    <a:pt x="132" y="12461"/>
                  </a:lnTo>
                  <a:lnTo>
                    <a:pt x="211" y="12488"/>
                  </a:lnTo>
                  <a:lnTo>
                    <a:pt x="1186" y="12488"/>
                  </a:lnTo>
                  <a:lnTo>
                    <a:pt x="1239" y="12461"/>
                  </a:lnTo>
                  <a:lnTo>
                    <a:pt x="1318" y="12435"/>
                  </a:lnTo>
                  <a:lnTo>
                    <a:pt x="1344" y="12356"/>
                  </a:lnTo>
                  <a:lnTo>
                    <a:pt x="1370" y="12303"/>
                  </a:lnTo>
                  <a:lnTo>
                    <a:pt x="1660" y="11592"/>
                  </a:lnTo>
                  <a:lnTo>
                    <a:pt x="1660" y="528"/>
                  </a:lnTo>
                  <a:lnTo>
                    <a:pt x="1370" y="212"/>
                  </a:lnTo>
                  <a:lnTo>
                    <a:pt x="1344" y="133"/>
                  </a:lnTo>
                  <a:lnTo>
                    <a:pt x="1318" y="80"/>
                  </a:lnTo>
                  <a:lnTo>
                    <a:pt x="1239" y="27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5"/>
            <p:cNvSpPr/>
            <p:nvPr/>
          </p:nvSpPr>
          <p:spPr>
            <a:xfrm>
              <a:off x="8167438" y="1908930"/>
              <a:ext cx="41736" cy="347382"/>
            </a:xfrm>
            <a:custGeom>
              <a:avLst/>
              <a:gdLst/>
              <a:ahLst/>
              <a:cxnLst/>
              <a:rect l="l" t="t" r="r" b="b"/>
              <a:pathLst>
                <a:path w="1608" h="13384" extrusionOk="0">
                  <a:moveTo>
                    <a:pt x="185" y="1"/>
                  </a:moveTo>
                  <a:lnTo>
                    <a:pt x="106" y="27"/>
                  </a:lnTo>
                  <a:lnTo>
                    <a:pt x="53" y="80"/>
                  </a:lnTo>
                  <a:lnTo>
                    <a:pt x="0" y="133"/>
                  </a:lnTo>
                  <a:lnTo>
                    <a:pt x="0" y="212"/>
                  </a:lnTo>
                  <a:lnTo>
                    <a:pt x="0" y="13173"/>
                  </a:lnTo>
                  <a:lnTo>
                    <a:pt x="0" y="13252"/>
                  </a:lnTo>
                  <a:lnTo>
                    <a:pt x="53" y="13331"/>
                  </a:lnTo>
                  <a:lnTo>
                    <a:pt x="106" y="13357"/>
                  </a:lnTo>
                  <a:lnTo>
                    <a:pt x="185" y="13384"/>
                  </a:lnTo>
                  <a:lnTo>
                    <a:pt x="1133" y="13384"/>
                  </a:lnTo>
                  <a:lnTo>
                    <a:pt x="1212" y="13357"/>
                  </a:lnTo>
                  <a:lnTo>
                    <a:pt x="1265" y="13331"/>
                  </a:lnTo>
                  <a:lnTo>
                    <a:pt x="1317" y="13252"/>
                  </a:lnTo>
                  <a:lnTo>
                    <a:pt x="1344" y="13173"/>
                  </a:lnTo>
                  <a:lnTo>
                    <a:pt x="1607" y="12593"/>
                  </a:lnTo>
                  <a:lnTo>
                    <a:pt x="1607" y="580"/>
                  </a:lnTo>
                  <a:lnTo>
                    <a:pt x="1344" y="212"/>
                  </a:lnTo>
                  <a:lnTo>
                    <a:pt x="1317" y="133"/>
                  </a:lnTo>
                  <a:lnTo>
                    <a:pt x="1265" y="80"/>
                  </a:lnTo>
                  <a:lnTo>
                    <a:pt x="1212" y="27"/>
                  </a:lnTo>
                  <a:lnTo>
                    <a:pt x="11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5"/>
            <p:cNvSpPr/>
            <p:nvPr/>
          </p:nvSpPr>
          <p:spPr>
            <a:xfrm>
              <a:off x="8202295" y="1908930"/>
              <a:ext cx="34209" cy="370637"/>
            </a:xfrm>
            <a:custGeom>
              <a:avLst/>
              <a:gdLst/>
              <a:ahLst/>
              <a:cxnLst/>
              <a:rect l="l" t="t" r="r" b="b"/>
              <a:pathLst>
                <a:path w="1318" h="14280" extrusionOk="0">
                  <a:moveTo>
                    <a:pt x="185" y="1"/>
                  </a:moveTo>
                  <a:lnTo>
                    <a:pt x="106" y="27"/>
                  </a:lnTo>
                  <a:lnTo>
                    <a:pt x="54" y="80"/>
                  </a:lnTo>
                  <a:lnTo>
                    <a:pt x="1" y="133"/>
                  </a:lnTo>
                  <a:lnTo>
                    <a:pt x="1" y="212"/>
                  </a:lnTo>
                  <a:lnTo>
                    <a:pt x="1" y="14068"/>
                  </a:lnTo>
                  <a:lnTo>
                    <a:pt x="1" y="14147"/>
                  </a:lnTo>
                  <a:lnTo>
                    <a:pt x="54" y="14200"/>
                  </a:lnTo>
                  <a:lnTo>
                    <a:pt x="106" y="14253"/>
                  </a:lnTo>
                  <a:lnTo>
                    <a:pt x="185" y="14279"/>
                  </a:lnTo>
                  <a:lnTo>
                    <a:pt x="1134" y="14279"/>
                  </a:lnTo>
                  <a:lnTo>
                    <a:pt x="1213" y="14253"/>
                  </a:lnTo>
                  <a:lnTo>
                    <a:pt x="1265" y="14200"/>
                  </a:lnTo>
                  <a:lnTo>
                    <a:pt x="1318" y="14147"/>
                  </a:lnTo>
                  <a:lnTo>
                    <a:pt x="1318" y="14068"/>
                  </a:lnTo>
                  <a:lnTo>
                    <a:pt x="1318" y="212"/>
                  </a:lnTo>
                  <a:lnTo>
                    <a:pt x="1318" y="133"/>
                  </a:lnTo>
                  <a:lnTo>
                    <a:pt x="1265" y="80"/>
                  </a:lnTo>
                  <a:lnTo>
                    <a:pt x="1213" y="27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5"/>
            <p:cNvSpPr/>
            <p:nvPr/>
          </p:nvSpPr>
          <p:spPr>
            <a:xfrm>
              <a:off x="7976671" y="1955441"/>
              <a:ext cx="277615" cy="46511"/>
            </a:xfrm>
            <a:custGeom>
              <a:avLst/>
              <a:gdLst/>
              <a:ahLst/>
              <a:cxnLst/>
              <a:rect l="l" t="t" r="r" b="b"/>
              <a:pathLst>
                <a:path w="10696" h="1792" extrusionOk="0">
                  <a:moveTo>
                    <a:pt x="185" y="0"/>
                  </a:moveTo>
                  <a:lnTo>
                    <a:pt x="106" y="27"/>
                  </a:lnTo>
                  <a:lnTo>
                    <a:pt x="53" y="53"/>
                  </a:lnTo>
                  <a:lnTo>
                    <a:pt x="27" y="132"/>
                  </a:lnTo>
                  <a:lnTo>
                    <a:pt x="0" y="211"/>
                  </a:lnTo>
                  <a:lnTo>
                    <a:pt x="0" y="685"/>
                  </a:lnTo>
                  <a:lnTo>
                    <a:pt x="290" y="896"/>
                  </a:lnTo>
                  <a:lnTo>
                    <a:pt x="0" y="1107"/>
                  </a:lnTo>
                  <a:lnTo>
                    <a:pt x="0" y="1581"/>
                  </a:lnTo>
                  <a:lnTo>
                    <a:pt x="27" y="1660"/>
                  </a:lnTo>
                  <a:lnTo>
                    <a:pt x="53" y="1739"/>
                  </a:lnTo>
                  <a:lnTo>
                    <a:pt x="106" y="1765"/>
                  </a:lnTo>
                  <a:lnTo>
                    <a:pt x="185" y="1792"/>
                  </a:lnTo>
                  <a:lnTo>
                    <a:pt x="10485" y="1792"/>
                  </a:lnTo>
                  <a:lnTo>
                    <a:pt x="10564" y="1765"/>
                  </a:lnTo>
                  <a:lnTo>
                    <a:pt x="10643" y="1739"/>
                  </a:lnTo>
                  <a:lnTo>
                    <a:pt x="10670" y="1660"/>
                  </a:lnTo>
                  <a:lnTo>
                    <a:pt x="10696" y="1581"/>
                  </a:lnTo>
                  <a:lnTo>
                    <a:pt x="10696" y="1107"/>
                  </a:lnTo>
                  <a:lnTo>
                    <a:pt x="10406" y="896"/>
                  </a:lnTo>
                  <a:lnTo>
                    <a:pt x="10696" y="685"/>
                  </a:lnTo>
                  <a:lnTo>
                    <a:pt x="10696" y="211"/>
                  </a:lnTo>
                  <a:lnTo>
                    <a:pt x="10670" y="132"/>
                  </a:lnTo>
                  <a:lnTo>
                    <a:pt x="10643" y="53"/>
                  </a:lnTo>
                  <a:lnTo>
                    <a:pt x="10564" y="27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5"/>
            <p:cNvSpPr/>
            <p:nvPr/>
          </p:nvSpPr>
          <p:spPr>
            <a:xfrm>
              <a:off x="7976671" y="1973220"/>
              <a:ext cx="277615" cy="10953"/>
            </a:xfrm>
            <a:custGeom>
              <a:avLst/>
              <a:gdLst/>
              <a:ahLst/>
              <a:cxnLst/>
              <a:rect l="l" t="t" r="r" b="b"/>
              <a:pathLst>
                <a:path w="10696" h="422" extrusionOk="0">
                  <a:moveTo>
                    <a:pt x="0" y="0"/>
                  </a:moveTo>
                  <a:lnTo>
                    <a:pt x="0" y="422"/>
                  </a:lnTo>
                  <a:lnTo>
                    <a:pt x="10696" y="422"/>
                  </a:lnTo>
                  <a:lnTo>
                    <a:pt x="10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0" name="Google Shape;1850;p75"/>
          <p:cNvSpPr/>
          <p:nvPr/>
        </p:nvSpPr>
        <p:spPr>
          <a:xfrm>
            <a:off x="2416275" y="4672066"/>
            <a:ext cx="3741250" cy="893775"/>
          </a:xfrm>
          <a:custGeom>
            <a:avLst/>
            <a:gdLst/>
            <a:ahLst/>
            <a:cxnLst/>
            <a:rect l="l" t="t" r="r" b="b"/>
            <a:pathLst>
              <a:path w="149650" h="35751" extrusionOk="0">
                <a:moveTo>
                  <a:pt x="127" y="23447"/>
                </a:moveTo>
                <a:cubicBezTo>
                  <a:pt x="-254" y="19510"/>
                  <a:pt x="381" y="10176"/>
                  <a:pt x="8890" y="6302"/>
                </a:cubicBezTo>
                <a:cubicBezTo>
                  <a:pt x="17399" y="2429"/>
                  <a:pt x="36386" y="651"/>
                  <a:pt x="51181" y="206"/>
                </a:cubicBezTo>
                <a:cubicBezTo>
                  <a:pt x="65977" y="-238"/>
                  <a:pt x="84074" y="3635"/>
                  <a:pt x="97663" y="3635"/>
                </a:cubicBezTo>
                <a:cubicBezTo>
                  <a:pt x="111252" y="3635"/>
                  <a:pt x="124651" y="-619"/>
                  <a:pt x="132715" y="206"/>
                </a:cubicBezTo>
                <a:cubicBezTo>
                  <a:pt x="140780" y="1032"/>
                  <a:pt x="143447" y="4842"/>
                  <a:pt x="146050" y="8588"/>
                </a:cubicBezTo>
                <a:cubicBezTo>
                  <a:pt x="148654" y="12335"/>
                  <a:pt x="148844" y="19574"/>
                  <a:pt x="148336" y="22685"/>
                </a:cubicBezTo>
                <a:cubicBezTo>
                  <a:pt x="147828" y="25797"/>
                  <a:pt x="153988" y="25098"/>
                  <a:pt x="143002" y="27257"/>
                </a:cubicBezTo>
                <a:cubicBezTo>
                  <a:pt x="132017" y="29416"/>
                  <a:pt x="104394" y="35195"/>
                  <a:pt x="82423" y="35639"/>
                </a:cubicBezTo>
                <a:cubicBezTo>
                  <a:pt x="60452" y="36084"/>
                  <a:pt x="24892" y="31956"/>
                  <a:pt x="11176" y="29924"/>
                </a:cubicBezTo>
                <a:cubicBezTo>
                  <a:pt x="-2540" y="27892"/>
                  <a:pt x="508" y="27384"/>
                  <a:pt x="127" y="234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67" name="Google Shape;1773;p74">
            <a:extLst>
              <a:ext uri="{FF2B5EF4-FFF2-40B4-BE49-F238E27FC236}">
                <a16:creationId xmlns:a16="http://schemas.microsoft.com/office/drawing/2014/main" id="{69D6CB8F-64A7-40F6-832E-B8991E02D30D}"/>
              </a:ext>
            </a:extLst>
          </p:cNvPr>
          <p:cNvSpPr/>
          <p:nvPr/>
        </p:nvSpPr>
        <p:spPr>
          <a:xfrm rot="-214660">
            <a:off x="499699" y="2346950"/>
            <a:ext cx="273790" cy="466438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4BB9E828-1DE1-4345-8E37-61EB3EFF26CC}"/>
              </a:ext>
            </a:extLst>
          </p:cNvPr>
          <p:cNvSpPr txBox="1"/>
          <p:nvPr/>
        </p:nvSpPr>
        <p:spPr>
          <a:xfrm>
            <a:off x="2888271" y="3772942"/>
            <a:ext cx="1410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♪ </a:t>
            </a:r>
            <a:r>
              <a:rPr lang="en" sz="3200" dirty="0">
                <a:solidFill>
                  <a:schemeClr val="dk2"/>
                </a:solidFill>
              </a:rPr>
              <a:t>♩ </a:t>
            </a:r>
            <a:r>
              <a:rPr lang="en" sz="32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73"/>
          <p:cNvSpPr txBox="1">
            <a:spLocks noGrp="1"/>
          </p:cNvSpPr>
          <p:nvPr>
            <p:ph type="title" idx="15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Glasbila v jazzovski glasbi</a:t>
            </a:r>
            <a:endParaRPr dirty="0"/>
          </a:p>
        </p:txBody>
      </p:sp>
      <p:sp>
        <p:nvSpPr>
          <p:cNvPr id="1635" name="Google Shape;1635;p73"/>
          <p:cNvSpPr txBox="1">
            <a:spLocks noGrp="1"/>
          </p:cNvSpPr>
          <p:nvPr>
            <p:ph type="title"/>
          </p:nvPr>
        </p:nvSpPr>
        <p:spPr>
          <a:xfrm>
            <a:off x="2180171" y="1350810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Saksofon</a:t>
            </a:r>
            <a:endParaRPr dirty="0"/>
          </a:p>
        </p:txBody>
      </p:sp>
      <p:sp>
        <p:nvSpPr>
          <p:cNvPr id="1637" name="Google Shape;1637;p73"/>
          <p:cNvSpPr txBox="1">
            <a:spLocks noGrp="1"/>
          </p:cNvSpPr>
          <p:nvPr>
            <p:ph type="title" idx="2"/>
          </p:nvPr>
        </p:nvSpPr>
        <p:spPr>
          <a:xfrm>
            <a:off x="2236332" y="3776986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Klavir</a:t>
            </a:r>
            <a:endParaRPr dirty="0"/>
          </a:p>
        </p:txBody>
      </p:sp>
      <p:sp>
        <p:nvSpPr>
          <p:cNvPr id="1639" name="Google Shape;1639;p73"/>
          <p:cNvSpPr txBox="1">
            <a:spLocks noGrp="1"/>
          </p:cNvSpPr>
          <p:nvPr>
            <p:ph type="title" idx="4"/>
          </p:nvPr>
        </p:nvSpPr>
        <p:spPr>
          <a:xfrm>
            <a:off x="2195298" y="1973822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Pozavna</a:t>
            </a:r>
          </a:p>
        </p:txBody>
      </p:sp>
      <p:sp>
        <p:nvSpPr>
          <p:cNvPr id="1641" name="Google Shape;1641;p73"/>
          <p:cNvSpPr txBox="1">
            <a:spLocks noGrp="1"/>
          </p:cNvSpPr>
          <p:nvPr>
            <p:ph type="title" idx="6"/>
          </p:nvPr>
        </p:nvSpPr>
        <p:spPr>
          <a:xfrm>
            <a:off x="5576272" y="1945146"/>
            <a:ext cx="253196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Basovska kitara</a:t>
            </a:r>
            <a:endParaRPr dirty="0"/>
          </a:p>
        </p:txBody>
      </p:sp>
      <p:sp>
        <p:nvSpPr>
          <p:cNvPr id="1643" name="Google Shape;1643;p73"/>
          <p:cNvSpPr txBox="1">
            <a:spLocks noGrp="1"/>
          </p:cNvSpPr>
          <p:nvPr>
            <p:ph type="title" idx="8"/>
          </p:nvPr>
        </p:nvSpPr>
        <p:spPr>
          <a:xfrm>
            <a:off x="2236332" y="3146920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Klarinet</a:t>
            </a:r>
            <a:endParaRPr dirty="0"/>
          </a:p>
        </p:txBody>
      </p:sp>
      <p:sp>
        <p:nvSpPr>
          <p:cNvPr id="1645" name="Google Shape;1645;p73"/>
          <p:cNvSpPr txBox="1">
            <a:spLocks noGrp="1"/>
          </p:cNvSpPr>
          <p:nvPr>
            <p:ph type="title" idx="13"/>
          </p:nvPr>
        </p:nvSpPr>
        <p:spPr>
          <a:xfrm>
            <a:off x="5590165" y="2563366"/>
            <a:ext cx="219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Bobni</a:t>
            </a:r>
            <a:endParaRPr dirty="0"/>
          </a:p>
        </p:txBody>
      </p:sp>
      <p:sp>
        <p:nvSpPr>
          <p:cNvPr id="1647" name="Google Shape;1647;p73"/>
          <p:cNvSpPr/>
          <p:nvPr/>
        </p:nvSpPr>
        <p:spPr>
          <a:xfrm>
            <a:off x="1358135" y="1210659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73"/>
          <p:cNvSpPr/>
          <p:nvPr/>
        </p:nvSpPr>
        <p:spPr>
          <a:xfrm>
            <a:off x="1358135" y="2391759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73"/>
          <p:cNvSpPr/>
          <p:nvPr/>
        </p:nvSpPr>
        <p:spPr>
          <a:xfrm>
            <a:off x="1358135" y="3578698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73"/>
          <p:cNvSpPr/>
          <p:nvPr/>
        </p:nvSpPr>
        <p:spPr>
          <a:xfrm>
            <a:off x="4740130" y="1210659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73"/>
          <p:cNvSpPr/>
          <p:nvPr/>
        </p:nvSpPr>
        <p:spPr>
          <a:xfrm>
            <a:off x="4740130" y="2391759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73"/>
          <p:cNvSpPr/>
          <p:nvPr/>
        </p:nvSpPr>
        <p:spPr>
          <a:xfrm>
            <a:off x="4740130" y="3578698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3" name="Google Shape;1653;p73"/>
          <p:cNvGrpSpPr/>
          <p:nvPr/>
        </p:nvGrpSpPr>
        <p:grpSpPr>
          <a:xfrm>
            <a:off x="4950853" y="1391454"/>
            <a:ext cx="273513" cy="369908"/>
            <a:chOff x="5623239" y="1186925"/>
            <a:chExt cx="273513" cy="369908"/>
          </a:xfrm>
        </p:grpSpPr>
        <p:sp>
          <p:nvSpPr>
            <p:cNvPr id="1654" name="Google Shape;1654;p73"/>
            <p:cNvSpPr/>
            <p:nvPr/>
          </p:nvSpPr>
          <p:spPr>
            <a:xfrm>
              <a:off x="5623239" y="1329131"/>
              <a:ext cx="250284" cy="227703"/>
            </a:xfrm>
            <a:custGeom>
              <a:avLst/>
              <a:gdLst/>
              <a:ahLst/>
              <a:cxnLst/>
              <a:rect l="l" t="t" r="r" b="b"/>
              <a:pathLst>
                <a:path w="9643" h="8773" extrusionOk="0">
                  <a:moveTo>
                    <a:pt x="185" y="0"/>
                  </a:moveTo>
                  <a:lnTo>
                    <a:pt x="106" y="27"/>
                  </a:lnTo>
                  <a:lnTo>
                    <a:pt x="53" y="53"/>
                  </a:lnTo>
                  <a:lnTo>
                    <a:pt x="0" y="132"/>
                  </a:lnTo>
                  <a:lnTo>
                    <a:pt x="0" y="185"/>
                  </a:lnTo>
                  <a:lnTo>
                    <a:pt x="0" y="7904"/>
                  </a:lnTo>
                  <a:lnTo>
                    <a:pt x="27" y="8088"/>
                  </a:lnTo>
                  <a:lnTo>
                    <a:pt x="79" y="8246"/>
                  </a:lnTo>
                  <a:lnTo>
                    <a:pt x="158" y="8378"/>
                  </a:lnTo>
                  <a:lnTo>
                    <a:pt x="264" y="8509"/>
                  </a:lnTo>
                  <a:lnTo>
                    <a:pt x="396" y="8615"/>
                  </a:lnTo>
                  <a:lnTo>
                    <a:pt x="527" y="8694"/>
                  </a:lnTo>
                  <a:lnTo>
                    <a:pt x="712" y="8747"/>
                  </a:lnTo>
                  <a:lnTo>
                    <a:pt x="870" y="8773"/>
                  </a:lnTo>
                  <a:lnTo>
                    <a:pt x="1423" y="8773"/>
                  </a:lnTo>
                  <a:lnTo>
                    <a:pt x="1607" y="8747"/>
                  </a:lnTo>
                  <a:lnTo>
                    <a:pt x="1765" y="8694"/>
                  </a:lnTo>
                  <a:lnTo>
                    <a:pt x="1924" y="8615"/>
                  </a:lnTo>
                  <a:lnTo>
                    <a:pt x="2055" y="8509"/>
                  </a:lnTo>
                  <a:lnTo>
                    <a:pt x="2161" y="8378"/>
                  </a:lnTo>
                  <a:lnTo>
                    <a:pt x="2240" y="8246"/>
                  </a:lnTo>
                  <a:lnTo>
                    <a:pt x="2292" y="8088"/>
                  </a:lnTo>
                  <a:lnTo>
                    <a:pt x="2319" y="7904"/>
                  </a:lnTo>
                  <a:lnTo>
                    <a:pt x="2319" y="2319"/>
                  </a:lnTo>
                  <a:lnTo>
                    <a:pt x="9642" y="2319"/>
                  </a:lnTo>
                  <a:lnTo>
                    <a:pt x="9642" y="1081"/>
                  </a:lnTo>
                  <a:lnTo>
                    <a:pt x="9642" y="1002"/>
                  </a:lnTo>
                  <a:lnTo>
                    <a:pt x="9590" y="923"/>
                  </a:lnTo>
                  <a:lnTo>
                    <a:pt x="9537" y="896"/>
                  </a:lnTo>
                  <a:lnTo>
                    <a:pt x="9458" y="870"/>
                  </a:lnTo>
                  <a:lnTo>
                    <a:pt x="3504" y="870"/>
                  </a:lnTo>
                  <a:lnTo>
                    <a:pt x="3451" y="817"/>
                  </a:lnTo>
                  <a:lnTo>
                    <a:pt x="2687" y="53"/>
                  </a:lnTo>
                  <a:lnTo>
                    <a:pt x="2635" y="27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3"/>
            <p:cNvSpPr/>
            <p:nvPr/>
          </p:nvSpPr>
          <p:spPr>
            <a:xfrm>
              <a:off x="5645793" y="1374941"/>
              <a:ext cx="250959" cy="181893"/>
            </a:xfrm>
            <a:custGeom>
              <a:avLst/>
              <a:gdLst/>
              <a:ahLst/>
              <a:cxnLst/>
              <a:rect l="l" t="t" r="r" b="b"/>
              <a:pathLst>
                <a:path w="9669" h="7008" extrusionOk="0">
                  <a:moveTo>
                    <a:pt x="1002" y="1"/>
                  </a:moveTo>
                  <a:lnTo>
                    <a:pt x="949" y="53"/>
                  </a:lnTo>
                  <a:lnTo>
                    <a:pt x="896" y="106"/>
                  </a:lnTo>
                  <a:lnTo>
                    <a:pt x="896" y="185"/>
                  </a:lnTo>
                  <a:lnTo>
                    <a:pt x="896" y="6139"/>
                  </a:lnTo>
                  <a:lnTo>
                    <a:pt x="870" y="6323"/>
                  </a:lnTo>
                  <a:lnTo>
                    <a:pt x="817" y="6481"/>
                  </a:lnTo>
                  <a:lnTo>
                    <a:pt x="738" y="6613"/>
                  </a:lnTo>
                  <a:lnTo>
                    <a:pt x="633" y="6744"/>
                  </a:lnTo>
                  <a:lnTo>
                    <a:pt x="501" y="6850"/>
                  </a:lnTo>
                  <a:lnTo>
                    <a:pt x="343" y="6929"/>
                  </a:lnTo>
                  <a:lnTo>
                    <a:pt x="185" y="6982"/>
                  </a:lnTo>
                  <a:lnTo>
                    <a:pt x="1" y="7008"/>
                  </a:lnTo>
                  <a:lnTo>
                    <a:pt x="8773" y="7008"/>
                  </a:lnTo>
                  <a:lnTo>
                    <a:pt x="8958" y="6982"/>
                  </a:lnTo>
                  <a:lnTo>
                    <a:pt x="9116" y="6929"/>
                  </a:lnTo>
                  <a:lnTo>
                    <a:pt x="9274" y="6850"/>
                  </a:lnTo>
                  <a:lnTo>
                    <a:pt x="9405" y="6744"/>
                  </a:lnTo>
                  <a:lnTo>
                    <a:pt x="9511" y="6613"/>
                  </a:lnTo>
                  <a:lnTo>
                    <a:pt x="9590" y="6481"/>
                  </a:lnTo>
                  <a:lnTo>
                    <a:pt x="9643" y="6323"/>
                  </a:lnTo>
                  <a:lnTo>
                    <a:pt x="9669" y="6139"/>
                  </a:lnTo>
                  <a:lnTo>
                    <a:pt x="9669" y="185"/>
                  </a:lnTo>
                  <a:lnTo>
                    <a:pt x="9643" y="106"/>
                  </a:lnTo>
                  <a:lnTo>
                    <a:pt x="9590" y="53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3"/>
            <p:cNvSpPr/>
            <p:nvPr/>
          </p:nvSpPr>
          <p:spPr>
            <a:xfrm>
              <a:off x="5736738" y="1477513"/>
              <a:ext cx="23282" cy="22581"/>
            </a:xfrm>
            <a:custGeom>
              <a:avLst/>
              <a:gdLst/>
              <a:ahLst/>
              <a:cxnLst/>
              <a:rect l="l" t="t" r="r" b="b"/>
              <a:pathLst>
                <a:path w="897" h="870" extrusionOk="0">
                  <a:moveTo>
                    <a:pt x="369" y="0"/>
                  </a:moveTo>
                  <a:lnTo>
                    <a:pt x="290" y="26"/>
                  </a:lnTo>
                  <a:lnTo>
                    <a:pt x="211" y="53"/>
                  </a:lnTo>
                  <a:lnTo>
                    <a:pt x="132" y="105"/>
                  </a:lnTo>
                  <a:lnTo>
                    <a:pt x="80" y="184"/>
                  </a:lnTo>
                  <a:lnTo>
                    <a:pt x="53" y="264"/>
                  </a:lnTo>
                  <a:lnTo>
                    <a:pt x="27" y="343"/>
                  </a:lnTo>
                  <a:lnTo>
                    <a:pt x="0" y="422"/>
                  </a:lnTo>
                  <a:lnTo>
                    <a:pt x="27" y="527"/>
                  </a:lnTo>
                  <a:lnTo>
                    <a:pt x="53" y="606"/>
                  </a:lnTo>
                  <a:lnTo>
                    <a:pt x="80" y="659"/>
                  </a:lnTo>
                  <a:lnTo>
                    <a:pt x="132" y="738"/>
                  </a:lnTo>
                  <a:lnTo>
                    <a:pt x="211" y="790"/>
                  </a:lnTo>
                  <a:lnTo>
                    <a:pt x="290" y="843"/>
                  </a:lnTo>
                  <a:lnTo>
                    <a:pt x="369" y="843"/>
                  </a:lnTo>
                  <a:lnTo>
                    <a:pt x="448" y="869"/>
                  </a:lnTo>
                  <a:lnTo>
                    <a:pt x="527" y="843"/>
                  </a:lnTo>
                  <a:lnTo>
                    <a:pt x="633" y="843"/>
                  </a:lnTo>
                  <a:lnTo>
                    <a:pt x="685" y="790"/>
                  </a:lnTo>
                  <a:lnTo>
                    <a:pt x="764" y="738"/>
                  </a:lnTo>
                  <a:lnTo>
                    <a:pt x="817" y="659"/>
                  </a:lnTo>
                  <a:lnTo>
                    <a:pt x="843" y="606"/>
                  </a:lnTo>
                  <a:lnTo>
                    <a:pt x="870" y="527"/>
                  </a:lnTo>
                  <a:lnTo>
                    <a:pt x="896" y="422"/>
                  </a:lnTo>
                  <a:lnTo>
                    <a:pt x="870" y="343"/>
                  </a:lnTo>
                  <a:lnTo>
                    <a:pt x="843" y="264"/>
                  </a:lnTo>
                  <a:lnTo>
                    <a:pt x="817" y="184"/>
                  </a:lnTo>
                  <a:lnTo>
                    <a:pt x="764" y="105"/>
                  </a:lnTo>
                  <a:lnTo>
                    <a:pt x="685" y="53"/>
                  </a:lnTo>
                  <a:lnTo>
                    <a:pt x="633" y="26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1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3"/>
            <p:cNvSpPr/>
            <p:nvPr/>
          </p:nvSpPr>
          <p:spPr>
            <a:xfrm>
              <a:off x="5782548" y="1465885"/>
              <a:ext cx="22581" cy="2258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343" y="0"/>
                  </a:moveTo>
                  <a:lnTo>
                    <a:pt x="264" y="27"/>
                  </a:lnTo>
                  <a:lnTo>
                    <a:pt x="185" y="79"/>
                  </a:lnTo>
                  <a:lnTo>
                    <a:pt x="132" y="132"/>
                  </a:lnTo>
                  <a:lnTo>
                    <a:pt x="80" y="185"/>
                  </a:lnTo>
                  <a:lnTo>
                    <a:pt x="27" y="264"/>
                  </a:lnTo>
                  <a:lnTo>
                    <a:pt x="1" y="343"/>
                  </a:lnTo>
                  <a:lnTo>
                    <a:pt x="1" y="448"/>
                  </a:lnTo>
                  <a:lnTo>
                    <a:pt x="1" y="527"/>
                  </a:lnTo>
                  <a:lnTo>
                    <a:pt x="27" y="606"/>
                  </a:lnTo>
                  <a:lnTo>
                    <a:pt x="80" y="685"/>
                  </a:lnTo>
                  <a:lnTo>
                    <a:pt x="132" y="738"/>
                  </a:lnTo>
                  <a:lnTo>
                    <a:pt x="185" y="791"/>
                  </a:lnTo>
                  <a:lnTo>
                    <a:pt x="264" y="843"/>
                  </a:lnTo>
                  <a:lnTo>
                    <a:pt x="343" y="870"/>
                  </a:lnTo>
                  <a:lnTo>
                    <a:pt x="527" y="870"/>
                  </a:lnTo>
                  <a:lnTo>
                    <a:pt x="606" y="843"/>
                  </a:lnTo>
                  <a:lnTo>
                    <a:pt x="685" y="791"/>
                  </a:lnTo>
                  <a:lnTo>
                    <a:pt x="764" y="738"/>
                  </a:lnTo>
                  <a:lnTo>
                    <a:pt x="817" y="685"/>
                  </a:lnTo>
                  <a:lnTo>
                    <a:pt x="844" y="606"/>
                  </a:lnTo>
                  <a:lnTo>
                    <a:pt x="870" y="527"/>
                  </a:lnTo>
                  <a:lnTo>
                    <a:pt x="870" y="448"/>
                  </a:lnTo>
                  <a:lnTo>
                    <a:pt x="870" y="343"/>
                  </a:lnTo>
                  <a:lnTo>
                    <a:pt x="844" y="264"/>
                  </a:lnTo>
                  <a:lnTo>
                    <a:pt x="817" y="185"/>
                  </a:lnTo>
                  <a:lnTo>
                    <a:pt x="764" y="132"/>
                  </a:lnTo>
                  <a:lnTo>
                    <a:pt x="685" y="79"/>
                  </a:lnTo>
                  <a:lnTo>
                    <a:pt x="606" y="27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1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3"/>
            <p:cNvSpPr/>
            <p:nvPr/>
          </p:nvSpPr>
          <p:spPr>
            <a:xfrm>
              <a:off x="5708707" y="1186925"/>
              <a:ext cx="56764" cy="90946"/>
            </a:xfrm>
            <a:custGeom>
              <a:avLst/>
              <a:gdLst/>
              <a:ahLst/>
              <a:cxnLst/>
              <a:rect l="l" t="t" r="r" b="b"/>
              <a:pathLst>
                <a:path w="2187" h="3504" extrusionOk="0">
                  <a:moveTo>
                    <a:pt x="1950" y="0"/>
                  </a:moveTo>
                  <a:lnTo>
                    <a:pt x="1871" y="26"/>
                  </a:lnTo>
                  <a:lnTo>
                    <a:pt x="1001" y="474"/>
                  </a:lnTo>
                  <a:lnTo>
                    <a:pt x="949" y="501"/>
                  </a:lnTo>
                  <a:lnTo>
                    <a:pt x="922" y="553"/>
                  </a:lnTo>
                  <a:lnTo>
                    <a:pt x="896" y="606"/>
                  </a:lnTo>
                  <a:lnTo>
                    <a:pt x="870" y="659"/>
                  </a:lnTo>
                  <a:lnTo>
                    <a:pt x="870" y="2239"/>
                  </a:lnTo>
                  <a:lnTo>
                    <a:pt x="764" y="2213"/>
                  </a:lnTo>
                  <a:lnTo>
                    <a:pt x="659" y="2187"/>
                  </a:lnTo>
                  <a:lnTo>
                    <a:pt x="527" y="2213"/>
                  </a:lnTo>
                  <a:lnTo>
                    <a:pt x="396" y="2239"/>
                  </a:lnTo>
                  <a:lnTo>
                    <a:pt x="290" y="2318"/>
                  </a:lnTo>
                  <a:lnTo>
                    <a:pt x="185" y="2397"/>
                  </a:lnTo>
                  <a:lnTo>
                    <a:pt x="106" y="2476"/>
                  </a:lnTo>
                  <a:lnTo>
                    <a:pt x="53" y="2582"/>
                  </a:lnTo>
                  <a:lnTo>
                    <a:pt x="27" y="2713"/>
                  </a:lnTo>
                  <a:lnTo>
                    <a:pt x="0" y="2845"/>
                  </a:lnTo>
                  <a:lnTo>
                    <a:pt x="27" y="2977"/>
                  </a:lnTo>
                  <a:lnTo>
                    <a:pt x="53" y="3109"/>
                  </a:lnTo>
                  <a:lnTo>
                    <a:pt x="106" y="3214"/>
                  </a:lnTo>
                  <a:lnTo>
                    <a:pt x="185" y="3319"/>
                  </a:lnTo>
                  <a:lnTo>
                    <a:pt x="290" y="3398"/>
                  </a:lnTo>
                  <a:lnTo>
                    <a:pt x="396" y="3451"/>
                  </a:lnTo>
                  <a:lnTo>
                    <a:pt x="527" y="3477"/>
                  </a:lnTo>
                  <a:lnTo>
                    <a:pt x="659" y="3504"/>
                  </a:lnTo>
                  <a:lnTo>
                    <a:pt x="791" y="3477"/>
                  </a:lnTo>
                  <a:lnTo>
                    <a:pt x="896" y="3451"/>
                  </a:lnTo>
                  <a:lnTo>
                    <a:pt x="1028" y="3398"/>
                  </a:lnTo>
                  <a:lnTo>
                    <a:pt x="1107" y="3319"/>
                  </a:lnTo>
                  <a:lnTo>
                    <a:pt x="1186" y="3214"/>
                  </a:lnTo>
                  <a:lnTo>
                    <a:pt x="1265" y="3109"/>
                  </a:lnTo>
                  <a:lnTo>
                    <a:pt x="1291" y="2977"/>
                  </a:lnTo>
                  <a:lnTo>
                    <a:pt x="1318" y="2845"/>
                  </a:lnTo>
                  <a:lnTo>
                    <a:pt x="1318" y="790"/>
                  </a:lnTo>
                  <a:lnTo>
                    <a:pt x="2055" y="395"/>
                  </a:lnTo>
                  <a:lnTo>
                    <a:pt x="2134" y="342"/>
                  </a:lnTo>
                  <a:lnTo>
                    <a:pt x="2161" y="290"/>
                  </a:lnTo>
                  <a:lnTo>
                    <a:pt x="2187" y="211"/>
                  </a:lnTo>
                  <a:lnTo>
                    <a:pt x="2161" y="132"/>
                  </a:lnTo>
                  <a:lnTo>
                    <a:pt x="2108" y="53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3"/>
            <p:cNvSpPr/>
            <p:nvPr/>
          </p:nvSpPr>
          <p:spPr>
            <a:xfrm>
              <a:off x="5731262" y="1414599"/>
              <a:ext cx="79344" cy="90972"/>
            </a:xfrm>
            <a:custGeom>
              <a:avLst/>
              <a:gdLst/>
              <a:ahLst/>
              <a:cxnLst/>
              <a:rect l="l" t="t" r="r" b="b"/>
              <a:pathLst>
                <a:path w="3057" h="3505" extrusionOk="0">
                  <a:moveTo>
                    <a:pt x="2793" y="0"/>
                  </a:moveTo>
                  <a:lnTo>
                    <a:pt x="1054" y="448"/>
                  </a:lnTo>
                  <a:lnTo>
                    <a:pt x="975" y="475"/>
                  </a:lnTo>
                  <a:lnTo>
                    <a:pt x="923" y="527"/>
                  </a:lnTo>
                  <a:lnTo>
                    <a:pt x="896" y="580"/>
                  </a:lnTo>
                  <a:lnTo>
                    <a:pt x="896" y="659"/>
                  </a:lnTo>
                  <a:lnTo>
                    <a:pt x="896" y="2240"/>
                  </a:lnTo>
                  <a:lnTo>
                    <a:pt x="791" y="2213"/>
                  </a:lnTo>
                  <a:lnTo>
                    <a:pt x="659" y="2187"/>
                  </a:lnTo>
                  <a:lnTo>
                    <a:pt x="528" y="2213"/>
                  </a:lnTo>
                  <a:lnTo>
                    <a:pt x="422" y="2240"/>
                  </a:lnTo>
                  <a:lnTo>
                    <a:pt x="291" y="2319"/>
                  </a:lnTo>
                  <a:lnTo>
                    <a:pt x="211" y="2398"/>
                  </a:lnTo>
                  <a:lnTo>
                    <a:pt x="132" y="2477"/>
                  </a:lnTo>
                  <a:lnTo>
                    <a:pt x="53" y="2608"/>
                  </a:lnTo>
                  <a:lnTo>
                    <a:pt x="27" y="2714"/>
                  </a:lnTo>
                  <a:lnTo>
                    <a:pt x="1" y="2846"/>
                  </a:lnTo>
                  <a:lnTo>
                    <a:pt x="27" y="2977"/>
                  </a:lnTo>
                  <a:lnTo>
                    <a:pt x="53" y="3109"/>
                  </a:lnTo>
                  <a:lnTo>
                    <a:pt x="132" y="3214"/>
                  </a:lnTo>
                  <a:lnTo>
                    <a:pt x="211" y="3320"/>
                  </a:lnTo>
                  <a:lnTo>
                    <a:pt x="291" y="3399"/>
                  </a:lnTo>
                  <a:lnTo>
                    <a:pt x="422" y="3451"/>
                  </a:lnTo>
                  <a:lnTo>
                    <a:pt x="528" y="3478"/>
                  </a:lnTo>
                  <a:lnTo>
                    <a:pt x="659" y="3504"/>
                  </a:lnTo>
                  <a:lnTo>
                    <a:pt x="791" y="3478"/>
                  </a:lnTo>
                  <a:lnTo>
                    <a:pt x="923" y="3451"/>
                  </a:lnTo>
                  <a:lnTo>
                    <a:pt x="1028" y="3399"/>
                  </a:lnTo>
                  <a:lnTo>
                    <a:pt x="1134" y="3320"/>
                  </a:lnTo>
                  <a:lnTo>
                    <a:pt x="1213" y="3214"/>
                  </a:lnTo>
                  <a:lnTo>
                    <a:pt x="1265" y="3109"/>
                  </a:lnTo>
                  <a:lnTo>
                    <a:pt x="1292" y="2977"/>
                  </a:lnTo>
                  <a:lnTo>
                    <a:pt x="1318" y="2846"/>
                  </a:lnTo>
                  <a:lnTo>
                    <a:pt x="1318" y="817"/>
                  </a:lnTo>
                  <a:lnTo>
                    <a:pt x="2635" y="501"/>
                  </a:lnTo>
                  <a:lnTo>
                    <a:pt x="2635" y="1792"/>
                  </a:lnTo>
                  <a:lnTo>
                    <a:pt x="2530" y="1765"/>
                  </a:lnTo>
                  <a:lnTo>
                    <a:pt x="2293" y="1765"/>
                  </a:lnTo>
                  <a:lnTo>
                    <a:pt x="2161" y="1818"/>
                  </a:lnTo>
                  <a:lnTo>
                    <a:pt x="2056" y="1871"/>
                  </a:lnTo>
                  <a:lnTo>
                    <a:pt x="1950" y="1950"/>
                  </a:lnTo>
                  <a:lnTo>
                    <a:pt x="1871" y="2055"/>
                  </a:lnTo>
                  <a:lnTo>
                    <a:pt x="1818" y="2161"/>
                  </a:lnTo>
                  <a:lnTo>
                    <a:pt x="1792" y="2292"/>
                  </a:lnTo>
                  <a:lnTo>
                    <a:pt x="1766" y="2424"/>
                  </a:lnTo>
                  <a:lnTo>
                    <a:pt x="1792" y="2529"/>
                  </a:lnTo>
                  <a:lnTo>
                    <a:pt x="1818" y="2661"/>
                  </a:lnTo>
                  <a:lnTo>
                    <a:pt x="1871" y="2767"/>
                  </a:lnTo>
                  <a:lnTo>
                    <a:pt x="1950" y="2872"/>
                  </a:lnTo>
                  <a:lnTo>
                    <a:pt x="2056" y="2951"/>
                  </a:lnTo>
                  <a:lnTo>
                    <a:pt x="2161" y="3004"/>
                  </a:lnTo>
                  <a:lnTo>
                    <a:pt x="2293" y="3056"/>
                  </a:lnTo>
                  <a:lnTo>
                    <a:pt x="2556" y="3056"/>
                  </a:lnTo>
                  <a:lnTo>
                    <a:pt x="2661" y="3004"/>
                  </a:lnTo>
                  <a:lnTo>
                    <a:pt x="2793" y="2951"/>
                  </a:lnTo>
                  <a:lnTo>
                    <a:pt x="2872" y="2872"/>
                  </a:lnTo>
                  <a:lnTo>
                    <a:pt x="2951" y="2767"/>
                  </a:lnTo>
                  <a:lnTo>
                    <a:pt x="3004" y="2661"/>
                  </a:lnTo>
                  <a:lnTo>
                    <a:pt x="3057" y="2529"/>
                  </a:lnTo>
                  <a:lnTo>
                    <a:pt x="3057" y="2424"/>
                  </a:lnTo>
                  <a:lnTo>
                    <a:pt x="3057" y="211"/>
                  </a:lnTo>
                  <a:lnTo>
                    <a:pt x="3057" y="132"/>
                  </a:lnTo>
                  <a:lnTo>
                    <a:pt x="2978" y="53"/>
                  </a:lnTo>
                  <a:lnTo>
                    <a:pt x="2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3"/>
            <p:cNvSpPr/>
            <p:nvPr/>
          </p:nvSpPr>
          <p:spPr>
            <a:xfrm>
              <a:off x="5763393" y="1238186"/>
              <a:ext cx="79344" cy="90972"/>
            </a:xfrm>
            <a:custGeom>
              <a:avLst/>
              <a:gdLst/>
              <a:ahLst/>
              <a:cxnLst/>
              <a:rect l="l" t="t" r="r" b="b"/>
              <a:pathLst>
                <a:path w="3057" h="3505" extrusionOk="0">
                  <a:moveTo>
                    <a:pt x="2899" y="1"/>
                  </a:moveTo>
                  <a:lnTo>
                    <a:pt x="2793" y="27"/>
                  </a:lnTo>
                  <a:lnTo>
                    <a:pt x="1028" y="449"/>
                  </a:lnTo>
                  <a:lnTo>
                    <a:pt x="976" y="475"/>
                  </a:lnTo>
                  <a:lnTo>
                    <a:pt x="923" y="528"/>
                  </a:lnTo>
                  <a:lnTo>
                    <a:pt x="897" y="580"/>
                  </a:lnTo>
                  <a:lnTo>
                    <a:pt x="870" y="659"/>
                  </a:lnTo>
                  <a:lnTo>
                    <a:pt x="870" y="2240"/>
                  </a:lnTo>
                  <a:lnTo>
                    <a:pt x="765" y="2214"/>
                  </a:lnTo>
                  <a:lnTo>
                    <a:pt x="528" y="2214"/>
                  </a:lnTo>
                  <a:lnTo>
                    <a:pt x="396" y="2266"/>
                  </a:lnTo>
                  <a:lnTo>
                    <a:pt x="291" y="2319"/>
                  </a:lnTo>
                  <a:lnTo>
                    <a:pt x="185" y="2398"/>
                  </a:lnTo>
                  <a:lnTo>
                    <a:pt x="106" y="2503"/>
                  </a:lnTo>
                  <a:lnTo>
                    <a:pt x="54" y="2609"/>
                  </a:lnTo>
                  <a:lnTo>
                    <a:pt x="1" y="2714"/>
                  </a:lnTo>
                  <a:lnTo>
                    <a:pt x="1" y="2846"/>
                  </a:lnTo>
                  <a:lnTo>
                    <a:pt x="1" y="2978"/>
                  </a:lnTo>
                  <a:lnTo>
                    <a:pt x="54" y="3109"/>
                  </a:lnTo>
                  <a:lnTo>
                    <a:pt x="106" y="3215"/>
                  </a:lnTo>
                  <a:lnTo>
                    <a:pt x="185" y="3320"/>
                  </a:lnTo>
                  <a:lnTo>
                    <a:pt x="291" y="3399"/>
                  </a:lnTo>
                  <a:lnTo>
                    <a:pt x="396" y="3452"/>
                  </a:lnTo>
                  <a:lnTo>
                    <a:pt x="528" y="3478"/>
                  </a:lnTo>
                  <a:lnTo>
                    <a:pt x="659" y="3504"/>
                  </a:lnTo>
                  <a:lnTo>
                    <a:pt x="791" y="3478"/>
                  </a:lnTo>
                  <a:lnTo>
                    <a:pt x="897" y="3452"/>
                  </a:lnTo>
                  <a:lnTo>
                    <a:pt x="1002" y="3399"/>
                  </a:lnTo>
                  <a:lnTo>
                    <a:pt x="1107" y="3320"/>
                  </a:lnTo>
                  <a:lnTo>
                    <a:pt x="1186" y="3215"/>
                  </a:lnTo>
                  <a:lnTo>
                    <a:pt x="1239" y="3109"/>
                  </a:lnTo>
                  <a:lnTo>
                    <a:pt x="1292" y="2978"/>
                  </a:lnTo>
                  <a:lnTo>
                    <a:pt x="1292" y="2846"/>
                  </a:lnTo>
                  <a:lnTo>
                    <a:pt x="1292" y="817"/>
                  </a:lnTo>
                  <a:lnTo>
                    <a:pt x="2635" y="501"/>
                  </a:lnTo>
                  <a:lnTo>
                    <a:pt x="2635" y="1792"/>
                  </a:lnTo>
                  <a:lnTo>
                    <a:pt x="2530" y="1766"/>
                  </a:lnTo>
                  <a:lnTo>
                    <a:pt x="2266" y="1766"/>
                  </a:lnTo>
                  <a:lnTo>
                    <a:pt x="2161" y="1818"/>
                  </a:lnTo>
                  <a:lnTo>
                    <a:pt x="2029" y="1871"/>
                  </a:lnTo>
                  <a:lnTo>
                    <a:pt x="1950" y="1950"/>
                  </a:lnTo>
                  <a:lnTo>
                    <a:pt x="1871" y="2056"/>
                  </a:lnTo>
                  <a:lnTo>
                    <a:pt x="1792" y="2161"/>
                  </a:lnTo>
                  <a:lnTo>
                    <a:pt x="1766" y="2293"/>
                  </a:lnTo>
                  <a:lnTo>
                    <a:pt x="1740" y="2424"/>
                  </a:lnTo>
                  <a:lnTo>
                    <a:pt x="1766" y="2556"/>
                  </a:lnTo>
                  <a:lnTo>
                    <a:pt x="1792" y="2661"/>
                  </a:lnTo>
                  <a:lnTo>
                    <a:pt x="1871" y="2767"/>
                  </a:lnTo>
                  <a:lnTo>
                    <a:pt x="1950" y="2872"/>
                  </a:lnTo>
                  <a:lnTo>
                    <a:pt x="2029" y="2951"/>
                  </a:lnTo>
                  <a:lnTo>
                    <a:pt x="2161" y="3004"/>
                  </a:lnTo>
                  <a:lnTo>
                    <a:pt x="2266" y="3057"/>
                  </a:lnTo>
                  <a:lnTo>
                    <a:pt x="2530" y="3057"/>
                  </a:lnTo>
                  <a:lnTo>
                    <a:pt x="2662" y="3004"/>
                  </a:lnTo>
                  <a:lnTo>
                    <a:pt x="2767" y="2951"/>
                  </a:lnTo>
                  <a:lnTo>
                    <a:pt x="2872" y="2872"/>
                  </a:lnTo>
                  <a:lnTo>
                    <a:pt x="2951" y="2767"/>
                  </a:lnTo>
                  <a:lnTo>
                    <a:pt x="3004" y="2661"/>
                  </a:lnTo>
                  <a:lnTo>
                    <a:pt x="3030" y="2556"/>
                  </a:lnTo>
                  <a:lnTo>
                    <a:pt x="3057" y="2424"/>
                  </a:lnTo>
                  <a:lnTo>
                    <a:pt x="3057" y="212"/>
                  </a:lnTo>
                  <a:lnTo>
                    <a:pt x="3030" y="132"/>
                  </a:lnTo>
                  <a:lnTo>
                    <a:pt x="2978" y="53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1" name="Google Shape;1661;p73"/>
          <p:cNvGrpSpPr/>
          <p:nvPr/>
        </p:nvGrpSpPr>
        <p:grpSpPr>
          <a:xfrm>
            <a:off x="1520648" y="3764943"/>
            <a:ext cx="369932" cy="359008"/>
            <a:chOff x="7145242" y="1192376"/>
            <a:chExt cx="369932" cy="359008"/>
          </a:xfrm>
        </p:grpSpPr>
        <p:sp>
          <p:nvSpPr>
            <p:cNvPr id="1662" name="Google Shape;1662;p73"/>
            <p:cNvSpPr/>
            <p:nvPr/>
          </p:nvSpPr>
          <p:spPr>
            <a:xfrm>
              <a:off x="7424903" y="1192376"/>
              <a:ext cx="90271" cy="79344"/>
            </a:xfrm>
            <a:custGeom>
              <a:avLst/>
              <a:gdLst/>
              <a:ahLst/>
              <a:cxnLst/>
              <a:rect l="l" t="t" r="r" b="b"/>
              <a:pathLst>
                <a:path w="3478" h="3057" extrusionOk="0">
                  <a:moveTo>
                    <a:pt x="2819" y="1"/>
                  </a:moveTo>
                  <a:lnTo>
                    <a:pt x="2766" y="27"/>
                  </a:lnTo>
                  <a:lnTo>
                    <a:pt x="606" y="870"/>
                  </a:lnTo>
                  <a:lnTo>
                    <a:pt x="527" y="923"/>
                  </a:lnTo>
                  <a:lnTo>
                    <a:pt x="474" y="975"/>
                  </a:lnTo>
                  <a:lnTo>
                    <a:pt x="0" y="2187"/>
                  </a:lnTo>
                  <a:lnTo>
                    <a:pt x="0" y="2582"/>
                  </a:lnTo>
                  <a:lnTo>
                    <a:pt x="474" y="3057"/>
                  </a:lnTo>
                  <a:lnTo>
                    <a:pt x="869" y="3057"/>
                  </a:lnTo>
                  <a:lnTo>
                    <a:pt x="1027" y="2925"/>
                  </a:lnTo>
                  <a:lnTo>
                    <a:pt x="1186" y="2820"/>
                  </a:lnTo>
                  <a:lnTo>
                    <a:pt x="1370" y="2767"/>
                  </a:lnTo>
                  <a:lnTo>
                    <a:pt x="1554" y="2740"/>
                  </a:lnTo>
                  <a:lnTo>
                    <a:pt x="1739" y="2793"/>
                  </a:lnTo>
                  <a:lnTo>
                    <a:pt x="1818" y="2793"/>
                  </a:lnTo>
                  <a:lnTo>
                    <a:pt x="1897" y="2767"/>
                  </a:lnTo>
                  <a:lnTo>
                    <a:pt x="1949" y="2740"/>
                  </a:lnTo>
                  <a:lnTo>
                    <a:pt x="1976" y="2661"/>
                  </a:lnTo>
                  <a:lnTo>
                    <a:pt x="2582" y="1318"/>
                  </a:lnTo>
                  <a:lnTo>
                    <a:pt x="2608" y="1265"/>
                  </a:lnTo>
                  <a:lnTo>
                    <a:pt x="2661" y="1239"/>
                  </a:lnTo>
                  <a:lnTo>
                    <a:pt x="3372" y="844"/>
                  </a:lnTo>
                  <a:lnTo>
                    <a:pt x="3451" y="765"/>
                  </a:lnTo>
                  <a:lnTo>
                    <a:pt x="3477" y="686"/>
                  </a:lnTo>
                  <a:lnTo>
                    <a:pt x="3477" y="607"/>
                  </a:lnTo>
                  <a:lnTo>
                    <a:pt x="3425" y="528"/>
                  </a:lnTo>
                  <a:lnTo>
                    <a:pt x="2977" y="80"/>
                  </a:lnTo>
                  <a:lnTo>
                    <a:pt x="2924" y="27"/>
                  </a:lnTo>
                  <a:lnTo>
                    <a:pt x="2872" y="27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3"/>
            <p:cNvSpPr/>
            <p:nvPr/>
          </p:nvSpPr>
          <p:spPr>
            <a:xfrm>
              <a:off x="7145242" y="1288797"/>
              <a:ext cx="261912" cy="262587"/>
            </a:xfrm>
            <a:custGeom>
              <a:avLst/>
              <a:gdLst/>
              <a:ahLst/>
              <a:cxnLst/>
              <a:rect l="l" t="t" r="r" b="b"/>
              <a:pathLst>
                <a:path w="10091" h="10117" extrusionOk="0">
                  <a:moveTo>
                    <a:pt x="5638" y="0"/>
                  </a:moveTo>
                  <a:lnTo>
                    <a:pt x="5427" y="27"/>
                  </a:lnTo>
                  <a:lnTo>
                    <a:pt x="5243" y="79"/>
                  </a:lnTo>
                  <a:lnTo>
                    <a:pt x="5085" y="185"/>
                  </a:lnTo>
                  <a:lnTo>
                    <a:pt x="4927" y="290"/>
                  </a:lnTo>
                  <a:lnTo>
                    <a:pt x="4795" y="422"/>
                  </a:lnTo>
                  <a:lnTo>
                    <a:pt x="4690" y="606"/>
                  </a:lnTo>
                  <a:lnTo>
                    <a:pt x="4611" y="791"/>
                  </a:lnTo>
                  <a:lnTo>
                    <a:pt x="4215" y="2055"/>
                  </a:lnTo>
                  <a:lnTo>
                    <a:pt x="4136" y="2266"/>
                  </a:lnTo>
                  <a:lnTo>
                    <a:pt x="4005" y="2477"/>
                  </a:lnTo>
                  <a:lnTo>
                    <a:pt x="3873" y="2635"/>
                  </a:lnTo>
                  <a:lnTo>
                    <a:pt x="3715" y="2793"/>
                  </a:lnTo>
                  <a:lnTo>
                    <a:pt x="3531" y="2924"/>
                  </a:lnTo>
                  <a:lnTo>
                    <a:pt x="3346" y="3003"/>
                  </a:lnTo>
                  <a:lnTo>
                    <a:pt x="3135" y="3082"/>
                  </a:lnTo>
                  <a:lnTo>
                    <a:pt x="2898" y="3109"/>
                  </a:lnTo>
                  <a:lnTo>
                    <a:pt x="2292" y="3188"/>
                  </a:lnTo>
                  <a:lnTo>
                    <a:pt x="2082" y="3214"/>
                  </a:lnTo>
                  <a:lnTo>
                    <a:pt x="1897" y="3240"/>
                  </a:lnTo>
                  <a:lnTo>
                    <a:pt x="1686" y="3293"/>
                  </a:lnTo>
                  <a:lnTo>
                    <a:pt x="1502" y="3372"/>
                  </a:lnTo>
                  <a:lnTo>
                    <a:pt x="1318" y="3478"/>
                  </a:lnTo>
                  <a:lnTo>
                    <a:pt x="1160" y="3557"/>
                  </a:lnTo>
                  <a:lnTo>
                    <a:pt x="843" y="3820"/>
                  </a:lnTo>
                  <a:lnTo>
                    <a:pt x="554" y="4110"/>
                  </a:lnTo>
                  <a:lnTo>
                    <a:pt x="448" y="4268"/>
                  </a:lnTo>
                  <a:lnTo>
                    <a:pt x="343" y="4426"/>
                  </a:lnTo>
                  <a:lnTo>
                    <a:pt x="238" y="4610"/>
                  </a:lnTo>
                  <a:lnTo>
                    <a:pt x="159" y="4795"/>
                  </a:lnTo>
                  <a:lnTo>
                    <a:pt x="106" y="4979"/>
                  </a:lnTo>
                  <a:lnTo>
                    <a:pt x="53" y="5190"/>
                  </a:lnTo>
                  <a:lnTo>
                    <a:pt x="0" y="5506"/>
                  </a:lnTo>
                  <a:lnTo>
                    <a:pt x="0" y="5822"/>
                  </a:lnTo>
                  <a:lnTo>
                    <a:pt x="27" y="6112"/>
                  </a:lnTo>
                  <a:lnTo>
                    <a:pt x="106" y="6428"/>
                  </a:lnTo>
                  <a:lnTo>
                    <a:pt x="211" y="6718"/>
                  </a:lnTo>
                  <a:lnTo>
                    <a:pt x="343" y="6981"/>
                  </a:lnTo>
                  <a:lnTo>
                    <a:pt x="527" y="7245"/>
                  </a:lnTo>
                  <a:lnTo>
                    <a:pt x="738" y="7482"/>
                  </a:lnTo>
                  <a:lnTo>
                    <a:pt x="2635" y="9379"/>
                  </a:lnTo>
                  <a:lnTo>
                    <a:pt x="2872" y="9589"/>
                  </a:lnTo>
                  <a:lnTo>
                    <a:pt x="3135" y="9747"/>
                  </a:lnTo>
                  <a:lnTo>
                    <a:pt x="3399" y="9905"/>
                  </a:lnTo>
                  <a:lnTo>
                    <a:pt x="3689" y="10011"/>
                  </a:lnTo>
                  <a:lnTo>
                    <a:pt x="3978" y="10063"/>
                  </a:lnTo>
                  <a:lnTo>
                    <a:pt x="4295" y="10116"/>
                  </a:lnTo>
                  <a:lnTo>
                    <a:pt x="4611" y="10090"/>
                  </a:lnTo>
                  <a:lnTo>
                    <a:pt x="4927" y="10063"/>
                  </a:lnTo>
                  <a:lnTo>
                    <a:pt x="5111" y="10011"/>
                  </a:lnTo>
                  <a:lnTo>
                    <a:pt x="5322" y="9958"/>
                  </a:lnTo>
                  <a:lnTo>
                    <a:pt x="5506" y="9879"/>
                  </a:lnTo>
                  <a:lnTo>
                    <a:pt x="5691" y="9774"/>
                  </a:lnTo>
                  <a:lnTo>
                    <a:pt x="5849" y="9668"/>
                  </a:lnTo>
                  <a:lnTo>
                    <a:pt x="6007" y="9537"/>
                  </a:lnTo>
                  <a:lnTo>
                    <a:pt x="6297" y="9273"/>
                  </a:lnTo>
                  <a:lnTo>
                    <a:pt x="6534" y="8957"/>
                  </a:lnTo>
                  <a:lnTo>
                    <a:pt x="6639" y="8773"/>
                  </a:lnTo>
                  <a:lnTo>
                    <a:pt x="6718" y="8615"/>
                  </a:lnTo>
                  <a:lnTo>
                    <a:pt x="6797" y="8404"/>
                  </a:lnTo>
                  <a:lnTo>
                    <a:pt x="6850" y="8219"/>
                  </a:lnTo>
                  <a:lnTo>
                    <a:pt x="6903" y="8009"/>
                  </a:lnTo>
                  <a:lnTo>
                    <a:pt x="6929" y="7824"/>
                  </a:lnTo>
                  <a:lnTo>
                    <a:pt x="6982" y="7192"/>
                  </a:lnTo>
                  <a:lnTo>
                    <a:pt x="7034" y="6981"/>
                  </a:lnTo>
                  <a:lnTo>
                    <a:pt x="7087" y="6771"/>
                  </a:lnTo>
                  <a:lnTo>
                    <a:pt x="7192" y="6586"/>
                  </a:lnTo>
                  <a:lnTo>
                    <a:pt x="7324" y="6402"/>
                  </a:lnTo>
                  <a:lnTo>
                    <a:pt x="7456" y="6244"/>
                  </a:lnTo>
                  <a:lnTo>
                    <a:pt x="7640" y="6086"/>
                  </a:lnTo>
                  <a:lnTo>
                    <a:pt x="7825" y="5980"/>
                  </a:lnTo>
                  <a:lnTo>
                    <a:pt x="8035" y="5901"/>
                  </a:lnTo>
                  <a:lnTo>
                    <a:pt x="9326" y="5506"/>
                  </a:lnTo>
                  <a:lnTo>
                    <a:pt x="9511" y="5427"/>
                  </a:lnTo>
                  <a:lnTo>
                    <a:pt x="9669" y="5322"/>
                  </a:lnTo>
                  <a:lnTo>
                    <a:pt x="9827" y="5190"/>
                  </a:lnTo>
                  <a:lnTo>
                    <a:pt x="9932" y="5032"/>
                  </a:lnTo>
                  <a:lnTo>
                    <a:pt x="10011" y="4847"/>
                  </a:lnTo>
                  <a:lnTo>
                    <a:pt x="10064" y="4663"/>
                  </a:lnTo>
                  <a:lnTo>
                    <a:pt x="10090" y="4479"/>
                  </a:lnTo>
                  <a:lnTo>
                    <a:pt x="10090" y="4268"/>
                  </a:lnTo>
                  <a:lnTo>
                    <a:pt x="10037" y="4110"/>
                  </a:lnTo>
                  <a:lnTo>
                    <a:pt x="9932" y="4004"/>
                  </a:lnTo>
                  <a:lnTo>
                    <a:pt x="9800" y="3925"/>
                  </a:lnTo>
                  <a:lnTo>
                    <a:pt x="9642" y="3899"/>
                  </a:lnTo>
                  <a:lnTo>
                    <a:pt x="8220" y="3978"/>
                  </a:lnTo>
                  <a:lnTo>
                    <a:pt x="8114" y="3952"/>
                  </a:lnTo>
                  <a:lnTo>
                    <a:pt x="8035" y="3925"/>
                  </a:lnTo>
                  <a:lnTo>
                    <a:pt x="7956" y="3899"/>
                  </a:lnTo>
                  <a:lnTo>
                    <a:pt x="7877" y="3846"/>
                  </a:lnTo>
                  <a:lnTo>
                    <a:pt x="6270" y="2213"/>
                  </a:lnTo>
                  <a:lnTo>
                    <a:pt x="6218" y="2134"/>
                  </a:lnTo>
                  <a:lnTo>
                    <a:pt x="6165" y="2055"/>
                  </a:lnTo>
                  <a:lnTo>
                    <a:pt x="6139" y="1976"/>
                  </a:lnTo>
                  <a:lnTo>
                    <a:pt x="6139" y="1897"/>
                  </a:lnTo>
                  <a:lnTo>
                    <a:pt x="6218" y="474"/>
                  </a:lnTo>
                  <a:lnTo>
                    <a:pt x="6191" y="316"/>
                  </a:lnTo>
                  <a:lnTo>
                    <a:pt x="6112" y="185"/>
                  </a:lnTo>
                  <a:lnTo>
                    <a:pt x="5981" y="79"/>
                  </a:lnTo>
                  <a:lnTo>
                    <a:pt x="5849" y="27"/>
                  </a:lnTo>
                  <a:lnTo>
                    <a:pt x="5822" y="2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3"/>
            <p:cNvSpPr/>
            <p:nvPr/>
          </p:nvSpPr>
          <p:spPr>
            <a:xfrm>
              <a:off x="7273795" y="1249139"/>
              <a:ext cx="173691" cy="173691"/>
            </a:xfrm>
            <a:custGeom>
              <a:avLst/>
              <a:gdLst/>
              <a:ahLst/>
              <a:cxnLst/>
              <a:rect l="l" t="t" r="r" b="b"/>
              <a:pathLst>
                <a:path w="6692" h="6692" extrusionOk="0">
                  <a:moveTo>
                    <a:pt x="5822" y="0"/>
                  </a:moveTo>
                  <a:lnTo>
                    <a:pt x="5322" y="474"/>
                  </a:lnTo>
                  <a:lnTo>
                    <a:pt x="5322" y="712"/>
                  </a:lnTo>
                  <a:lnTo>
                    <a:pt x="5005" y="764"/>
                  </a:lnTo>
                  <a:lnTo>
                    <a:pt x="4663" y="1080"/>
                  </a:lnTo>
                  <a:lnTo>
                    <a:pt x="4637" y="1291"/>
                  </a:lnTo>
                  <a:lnTo>
                    <a:pt x="4347" y="1370"/>
                  </a:lnTo>
                  <a:lnTo>
                    <a:pt x="4004" y="1686"/>
                  </a:lnTo>
                  <a:lnTo>
                    <a:pt x="3952" y="1923"/>
                  </a:lnTo>
                  <a:lnTo>
                    <a:pt x="3688" y="1976"/>
                  </a:lnTo>
                  <a:lnTo>
                    <a:pt x="3346" y="2292"/>
                  </a:lnTo>
                  <a:lnTo>
                    <a:pt x="3346" y="2529"/>
                  </a:lnTo>
                  <a:lnTo>
                    <a:pt x="3030" y="2608"/>
                  </a:lnTo>
                  <a:lnTo>
                    <a:pt x="2687" y="2924"/>
                  </a:lnTo>
                  <a:lnTo>
                    <a:pt x="2661" y="3162"/>
                  </a:lnTo>
                  <a:lnTo>
                    <a:pt x="2371" y="3214"/>
                  </a:lnTo>
                  <a:lnTo>
                    <a:pt x="2029" y="3530"/>
                  </a:lnTo>
                  <a:lnTo>
                    <a:pt x="2002" y="3741"/>
                  </a:lnTo>
                  <a:lnTo>
                    <a:pt x="1712" y="3820"/>
                  </a:lnTo>
                  <a:lnTo>
                    <a:pt x="1370" y="4136"/>
                  </a:lnTo>
                  <a:lnTo>
                    <a:pt x="1317" y="4373"/>
                  </a:lnTo>
                  <a:lnTo>
                    <a:pt x="1054" y="4426"/>
                  </a:lnTo>
                  <a:lnTo>
                    <a:pt x="711" y="4742"/>
                  </a:lnTo>
                  <a:lnTo>
                    <a:pt x="632" y="4953"/>
                  </a:lnTo>
                  <a:lnTo>
                    <a:pt x="395" y="5032"/>
                  </a:lnTo>
                  <a:lnTo>
                    <a:pt x="53" y="5374"/>
                  </a:lnTo>
                  <a:lnTo>
                    <a:pt x="0" y="5427"/>
                  </a:lnTo>
                  <a:lnTo>
                    <a:pt x="0" y="5506"/>
                  </a:lnTo>
                  <a:lnTo>
                    <a:pt x="0" y="5585"/>
                  </a:lnTo>
                  <a:lnTo>
                    <a:pt x="53" y="5664"/>
                  </a:lnTo>
                  <a:lnTo>
                    <a:pt x="1028" y="6639"/>
                  </a:lnTo>
                  <a:lnTo>
                    <a:pt x="1107" y="6665"/>
                  </a:lnTo>
                  <a:lnTo>
                    <a:pt x="1186" y="6692"/>
                  </a:lnTo>
                  <a:lnTo>
                    <a:pt x="1265" y="6665"/>
                  </a:lnTo>
                  <a:lnTo>
                    <a:pt x="1317" y="6613"/>
                  </a:lnTo>
                  <a:lnTo>
                    <a:pt x="1633" y="6270"/>
                  </a:lnTo>
                  <a:lnTo>
                    <a:pt x="1686" y="6033"/>
                  </a:lnTo>
                  <a:lnTo>
                    <a:pt x="1923" y="5954"/>
                  </a:lnTo>
                  <a:lnTo>
                    <a:pt x="2239" y="5611"/>
                  </a:lnTo>
                  <a:lnTo>
                    <a:pt x="2292" y="5374"/>
                  </a:lnTo>
                  <a:lnTo>
                    <a:pt x="2555" y="5295"/>
                  </a:lnTo>
                  <a:lnTo>
                    <a:pt x="2872" y="4953"/>
                  </a:lnTo>
                  <a:lnTo>
                    <a:pt x="2898" y="4716"/>
                  </a:lnTo>
                  <a:lnTo>
                    <a:pt x="3161" y="4637"/>
                  </a:lnTo>
                  <a:lnTo>
                    <a:pt x="3477" y="4294"/>
                  </a:lnTo>
                  <a:lnTo>
                    <a:pt x="3504" y="4031"/>
                  </a:lnTo>
                  <a:lnTo>
                    <a:pt x="3767" y="3978"/>
                  </a:lnTo>
                  <a:lnTo>
                    <a:pt x="4083" y="3662"/>
                  </a:lnTo>
                  <a:lnTo>
                    <a:pt x="4162" y="3399"/>
                  </a:lnTo>
                  <a:lnTo>
                    <a:pt x="4373" y="3346"/>
                  </a:lnTo>
                  <a:lnTo>
                    <a:pt x="4689" y="3003"/>
                  </a:lnTo>
                  <a:lnTo>
                    <a:pt x="4742" y="2714"/>
                  </a:lnTo>
                  <a:lnTo>
                    <a:pt x="5005" y="2687"/>
                  </a:lnTo>
                  <a:lnTo>
                    <a:pt x="5322" y="2345"/>
                  </a:lnTo>
                  <a:lnTo>
                    <a:pt x="5322" y="2055"/>
                  </a:lnTo>
                  <a:lnTo>
                    <a:pt x="5611" y="2029"/>
                  </a:lnTo>
                  <a:lnTo>
                    <a:pt x="5927" y="1686"/>
                  </a:lnTo>
                  <a:lnTo>
                    <a:pt x="5927" y="1396"/>
                  </a:lnTo>
                  <a:lnTo>
                    <a:pt x="6217" y="1370"/>
                  </a:lnTo>
                  <a:lnTo>
                    <a:pt x="6691" y="870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3"/>
            <p:cNvSpPr/>
            <p:nvPr/>
          </p:nvSpPr>
          <p:spPr>
            <a:xfrm>
              <a:off x="7199928" y="1435103"/>
              <a:ext cx="60890" cy="61565"/>
            </a:xfrm>
            <a:custGeom>
              <a:avLst/>
              <a:gdLst/>
              <a:ahLst/>
              <a:cxnLst/>
              <a:rect l="l" t="t" r="r" b="b"/>
              <a:pathLst>
                <a:path w="2346" h="2372" extrusionOk="0">
                  <a:moveTo>
                    <a:pt x="528" y="1"/>
                  </a:moveTo>
                  <a:lnTo>
                    <a:pt x="449" y="27"/>
                  </a:lnTo>
                  <a:lnTo>
                    <a:pt x="396" y="80"/>
                  </a:lnTo>
                  <a:lnTo>
                    <a:pt x="54" y="422"/>
                  </a:lnTo>
                  <a:lnTo>
                    <a:pt x="1" y="475"/>
                  </a:lnTo>
                  <a:lnTo>
                    <a:pt x="1" y="554"/>
                  </a:lnTo>
                  <a:lnTo>
                    <a:pt x="1" y="633"/>
                  </a:lnTo>
                  <a:lnTo>
                    <a:pt x="54" y="686"/>
                  </a:lnTo>
                  <a:lnTo>
                    <a:pt x="1687" y="2319"/>
                  </a:lnTo>
                  <a:lnTo>
                    <a:pt x="1740" y="2372"/>
                  </a:lnTo>
                  <a:lnTo>
                    <a:pt x="1898" y="2372"/>
                  </a:lnTo>
                  <a:lnTo>
                    <a:pt x="1950" y="2319"/>
                  </a:lnTo>
                  <a:lnTo>
                    <a:pt x="2293" y="1977"/>
                  </a:lnTo>
                  <a:lnTo>
                    <a:pt x="2346" y="1898"/>
                  </a:lnTo>
                  <a:lnTo>
                    <a:pt x="2346" y="1845"/>
                  </a:lnTo>
                  <a:lnTo>
                    <a:pt x="2346" y="1766"/>
                  </a:lnTo>
                  <a:lnTo>
                    <a:pt x="2293" y="1687"/>
                  </a:lnTo>
                  <a:lnTo>
                    <a:pt x="660" y="80"/>
                  </a:lnTo>
                  <a:lnTo>
                    <a:pt x="607" y="27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3"/>
            <p:cNvSpPr/>
            <p:nvPr/>
          </p:nvSpPr>
          <p:spPr>
            <a:xfrm>
              <a:off x="7249164" y="1402972"/>
              <a:ext cx="44487" cy="44461"/>
            </a:xfrm>
            <a:custGeom>
              <a:avLst/>
              <a:gdLst/>
              <a:ahLst/>
              <a:cxnLst/>
              <a:rect l="l" t="t" r="r" b="b"/>
              <a:pathLst>
                <a:path w="1714" h="1713" extrusionOk="0">
                  <a:moveTo>
                    <a:pt x="211" y="1"/>
                  </a:moveTo>
                  <a:lnTo>
                    <a:pt x="132" y="27"/>
                  </a:lnTo>
                  <a:lnTo>
                    <a:pt x="53" y="80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27" y="290"/>
                  </a:lnTo>
                  <a:lnTo>
                    <a:pt x="53" y="369"/>
                  </a:lnTo>
                  <a:lnTo>
                    <a:pt x="1344" y="1634"/>
                  </a:lnTo>
                  <a:lnTo>
                    <a:pt x="1397" y="1687"/>
                  </a:lnTo>
                  <a:lnTo>
                    <a:pt x="1476" y="1713"/>
                  </a:lnTo>
                  <a:lnTo>
                    <a:pt x="1555" y="1687"/>
                  </a:lnTo>
                  <a:lnTo>
                    <a:pt x="1634" y="1634"/>
                  </a:lnTo>
                  <a:lnTo>
                    <a:pt x="1687" y="1581"/>
                  </a:lnTo>
                  <a:lnTo>
                    <a:pt x="1713" y="1476"/>
                  </a:lnTo>
                  <a:lnTo>
                    <a:pt x="1687" y="1397"/>
                  </a:lnTo>
                  <a:lnTo>
                    <a:pt x="1634" y="1344"/>
                  </a:lnTo>
                  <a:lnTo>
                    <a:pt x="370" y="80"/>
                  </a:lnTo>
                  <a:lnTo>
                    <a:pt x="291" y="27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3"/>
            <p:cNvSpPr/>
            <p:nvPr/>
          </p:nvSpPr>
          <p:spPr>
            <a:xfrm>
              <a:off x="7251915" y="1465885"/>
              <a:ext cx="46511" cy="21205"/>
            </a:xfrm>
            <a:custGeom>
              <a:avLst/>
              <a:gdLst/>
              <a:ahLst/>
              <a:cxnLst/>
              <a:rect l="l" t="t" r="r" b="b"/>
              <a:pathLst>
                <a:path w="1792" h="817" extrusionOk="0">
                  <a:moveTo>
                    <a:pt x="1554" y="0"/>
                  </a:moveTo>
                  <a:lnTo>
                    <a:pt x="1475" y="53"/>
                  </a:lnTo>
                  <a:lnTo>
                    <a:pt x="1133" y="264"/>
                  </a:lnTo>
                  <a:lnTo>
                    <a:pt x="185" y="369"/>
                  </a:lnTo>
                  <a:lnTo>
                    <a:pt x="105" y="395"/>
                  </a:lnTo>
                  <a:lnTo>
                    <a:pt x="53" y="448"/>
                  </a:lnTo>
                  <a:lnTo>
                    <a:pt x="0" y="527"/>
                  </a:lnTo>
                  <a:lnTo>
                    <a:pt x="0" y="606"/>
                  </a:lnTo>
                  <a:lnTo>
                    <a:pt x="26" y="685"/>
                  </a:lnTo>
                  <a:lnTo>
                    <a:pt x="53" y="738"/>
                  </a:lnTo>
                  <a:lnTo>
                    <a:pt x="105" y="791"/>
                  </a:lnTo>
                  <a:lnTo>
                    <a:pt x="185" y="791"/>
                  </a:lnTo>
                  <a:lnTo>
                    <a:pt x="237" y="817"/>
                  </a:lnTo>
                  <a:lnTo>
                    <a:pt x="1238" y="685"/>
                  </a:lnTo>
                  <a:lnTo>
                    <a:pt x="1344" y="659"/>
                  </a:lnTo>
                  <a:lnTo>
                    <a:pt x="1712" y="395"/>
                  </a:lnTo>
                  <a:lnTo>
                    <a:pt x="1765" y="343"/>
                  </a:lnTo>
                  <a:lnTo>
                    <a:pt x="1791" y="264"/>
                  </a:lnTo>
                  <a:lnTo>
                    <a:pt x="1791" y="185"/>
                  </a:lnTo>
                  <a:lnTo>
                    <a:pt x="1765" y="106"/>
                  </a:lnTo>
                  <a:lnTo>
                    <a:pt x="1712" y="53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3"/>
            <p:cNvSpPr/>
            <p:nvPr/>
          </p:nvSpPr>
          <p:spPr>
            <a:xfrm>
              <a:off x="7403698" y="1261441"/>
              <a:ext cx="31483" cy="31483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317" y="0"/>
                  </a:moveTo>
                  <a:lnTo>
                    <a:pt x="0" y="290"/>
                  </a:lnTo>
                  <a:lnTo>
                    <a:pt x="922" y="1186"/>
                  </a:lnTo>
                  <a:lnTo>
                    <a:pt x="922" y="1212"/>
                  </a:lnTo>
                  <a:lnTo>
                    <a:pt x="1212" y="8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3"/>
            <p:cNvSpPr/>
            <p:nvPr/>
          </p:nvSpPr>
          <p:spPr>
            <a:xfrm>
              <a:off x="7386594" y="1277170"/>
              <a:ext cx="32859" cy="32833"/>
            </a:xfrm>
            <a:custGeom>
              <a:avLst/>
              <a:gdLst/>
              <a:ahLst/>
              <a:cxnLst/>
              <a:rect l="l" t="t" r="r" b="b"/>
              <a:pathLst>
                <a:path w="1266" h="1265" extrusionOk="0">
                  <a:moveTo>
                    <a:pt x="317" y="0"/>
                  </a:moveTo>
                  <a:lnTo>
                    <a:pt x="1" y="290"/>
                  </a:lnTo>
                  <a:lnTo>
                    <a:pt x="949" y="1239"/>
                  </a:lnTo>
                  <a:lnTo>
                    <a:pt x="976" y="1265"/>
                  </a:lnTo>
                  <a:lnTo>
                    <a:pt x="1265" y="94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3"/>
            <p:cNvSpPr/>
            <p:nvPr/>
          </p:nvSpPr>
          <p:spPr>
            <a:xfrm>
              <a:off x="7369516" y="1292898"/>
              <a:ext cx="34209" cy="34209"/>
            </a:xfrm>
            <a:custGeom>
              <a:avLst/>
              <a:gdLst/>
              <a:ahLst/>
              <a:cxnLst/>
              <a:rect l="l" t="t" r="r" b="b"/>
              <a:pathLst>
                <a:path w="1318" h="1318" extrusionOk="0">
                  <a:moveTo>
                    <a:pt x="316" y="0"/>
                  </a:moveTo>
                  <a:lnTo>
                    <a:pt x="0" y="290"/>
                  </a:lnTo>
                  <a:lnTo>
                    <a:pt x="0" y="316"/>
                  </a:lnTo>
                  <a:lnTo>
                    <a:pt x="1001" y="1291"/>
                  </a:lnTo>
                  <a:lnTo>
                    <a:pt x="1001" y="1317"/>
                  </a:lnTo>
                  <a:lnTo>
                    <a:pt x="1317" y="100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3"/>
            <p:cNvSpPr/>
            <p:nvPr/>
          </p:nvSpPr>
          <p:spPr>
            <a:xfrm>
              <a:off x="7352411" y="1308627"/>
              <a:ext cx="34909" cy="35584"/>
            </a:xfrm>
            <a:custGeom>
              <a:avLst/>
              <a:gdLst/>
              <a:ahLst/>
              <a:cxnLst/>
              <a:rect l="l" t="t" r="r" b="b"/>
              <a:pathLst>
                <a:path w="1345" h="1371" extrusionOk="0">
                  <a:moveTo>
                    <a:pt x="317" y="0"/>
                  </a:moveTo>
                  <a:lnTo>
                    <a:pt x="1" y="316"/>
                  </a:lnTo>
                  <a:lnTo>
                    <a:pt x="1054" y="1344"/>
                  </a:lnTo>
                  <a:lnTo>
                    <a:pt x="1054" y="1370"/>
                  </a:lnTo>
                  <a:lnTo>
                    <a:pt x="1344" y="105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3"/>
            <p:cNvSpPr/>
            <p:nvPr/>
          </p:nvSpPr>
          <p:spPr>
            <a:xfrm>
              <a:off x="7335333" y="1325030"/>
              <a:ext cx="36259" cy="35584"/>
            </a:xfrm>
            <a:custGeom>
              <a:avLst/>
              <a:gdLst/>
              <a:ahLst/>
              <a:cxnLst/>
              <a:rect l="l" t="t" r="r" b="b"/>
              <a:pathLst>
                <a:path w="1397" h="1371" extrusionOk="0">
                  <a:moveTo>
                    <a:pt x="316" y="0"/>
                  </a:moveTo>
                  <a:lnTo>
                    <a:pt x="0" y="290"/>
                  </a:lnTo>
                  <a:lnTo>
                    <a:pt x="1106" y="1370"/>
                  </a:lnTo>
                  <a:lnTo>
                    <a:pt x="1396" y="105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3"/>
            <p:cNvSpPr/>
            <p:nvPr/>
          </p:nvSpPr>
          <p:spPr>
            <a:xfrm>
              <a:off x="7318229" y="1340758"/>
              <a:ext cx="37635" cy="36934"/>
            </a:xfrm>
            <a:custGeom>
              <a:avLst/>
              <a:gdLst/>
              <a:ahLst/>
              <a:cxnLst/>
              <a:rect l="l" t="t" r="r" b="b"/>
              <a:pathLst>
                <a:path w="1450" h="1423" extrusionOk="0">
                  <a:moveTo>
                    <a:pt x="317" y="0"/>
                  </a:moveTo>
                  <a:lnTo>
                    <a:pt x="0" y="290"/>
                  </a:lnTo>
                  <a:lnTo>
                    <a:pt x="1133" y="1423"/>
                  </a:lnTo>
                  <a:lnTo>
                    <a:pt x="1160" y="1423"/>
                  </a:lnTo>
                  <a:lnTo>
                    <a:pt x="1449" y="110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3"/>
            <p:cNvSpPr/>
            <p:nvPr/>
          </p:nvSpPr>
          <p:spPr>
            <a:xfrm>
              <a:off x="7301125" y="1356487"/>
              <a:ext cx="39010" cy="38310"/>
            </a:xfrm>
            <a:custGeom>
              <a:avLst/>
              <a:gdLst/>
              <a:ahLst/>
              <a:cxnLst/>
              <a:rect l="l" t="t" r="r" b="b"/>
              <a:pathLst>
                <a:path w="1503" h="1476" extrusionOk="0">
                  <a:moveTo>
                    <a:pt x="317" y="0"/>
                  </a:moveTo>
                  <a:lnTo>
                    <a:pt x="1" y="290"/>
                  </a:lnTo>
                  <a:lnTo>
                    <a:pt x="27" y="290"/>
                  </a:lnTo>
                  <a:lnTo>
                    <a:pt x="1186" y="1475"/>
                  </a:lnTo>
                  <a:lnTo>
                    <a:pt x="1502" y="1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3"/>
            <p:cNvSpPr/>
            <p:nvPr/>
          </p:nvSpPr>
          <p:spPr>
            <a:xfrm>
              <a:off x="7284047" y="1372215"/>
              <a:ext cx="39685" cy="39685"/>
            </a:xfrm>
            <a:custGeom>
              <a:avLst/>
              <a:gdLst/>
              <a:ahLst/>
              <a:cxnLst/>
              <a:rect l="l" t="t" r="r" b="b"/>
              <a:pathLst>
                <a:path w="1529" h="1529" extrusionOk="0">
                  <a:moveTo>
                    <a:pt x="316" y="0"/>
                  </a:moveTo>
                  <a:lnTo>
                    <a:pt x="0" y="290"/>
                  </a:lnTo>
                  <a:lnTo>
                    <a:pt x="27" y="316"/>
                  </a:lnTo>
                  <a:lnTo>
                    <a:pt x="1238" y="1528"/>
                  </a:lnTo>
                  <a:lnTo>
                    <a:pt x="1528" y="1212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3"/>
            <p:cNvSpPr/>
            <p:nvPr/>
          </p:nvSpPr>
          <p:spPr>
            <a:xfrm>
              <a:off x="7403698" y="1261441"/>
              <a:ext cx="8228" cy="7553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317" y="0"/>
                  </a:moveTo>
                  <a:lnTo>
                    <a:pt x="0" y="290"/>
                  </a:lnTo>
                  <a:lnTo>
                    <a:pt x="317" y="2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3"/>
            <p:cNvSpPr/>
            <p:nvPr/>
          </p:nvSpPr>
          <p:spPr>
            <a:xfrm>
              <a:off x="7403698" y="1261441"/>
              <a:ext cx="15054" cy="14379"/>
            </a:xfrm>
            <a:custGeom>
              <a:avLst/>
              <a:gdLst/>
              <a:ahLst/>
              <a:cxnLst/>
              <a:rect l="l" t="t" r="r" b="b"/>
              <a:pathLst>
                <a:path w="580" h="554" extrusionOk="0">
                  <a:moveTo>
                    <a:pt x="317" y="0"/>
                  </a:moveTo>
                  <a:lnTo>
                    <a:pt x="0" y="290"/>
                  </a:lnTo>
                  <a:lnTo>
                    <a:pt x="264" y="554"/>
                  </a:lnTo>
                  <a:lnTo>
                    <a:pt x="580" y="26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3"/>
            <p:cNvSpPr/>
            <p:nvPr/>
          </p:nvSpPr>
          <p:spPr>
            <a:xfrm>
              <a:off x="7386594" y="1277170"/>
              <a:ext cx="8228" cy="7553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317" y="0"/>
                  </a:moveTo>
                  <a:lnTo>
                    <a:pt x="1" y="290"/>
                  </a:lnTo>
                  <a:lnTo>
                    <a:pt x="1" y="290"/>
                  </a:lnTo>
                  <a:lnTo>
                    <a:pt x="291" y="21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3"/>
            <p:cNvSpPr/>
            <p:nvPr/>
          </p:nvSpPr>
          <p:spPr>
            <a:xfrm>
              <a:off x="7386594" y="1277170"/>
              <a:ext cx="15080" cy="14379"/>
            </a:xfrm>
            <a:custGeom>
              <a:avLst/>
              <a:gdLst/>
              <a:ahLst/>
              <a:cxnLst/>
              <a:rect l="l" t="t" r="r" b="b"/>
              <a:pathLst>
                <a:path w="581" h="554" extrusionOk="0">
                  <a:moveTo>
                    <a:pt x="317" y="0"/>
                  </a:moveTo>
                  <a:lnTo>
                    <a:pt x="1" y="290"/>
                  </a:lnTo>
                  <a:lnTo>
                    <a:pt x="264" y="554"/>
                  </a:lnTo>
                  <a:lnTo>
                    <a:pt x="580" y="26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3"/>
            <p:cNvSpPr/>
            <p:nvPr/>
          </p:nvSpPr>
          <p:spPr>
            <a:xfrm>
              <a:off x="7369516" y="1292898"/>
              <a:ext cx="8228" cy="7553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316" y="0"/>
                  </a:moveTo>
                  <a:lnTo>
                    <a:pt x="0" y="290"/>
                  </a:lnTo>
                  <a:lnTo>
                    <a:pt x="264" y="237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3"/>
            <p:cNvSpPr/>
            <p:nvPr/>
          </p:nvSpPr>
          <p:spPr>
            <a:xfrm>
              <a:off x="7369516" y="1292898"/>
              <a:ext cx="15054" cy="15054"/>
            </a:xfrm>
            <a:custGeom>
              <a:avLst/>
              <a:gdLst/>
              <a:ahLst/>
              <a:cxnLst/>
              <a:rect l="l" t="t" r="r" b="b"/>
              <a:pathLst>
                <a:path w="580" h="580" extrusionOk="0">
                  <a:moveTo>
                    <a:pt x="316" y="0"/>
                  </a:moveTo>
                  <a:lnTo>
                    <a:pt x="0" y="290"/>
                  </a:lnTo>
                  <a:lnTo>
                    <a:pt x="0" y="316"/>
                  </a:lnTo>
                  <a:lnTo>
                    <a:pt x="264" y="580"/>
                  </a:lnTo>
                  <a:lnTo>
                    <a:pt x="580" y="2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3"/>
            <p:cNvSpPr/>
            <p:nvPr/>
          </p:nvSpPr>
          <p:spPr>
            <a:xfrm>
              <a:off x="7352411" y="1308627"/>
              <a:ext cx="8228" cy="8228"/>
            </a:xfrm>
            <a:custGeom>
              <a:avLst/>
              <a:gdLst/>
              <a:ahLst/>
              <a:cxnLst/>
              <a:rect l="l" t="t" r="r" b="b"/>
              <a:pathLst>
                <a:path w="317" h="317" extrusionOk="0">
                  <a:moveTo>
                    <a:pt x="317" y="0"/>
                  </a:moveTo>
                  <a:lnTo>
                    <a:pt x="1" y="316"/>
                  </a:lnTo>
                  <a:lnTo>
                    <a:pt x="317" y="23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3"/>
            <p:cNvSpPr/>
            <p:nvPr/>
          </p:nvSpPr>
          <p:spPr>
            <a:xfrm>
              <a:off x="7352411" y="1308627"/>
              <a:ext cx="15080" cy="15054"/>
            </a:xfrm>
            <a:custGeom>
              <a:avLst/>
              <a:gdLst/>
              <a:ahLst/>
              <a:cxnLst/>
              <a:rect l="l" t="t" r="r" b="b"/>
              <a:pathLst>
                <a:path w="581" h="580" extrusionOk="0">
                  <a:moveTo>
                    <a:pt x="317" y="0"/>
                  </a:moveTo>
                  <a:lnTo>
                    <a:pt x="1" y="316"/>
                  </a:lnTo>
                  <a:lnTo>
                    <a:pt x="264" y="580"/>
                  </a:lnTo>
                  <a:lnTo>
                    <a:pt x="580" y="2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3"/>
            <p:cNvSpPr/>
            <p:nvPr/>
          </p:nvSpPr>
          <p:spPr>
            <a:xfrm>
              <a:off x="7335333" y="1325030"/>
              <a:ext cx="8228" cy="7553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316" y="0"/>
                  </a:moveTo>
                  <a:lnTo>
                    <a:pt x="0" y="290"/>
                  </a:lnTo>
                  <a:lnTo>
                    <a:pt x="0" y="290"/>
                  </a:lnTo>
                  <a:lnTo>
                    <a:pt x="290" y="238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3"/>
            <p:cNvSpPr/>
            <p:nvPr/>
          </p:nvSpPr>
          <p:spPr>
            <a:xfrm>
              <a:off x="7335333" y="1325030"/>
              <a:ext cx="15054" cy="14379"/>
            </a:xfrm>
            <a:custGeom>
              <a:avLst/>
              <a:gdLst/>
              <a:ahLst/>
              <a:cxnLst/>
              <a:rect l="l" t="t" r="r" b="b"/>
              <a:pathLst>
                <a:path w="580" h="554" extrusionOk="0">
                  <a:moveTo>
                    <a:pt x="316" y="0"/>
                  </a:moveTo>
                  <a:lnTo>
                    <a:pt x="0" y="290"/>
                  </a:lnTo>
                  <a:lnTo>
                    <a:pt x="263" y="554"/>
                  </a:lnTo>
                  <a:lnTo>
                    <a:pt x="580" y="2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3"/>
            <p:cNvSpPr/>
            <p:nvPr/>
          </p:nvSpPr>
          <p:spPr>
            <a:xfrm>
              <a:off x="7318229" y="1340758"/>
              <a:ext cx="8228" cy="7553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317" y="0"/>
                  </a:moveTo>
                  <a:lnTo>
                    <a:pt x="0" y="290"/>
                  </a:lnTo>
                  <a:lnTo>
                    <a:pt x="290" y="21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3"/>
            <p:cNvSpPr/>
            <p:nvPr/>
          </p:nvSpPr>
          <p:spPr>
            <a:xfrm>
              <a:off x="7318229" y="1340758"/>
              <a:ext cx="15755" cy="14379"/>
            </a:xfrm>
            <a:custGeom>
              <a:avLst/>
              <a:gdLst/>
              <a:ahLst/>
              <a:cxnLst/>
              <a:rect l="l" t="t" r="r" b="b"/>
              <a:pathLst>
                <a:path w="607" h="554" extrusionOk="0">
                  <a:moveTo>
                    <a:pt x="317" y="0"/>
                  </a:moveTo>
                  <a:lnTo>
                    <a:pt x="0" y="290"/>
                  </a:lnTo>
                  <a:lnTo>
                    <a:pt x="264" y="554"/>
                  </a:lnTo>
                  <a:lnTo>
                    <a:pt x="606" y="26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3"/>
            <p:cNvSpPr/>
            <p:nvPr/>
          </p:nvSpPr>
          <p:spPr>
            <a:xfrm>
              <a:off x="7308652" y="1363313"/>
              <a:ext cx="31483" cy="31483"/>
            </a:xfrm>
            <a:custGeom>
              <a:avLst/>
              <a:gdLst/>
              <a:ahLst/>
              <a:cxnLst/>
              <a:rect l="l" t="t" r="r" b="b"/>
              <a:pathLst>
                <a:path w="1213" h="1213" extrusionOk="0">
                  <a:moveTo>
                    <a:pt x="317" y="1"/>
                  </a:moveTo>
                  <a:lnTo>
                    <a:pt x="1" y="290"/>
                  </a:lnTo>
                  <a:lnTo>
                    <a:pt x="896" y="1212"/>
                  </a:lnTo>
                  <a:lnTo>
                    <a:pt x="1212" y="89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3"/>
            <p:cNvSpPr/>
            <p:nvPr/>
          </p:nvSpPr>
          <p:spPr>
            <a:xfrm>
              <a:off x="7301125" y="1356487"/>
              <a:ext cx="8228" cy="7553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317" y="0"/>
                  </a:moveTo>
                  <a:lnTo>
                    <a:pt x="1" y="290"/>
                  </a:lnTo>
                  <a:lnTo>
                    <a:pt x="264" y="23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3"/>
            <p:cNvSpPr/>
            <p:nvPr/>
          </p:nvSpPr>
          <p:spPr>
            <a:xfrm>
              <a:off x="7301125" y="1356487"/>
              <a:ext cx="15755" cy="14379"/>
            </a:xfrm>
            <a:custGeom>
              <a:avLst/>
              <a:gdLst/>
              <a:ahLst/>
              <a:cxnLst/>
              <a:rect l="l" t="t" r="r" b="b"/>
              <a:pathLst>
                <a:path w="607" h="554" extrusionOk="0">
                  <a:moveTo>
                    <a:pt x="317" y="0"/>
                  </a:moveTo>
                  <a:lnTo>
                    <a:pt x="1" y="290"/>
                  </a:lnTo>
                  <a:lnTo>
                    <a:pt x="27" y="290"/>
                  </a:lnTo>
                  <a:lnTo>
                    <a:pt x="291" y="553"/>
                  </a:lnTo>
                  <a:lnTo>
                    <a:pt x="607" y="26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3"/>
            <p:cNvSpPr/>
            <p:nvPr/>
          </p:nvSpPr>
          <p:spPr>
            <a:xfrm>
              <a:off x="7284047" y="1372215"/>
              <a:ext cx="8228" cy="7527"/>
            </a:xfrm>
            <a:custGeom>
              <a:avLst/>
              <a:gdLst/>
              <a:ahLst/>
              <a:cxnLst/>
              <a:rect l="l" t="t" r="r" b="b"/>
              <a:pathLst>
                <a:path w="317" h="290" extrusionOk="0">
                  <a:moveTo>
                    <a:pt x="316" y="0"/>
                  </a:moveTo>
                  <a:lnTo>
                    <a:pt x="0" y="290"/>
                  </a:lnTo>
                  <a:lnTo>
                    <a:pt x="237" y="21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E2A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3"/>
            <p:cNvSpPr/>
            <p:nvPr/>
          </p:nvSpPr>
          <p:spPr>
            <a:xfrm>
              <a:off x="7284047" y="1372215"/>
              <a:ext cx="15755" cy="15054"/>
            </a:xfrm>
            <a:custGeom>
              <a:avLst/>
              <a:gdLst/>
              <a:ahLst/>
              <a:cxnLst/>
              <a:rect l="l" t="t" r="r" b="b"/>
              <a:pathLst>
                <a:path w="607" h="580" extrusionOk="0">
                  <a:moveTo>
                    <a:pt x="316" y="0"/>
                  </a:moveTo>
                  <a:lnTo>
                    <a:pt x="0" y="290"/>
                  </a:lnTo>
                  <a:lnTo>
                    <a:pt x="27" y="316"/>
                  </a:lnTo>
                  <a:lnTo>
                    <a:pt x="290" y="580"/>
                  </a:lnTo>
                  <a:lnTo>
                    <a:pt x="606" y="26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3" name="Google Shape;1693;p73"/>
          <p:cNvGrpSpPr/>
          <p:nvPr/>
        </p:nvGrpSpPr>
        <p:grpSpPr>
          <a:xfrm>
            <a:off x="4902643" y="3800163"/>
            <a:ext cx="369932" cy="288568"/>
            <a:chOff x="4789759" y="1227934"/>
            <a:chExt cx="369932" cy="288568"/>
          </a:xfrm>
        </p:grpSpPr>
        <p:sp>
          <p:nvSpPr>
            <p:cNvPr id="1694" name="Google Shape;1694;p73"/>
            <p:cNvSpPr/>
            <p:nvPr/>
          </p:nvSpPr>
          <p:spPr>
            <a:xfrm>
              <a:off x="4921037" y="1245038"/>
              <a:ext cx="176442" cy="254385"/>
            </a:xfrm>
            <a:custGeom>
              <a:avLst/>
              <a:gdLst/>
              <a:ahLst/>
              <a:cxnLst/>
              <a:rect l="l" t="t" r="r" b="b"/>
              <a:pathLst>
                <a:path w="6798" h="9801" extrusionOk="0">
                  <a:moveTo>
                    <a:pt x="290" y="0"/>
                  </a:moveTo>
                  <a:lnTo>
                    <a:pt x="0" y="922"/>
                  </a:lnTo>
                  <a:lnTo>
                    <a:pt x="0" y="8219"/>
                  </a:lnTo>
                  <a:lnTo>
                    <a:pt x="290" y="8904"/>
                  </a:lnTo>
                  <a:lnTo>
                    <a:pt x="1186" y="9800"/>
                  </a:lnTo>
                  <a:lnTo>
                    <a:pt x="2055" y="8904"/>
                  </a:lnTo>
                  <a:lnTo>
                    <a:pt x="2951" y="9800"/>
                  </a:lnTo>
                  <a:lnTo>
                    <a:pt x="3847" y="8904"/>
                  </a:lnTo>
                  <a:lnTo>
                    <a:pt x="4742" y="9800"/>
                  </a:lnTo>
                  <a:lnTo>
                    <a:pt x="5638" y="8904"/>
                  </a:lnTo>
                  <a:lnTo>
                    <a:pt x="6507" y="9800"/>
                  </a:lnTo>
                  <a:lnTo>
                    <a:pt x="6797" y="8957"/>
                  </a:lnTo>
                  <a:lnTo>
                    <a:pt x="6797" y="1554"/>
                  </a:lnTo>
                  <a:lnTo>
                    <a:pt x="6507" y="870"/>
                  </a:lnTo>
                  <a:lnTo>
                    <a:pt x="5638" y="0"/>
                  </a:lnTo>
                  <a:lnTo>
                    <a:pt x="4742" y="870"/>
                  </a:lnTo>
                  <a:lnTo>
                    <a:pt x="3847" y="0"/>
                  </a:lnTo>
                  <a:lnTo>
                    <a:pt x="2951" y="870"/>
                  </a:lnTo>
                  <a:lnTo>
                    <a:pt x="2055" y="0"/>
                  </a:lnTo>
                  <a:lnTo>
                    <a:pt x="1186" y="87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3"/>
            <p:cNvSpPr/>
            <p:nvPr/>
          </p:nvSpPr>
          <p:spPr>
            <a:xfrm>
              <a:off x="4789759" y="1233410"/>
              <a:ext cx="138833" cy="276940"/>
            </a:xfrm>
            <a:custGeom>
              <a:avLst/>
              <a:gdLst/>
              <a:ahLst/>
              <a:cxnLst/>
              <a:rect l="l" t="t" r="r" b="b"/>
              <a:pathLst>
                <a:path w="5349" h="10670" extrusionOk="0">
                  <a:moveTo>
                    <a:pt x="343" y="0"/>
                  </a:moveTo>
                  <a:lnTo>
                    <a:pt x="264" y="27"/>
                  </a:lnTo>
                  <a:lnTo>
                    <a:pt x="132" y="106"/>
                  </a:lnTo>
                  <a:lnTo>
                    <a:pt x="27" y="237"/>
                  </a:lnTo>
                  <a:lnTo>
                    <a:pt x="0" y="316"/>
                  </a:lnTo>
                  <a:lnTo>
                    <a:pt x="0" y="422"/>
                  </a:lnTo>
                  <a:lnTo>
                    <a:pt x="0" y="896"/>
                  </a:lnTo>
                  <a:lnTo>
                    <a:pt x="264" y="1449"/>
                  </a:lnTo>
                  <a:lnTo>
                    <a:pt x="264" y="9326"/>
                  </a:lnTo>
                  <a:lnTo>
                    <a:pt x="0" y="9800"/>
                  </a:lnTo>
                  <a:lnTo>
                    <a:pt x="0" y="10274"/>
                  </a:lnTo>
                  <a:lnTo>
                    <a:pt x="0" y="10353"/>
                  </a:lnTo>
                  <a:lnTo>
                    <a:pt x="27" y="10432"/>
                  </a:lnTo>
                  <a:lnTo>
                    <a:pt x="132" y="10564"/>
                  </a:lnTo>
                  <a:lnTo>
                    <a:pt x="264" y="10643"/>
                  </a:lnTo>
                  <a:lnTo>
                    <a:pt x="343" y="10670"/>
                  </a:lnTo>
                  <a:lnTo>
                    <a:pt x="5006" y="10670"/>
                  </a:lnTo>
                  <a:lnTo>
                    <a:pt x="5085" y="10643"/>
                  </a:lnTo>
                  <a:lnTo>
                    <a:pt x="5217" y="10564"/>
                  </a:lnTo>
                  <a:lnTo>
                    <a:pt x="5322" y="10432"/>
                  </a:lnTo>
                  <a:lnTo>
                    <a:pt x="5322" y="10353"/>
                  </a:lnTo>
                  <a:lnTo>
                    <a:pt x="5348" y="10274"/>
                  </a:lnTo>
                  <a:lnTo>
                    <a:pt x="5348" y="422"/>
                  </a:lnTo>
                  <a:lnTo>
                    <a:pt x="5322" y="316"/>
                  </a:lnTo>
                  <a:lnTo>
                    <a:pt x="5322" y="237"/>
                  </a:lnTo>
                  <a:lnTo>
                    <a:pt x="5217" y="106"/>
                  </a:lnTo>
                  <a:lnTo>
                    <a:pt x="5085" y="27"/>
                  </a:lnTo>
                  <a:lnTo>
                    <a:pt x="50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3"/>
            <p:cNvSpPr/>
            <p:nvPr/>
          </p:nvSpPr>
          <p:spPr>
            <a:xfrm>
              <a:off x="4789759" y="1256665"/>
              <a:ext cx="69092" cy="231129"/>
            </a:xfrm>
            <a:custGeom>
              <a:avLst/>
              <a:gdLst/>
              <a:ahLst/>
              <a:cxnLst/>
              <a:rect l="l" t="t" r="r" b="b"/>
              <a:pathLst>
                <a:path w="2662" h="8905" extrusionOk="0">
                  <a:moveTo>
                    <a:pt x="0" y="0"/>
                  </a:moveTo>
                  <a:lnTo>
                    <a:pt x="0" y="1106"/>
                  </a:lnTo>
                  <a:lnTo>
                    <a:pt x="264" y="1317"/>
                  </a:lnTo>
                  <a:lnTo>
                    <a:pt x="0" y="1528"/>
                  </a:lnTo>
                  <a:lnTo>
                    <a:pt x="0" y="2898"/>
                  </a:lnTo>
                  <a:lnTo>
                    <a:pt x="264" y="3109"/>
                  </a:lnTo>
                  <a:lnTo>
                    <a:pt x="0" y="3319"/>
                  </a:lnTo>
                  <a:lnTo>
                    <a:pt x="0" y="4215"/>
                  </a:lnTo>
                  <a:lnTo>
                    <a:pt x="264" y="4452"/>
                  </a:lnTo>
                  <a:lnTo>
                    <a:pt x="0" y="4663"/>
                  </a:lnTo>
                  <a:lnTo>
                    <a:pt x="0" y="5559"/>
                  </a:lnTo>
                  <a:lnTo>
                    <a:pt x="264" y="5769"/>
                  </a:lnTo>
                  <a:lnTo>
                    <a:pt x="0" y="5980"/>
                  </a:lnTo>
                  <a:lnTo>
                    <a:pt x="0" y="7350"/>
                  </a:lnTo>
                  <a:lnTo>
                    <a:pt x="264" y="7561"/>
                  </a:lnTo>
                  <a:lnTo>
                    <a:pt x="0" y="7771"/>
                  </a:lnTo>
                  <a:lnTo>
                    <a:pt x="0" y="8904"/>
                  </a:lnTo>
                  <a:lnTo>
                    <a:pt x="2477" y="8904"/>
                  </a:lnTo>
                  <a:lnTo>
                    <a:pt x="2556" y="8878"/>
                  </a:lnTo>
                  <a:lnTo>
                    <a:pt x="2608" y="8852"/>
                  </a:lnTo>
                  <a:lnTo>
                    <a:pt x="2661" y="8773"/>
                  </a:lnTo>
                  <a:lnTo>
                    <a:pt x="2661" y="8693"/>
                  </a:lnTo>
                  <a:lnTo>
                    <a:pt x="2661" y="8009"/>
                  </a:lnTo>
                  <a:lnTo>
                    <a:pt x="2398" y="7561"/>
                  </a:lnTo>
                  <a:lnTo>
                    <a:pt x="2661" y="7113"/>
                  </a:lnTo>
                  <a:lnTo>
                    <a:pt x="2661" y="6217"/>
                  </a:lnTo>
                  <a:lnTo>
                    <a:pt x="2398" y="5769"/>
                  </a:lnTo>
                  <a:lnTo>
                    <a:pt x="2661" y="5321"/>
                  </a:lnTo>
                  <a:lnTo>
                    <a:pt x="2661" y="4663"/>
                  </a:lnTo>
                  <a:lnTo>
                    <a:pt x="2398" y="4452"/>
                  </a:lnTo>
                  <a:lnTo>
                    <a:pt x="2661" y="4215"/>
                  </a:lnTo>
                  <a:lnTo>
                    <a:pt x="2661" y="3556"/>
                  </a:lnTo>
                  <a:lnTo>
                    <a:pt x="2398" y="3109"/>
                  </a:lnTo>
                  <a:lnTo>
                    <a:pt x="2661" y="2661"/>
                  </a:lnTo>
                  <a:lnTo>
                    <a:pt x="2661" y="1765"/>
                  </a:lnTo>
                  <a:lnTo>
                    <a:pt x="2398" y="1317"/>
                  </a:lnTo>
                  <a:lnTo>
                    <a:pt x="2661" y="869"/>
                  </a:lnTo>
                  <a:lnTo>
                    <a:pt x="2661" y="184"/>
                  </a:lnTo>
                  <a:lnTo>
                    <a:pt x="2661" y="105"/>
                  </a:lnTo>
                  <a:lnTo>
                    <a:pt x="2608" y="53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3"/>
            <p:cNvSpPr/>
            <p:nvPr/>
          </p:nvSpPr>
          <p:spPr>
            <a:xfrm>
              <a:off x="4789759" y="1366064"/>
              <a:ext cx="69092" cy="11628"/>
            </a:xfrm>
            <a:custGeom>
              <a:avLst/>
              <a:gdLst/>
              <a:ahLst/>
              <a:cxnLst/>
              <a:rect l="l" t="t" r="r" b="b"/>
              <a:pathLst>
                <a:path w="2662" h="448" extrusionOk="0">
                  <a:moveTo>
                    <a:pt x="0" y="0"/>
                  </a:moveTo>
                  <a:lnTo>
                    <a:pt x="0" y="448"/>
                  </a:lnTo>
                  <a:lnTo>
                    <a:pt x="2661" y="448"/>
                  </a:lnTo>
                  <a:lnTo>
                    <a:pt x="2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3"/>
            <p:cNvSpPr/>
            <p:nvPr/>
          </p:nvSpPr>
          <p:spPr>
            <a:xfrm>
              <a:off x="4789759" y="1279220"/>
              <a:ext cx="69092" cy="23282"/>
            </a:xfrm>
            <a:custGeom>
              <a:avLst/>
              <a:gdLst/>
              <a:ahLst/>
              <a:cxnLst/>
              <a:rect l="l" t="t" r="r" b="b"/>
              <a:pathLst>
                <a:path w="2662" h="897" extrusionOk="0">
                  <a:moveTo>
                    <a:pt x="1449" y="0"/>
                  </a:moveTo>
                  <a:lnTo>
                    <a:pt x="1397" y="27"/>
                  </a:lnTo>
                  <a:lnTo>
                    <a:pt x="1370" y="53"/>
                  </a:lnTo>
                  <a:lnTo>
                    <a:pt x="1344" y="79"/>
                  </a:lnTo>
                  <a:lnTo>
                    <a:pt x="1344" y="132"/>
                  </a:lnTo>
                  <a:lnTo>
                    <a:pt x="1318" y="158"/>
                  </a:lnTo>
                  <a:lnTo>
                    <a:pt x="1291" y="211"/>
                  </a:lnTo>
                  <a:lnTo>
                    <a:pt x="1265" y="237"/>
                  </a:lnTo>
                  <a:lnTo>
                    <a:pt x="0" y="237"/>
                  </a:lnTo>
                  <a:lnTo>
                    <a:pt x="0" y="659"/>
                  </a:lnTo>
                  <a:lnTo>
                    <a:pt x="1212" y="659"/>
                  </a:lnTo>
                  <a:lnTo>
                    <a:pt x="1265" y="685"/>
                  </a:lnTo>
                  <a:lnTo>
                    <a:pt x="1291" y="712"/>
                  </a:lnTo>
                  <a:lnTo>
                    <a:pt x="1318" y="738"/>
                  </a:lnTo>
                  <a:lnTo>
                    <a:pt x="1344" y="791"/>
                  </a:lnTo>
                  <a:lnTo>
                    <a:pt x="1344" y="817"/>
                  </a:lnTo>
                  <a:lnTo>
                    <a:pt x="1370" y="870"/>
                  </a:lnTo>
                  <a:lnTo>
                    <a:pt x="1397" y="896"/>
                  </a:lnTo>
                  <a:lnTo>
                    <a:pt x="2661" y="896"/>
                  </a:lnTo>
                  <a:lnTo>
                    <a:pt x="2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3"/>
            <p:cNvSpPr/>
            <p:nvPr/>
          </p:nvSpPr>
          <p:spPr>
            <a:xfrm>
              <a:off x="4789759" y="1325705"/>
              <a:ext cx="69092" cy="23282"/>
            </a:xfrm>
            <a:custGeom>
              <a:avLst/>
              <a:gdLst/>
              <a:ahLst/>
              <a:cxnLst/>
              <a:rect l="l" t="t" r="r" b="b"/>
              <a:pathLst>
                <a:path w="2662" h="897" extrusionOk="0">
                  <a:moveTo>
                    <a:pt x="1397" y="1"/>
                  </a:moveTo>
                  <a:lnTo>
                    <a:pt x="1370" y="27"/>
                  </a:lnTo>
                  <a:lnTo>
                    <a:pt x="1344" y="80"/>
                  </a:lnTo>
                  <a:lnTo>
                    <a:pt x="1344" y="106"/>
                  </a:lnTo>
                  <a:lnTo>
                    <a:pt x="1318" y="159"/>
                  </a:lnTo>
                  <a:lnTo>
                    <a:pt x="1291" y="185"/>
                  </a:lnTo>
                  <a:lnTo>
                    <a:pt x="1265" y="212"/>
                  </a:lnTo>
                  <a:lnTo>
                    <a:pt x="1212" y="238"/>
                  </a:lnTo>
                  <a:lnTo>
                    <a:pt x="0" y="238"/>
                  </a:lnTo>
                  <a:lnTo>
                    <a:pt x="0" y="659"/>
                  </a:lnTo>
                  <a:lnTo>
                    <a:pt x="1265" y="659"/>
                  </a:lnTo>
                  <a:lnTo>
                    <a:pt x="1291" y="686"/>
                  </a:lnTo>
                  <a:lnTo>
                    <a:pt x="1318" y="738"/>
                  </a:lnTo>
                  <a:lnTo>
                    <a:pt x="1344" y="765"/>
                  </a:lnTo>
                  <a:lnTo>
                    <a:pt x="1344" y="817"/>
                  </a:lnTo>
                  <a:lnTo>
                    <a:pt x="1370" y="870"/>
                  </a:lnTo>
                  <a:lnTo>
                    <a:pt x="1397" y="870"/>
                  </a:lnTo>
                  <a:lnTo>
                    <a:pt x="1449" y="896"/>
                  </a:lnTo>
                  <a:lnTo>
                    <a:pt x="2661" y="896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3"/>
            <p:cNvSpPr/>
            <p:nvPr/>
          </p:nvSpPr>
          <p:spPr>
            <a:xfrm>
              <a:off x="4789759" y="1394770"/>
              <a:ext cx="69092" cy="23282"/>
            </a:xfrm>
            <a:custGeom>
              <a:avLst/>
              <a:gdLst/>
              <a:ahLst/>
              <a:cxnLst/>
              <a:rect l="l" t="t" r="r" b="b"/>
              <a:pathLst>
                <a:path w="2662" h="897" extrusionOk="0">
                  <a:moveTo>
                    <a:pt x="1449" y="0"/>
                  </a:moveTo>
                  <a:lnTo>
                    <a:pt x="1397" y="27"/>
                  </a:lnTo>
                  <a:lnTo>
                    <a:pt x="1370" y="53"/>
                  </a:lnTo>
                  <a:lnTo>
                    <a:pt x="1344" y="80"/>
                  </a:lnTo>
                  <a:lnTo>
                    <a:pt x="1344" y="132"/>
                  </a:lnTo>
                  <a:lnTo>
                    <a:pt x="1318" y="159"/>
                  </a:lnTo>
                  <a:lnTo>
                    <a:pt x="1291" y="211"/>
                  </a:lnTo>
                  <a:lnTo>
                    <a:pt x="1265" y="238"/>
                  </a:lnTo>
                  <a:lnTo>
                    <a:pt x="0" y="238"/>
                  </a:lnTo>
                  <a:lnTo>
                    <a:pt x="0" y="659"/>
                  </a:lnTo>
                  <a:lnTo>
                    <a:pt x="1212" y="659"/>
                  </a:lnTo>
                  <a:lnTo>
                    <a:pt x="1265" y="685"/>
                  </a:lnTo>
                  <a:lnTo>
                    <a:pt x="1291" y="712"/>
                  </a:lnTo>
                  <a:lnTo>
                    <a:pt x="1318" y="738"/>
                  </a:lnTo>
                  <a:lnTo>
                    <a:pt x="1344" y="791"/>
                  </a:lnTo>
                  <a:lnTo>
                    <a:pt x="1344" y="843"/>
                  </a:lnTo>
                  <a:lnTo>
                    <a:pt x="1370" y="870"/>
                  </a:lnTo>
                  <a:lnTo>
                    <a:pt x="1397" y="896"/>
                  </a:lnTo>
                  <a:lnTo>
                    <a:pt x="2661" y="896"/>
                  </a:lnTo>
                  <a:lnTo>
                    <a:pt x="2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3"/>
            <p:cNvSpPr/>
            <p:nvPr/>
          </p:nvSpPr>
          <p:spPr>
            <a:xfrm>
              <a:off x="4789759" y="1441255"/>
              <a:ext cx="69092" cy="23282"/>
            </a:xfrm>
            <a:custGeom>
              <a:avLst/>
              <a:gdLst/>
              <a:ahLst/>
              <a:cxnLst/>
              <a:rect l="l" t="t" r="r" b="b"/>
              <a:pathLst>
                <a:path w="2662" h="897" extrusionOk="0">
                  <a:moveTo>
                    <a:pt x="1397" y="1"/>
                  </a:moveTo>
                  <a:lnTo>
                    <a:pt x="1370" y="27"/>
                  </a:lnTo>
                  <a:lnTo>
                    <a:pt x="1344" y="80"/>
                  </a:lnTo>
                  <a:lnTo>
                    <a:pt x="1344" y="106"/>
                  </a:lnTo>
                  <a:lnTo>
                    <a:pt x="1318" y="159"/>
                  </a:lnTo>
                  <a:lnTo>
                    <a:pt x="1291" y="212"/>
                  </a:lnTo>
                  <a:lnTo>
                    <a:pt x="1265" y="212"/>
                  </a:lnTo>
                  <a:lnTo>
                    <a:pt x="1212" y="238"/>
                  </a:lnTo>
                  <a:lnTo>
                    <a:pt x="0" y="238"/>
                  </a:lnTo>
                  <a:lnTo>
                    <a:pt x="0" y="659"/>
                  </a:lnTo>
                  <a:lnTo>
                    <a:pt x="1265" y="659"/>
                  </a:lnTo>
                  <a:lnTo>
                    <a:pt x="1291" y="686"/>
                  </a:lnTo>
                  <a:lnTo>
                    <a:pt x="1318" y="738"/>
                  </a:lnTo>
                  <a:lnTo>
                    <a:pt x="1344" y="765"/>
                  </a:lnTo>
                  <a:lnTo>
                    <a:pt x="1344" y="818"/>
                  </a:lnTo>
                  <a:lnTo>
                    <a:pt x="1370" y="870"/>
                  </a:lnTo>
                  <a:lnTo>
                    <a:pt x="1397" y="897"/>
                  </a:lnTo>
                  <a:lnTo>
                    <a:pt x="2661" y="897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3"/>
            <p:cNvSpPr/>
            <p:nvPr/>
          </p:nvSpPr>
          <p:spPr>
            <a:xfrm>
              <a:off x="4789759" y="1366064"/>
              <a:ext cx="6852" cy="11628"/>
            </a:xfrm>
            <a:custGeom>
              <a:avLst/>
              <a:gdLst/>
              <a:ahLst/>
              <a:cxnLst/>
              <a:rect l="l" t="t" r="r" b="b"/>
              <a:pathLst>
                <a:path w="264" h="448" extrusionOk="0">
                  <a:moveTo>
                    <a:pt x="0" y="0"/>
                  </a:moveTo>
                  <a:lnTo>
                    <a:pt x="0" y="448"/>
                  </a:lnTo>
                  <a:lnTo>
                    <a:pt x="264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3"/>
            <p:cNvSpPr/>
            <p:nvPr/>
          </p:nvSpPr>
          <p:spPr>
            <a:xfrm>
              <a:off x="4789759" y="1366064"/>
              <a:ext cx="14379" cy="11628"/>
            </a:xfrm>
            <a:custGeom>
              <a:avLst/>
              <a:gdLst/>
              <a:ahLst/>
              <a:cxnLst/>
              <a:rect l="l" t="t" r="r" b="b"/>
              <a:pathLst>
                <a:path w="554" h="448" extrusionOk="0">
                  <a:moveTo>
                    <a:pt x="0" y="0"/>
                  </a:moveTo>
                  <a:lnTo>
                    <a:pt x="0" y="448"/>
                  </a:lnTo>
                  <a:lnTo>
                    <a:pt x="554" y="448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3"/>
            <p:cNvSpPr/>
            <p:nvPr/>
          </p:nvSpPr>
          <p:spPr>
            <a:xfrm>
              <a:off x="4789759" y="1285371"/>
              <a:ext cx="6852" cy="10953"/>
            </a:xfrm>
            <a:custGeom>
              <a:avLst/>
              <a:gdLst/>
              <a:ahLst/>
              <a:cxnLst/>
              <a:rect l="l" t="t" r="r" b="b"/>
              <a:pathLst>
                <a:path w="264" h="422" extrusionOk="0">
                  <a:moveTo>
                    <a:pt x="0" y="0"/>
                  </a:moveTo>
                  <a:lnTo>
                    <a:pt x="0" y="422"/>
                  </a:lnTo>
                  <a:lnTo>
                    <a:pt x="264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3"/>
            <p:cNvSpPr/>
            <p:nvPr/>
          </p:nvSpPr>
          <p:spPr>
            <a:xfrm>
              <a:off x="4789759" y="1285371"/>
              <a:ext cx="14379" cy="10953"/>
            </a:xfrm>
            <a:custGeom>
              <a:avLst/>
              <a:gdLst/>
              <a:ahLst/>
              <a:cxnLst/>
              <a:rect l="l" t="t" r="r" b="b"/>
              <a:pathLst>
                <a:path w="554" h="422" extrusionOk="0">
                  <a:moveTo>
                    <a:pt x="0" y="0"/>
                  </a:moveTo>
                  <a:lnTo>
                    <a:pt x="0" y="422"/>
                  </a:lnTo>
                  <a:lnTo>
                    <a:pt x="554" y="422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3"/>
            <p:cNvSpPr/>
            <p:nvPr/>
          </p:nvSpPr>
          <p:spPr>
            <a:xfrm>
              <a:off x="4789759" y="1331856"/>
              <a:ext cx="6852" cy="10979"/>
            </a:xfrm>
            <a:custGeom>
              <a:avLst/>
              <a:gdLst/>
              <a:ahLst/>
              <a:cxnLst/>
              <a:rect l="l" t="t" r="r" b="b"/>
              <a:pathLst>
                <a:path w="264" h="423" extrusionOk="0">
                  <a:moveTo>
                    <a:pt x="0" y="1"/>
                  </a:moveTo>
                  <a:lnTo>
                    <a:pt x="0" y="422"/>
                  </a:lnTo>
                  <a:lnTo>
                    <a:pt x="264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3"/>
            <p:cNvSpPr/>
            <p:nvPr/>
          </p:nvSpPr>
          <p:spPr>
            <a:xfrm>
              <a:off x="4789759" y="1331856"/>
              <a:ext cx="14379" cy="10979"/>
            </a:xfrm>
            <a:custGeom>
              <a:avLst/>
              <a:gdLst/>
              <a:ahLst/>
              <a:cxnLst/>
              <a:rect l="l" t="t" r="r" b="b"/>
              <a:pathLst>
                <a:path w="554" h="423" extrusionOk="0">
                  <a:moveTo>
                    <a:pt x="0" y="1"/>
                  </a:moveTo>
                  <a:lnTo>
                    <a:pt x="0" y="422"/>
                  </a:lnTo>
                  <a:lnTo>
                    <a:pt x="554" y="42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3"/>
            <p:cNvSpPr/>
            <p:nvPr/>
          </p:nvSpPr>
          <p:spPr>
            <a:xfrm>
              <a:off x="4789759" y="1400921"/>
              <a:ext cx="6852" cy="10979"/>
            </a:xfrm>
            <a:custGeom>
              <a:avLst/>
              <a:gdLst/>
              <a:ahLst/>
              <a:cxnLst/>
              <a:rect l="l" t="t" r="r" b="b"/>
              <a:pathLst>
                <a:path w="264" h="423" extrusionOk="0">
                  <a:moveTo>
                    <a:pt x="0" y="1"/>
                  </a:moveTo>
                  <a:lnTo>
                    <a:pt x="0" y="422"/>
                  </a:lnTo>
                  <a:lnTo>
                    <a:pt x="264" y="2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3"/>
            <p:cNvSpPr/>
            <p:nvPr/>
          </p:nvSpPr>
          <p:spPr>
            <a:xfrm>
              <a:off x="4789759" y="1400921"/>
              <a:ext cx="14379" cy="10979"/>
            </a:xfrm>
            <a:custGeom>
              <a:avLst/>
              <a:gdLst/>
              <a:ahLst/>
              <a:cxnLst/>
              <a:rect l="l" t="t" r="r" b="b"/>
              <a:pathLst>
                <a:path w="554" h="423" extrusionOk="0">
                  <a:moveTo>
                    <a:pt x="0" y="1"/>
                  </a:moveTo>
                  <a:lnTo>
                    <a:pt x="0" y="422"/>
                  </a:lnTo>
                  <a:lnTo>
                    <a:pt x="554" y="42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3"/>
            <p:cNvSpPr/>
            <p:nvPr/>
          </p:nvSpPr>
          <p:spPr>
            <a:xfrm>
              <a:off x="4789759" y="1447406"/>
              <a:ext cx="6852" cy="10979"/>
            </a:xfrm>
            <a:custGeom>
              <a:avLst/>
              <a:gdLst/>
              <a:ahLst/>
              <a:cxnLst/>
              <a:rect l="l" t="t" r="r" b="b"/>
              <a:pathLst>
                <a:path w="264" h="423" extrusionOk="0">
                  <a:moveTo>
                    <a:pt x="0" y="1"/>
                  </a:moveTo>
                  <a:lnTo>
                    <a:pt x="0" y="422"/>
                  </a:lnTo>
                  <a:lnTo>
                    <a:pt x="264" y="2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3"/>
            <p:cNvSpPr/>
            <p:nvPr/>
          </p:nvSpPr>
          <p:spPr>
            <a:xfrm>
              <a:off x="4789759" y="1447406"/>
              <a:ext cx="14379" cy="10979"/>
            </a:xfrm>
            <a:custGeom>
              <a:avLst/>
              <a:gdLst/>
              <a:ahLst/>
              <a:cxnLst/>
              <a:rect l="l" t="t" r="r" b="b"/>
              <a:pathLst>
                <a:path w="554" h="423" extrusionOk="0">
                  <a:moveTo>
                    <a:pt x="0" y="1"/>
                  </a:moveTo>
                  <a:lnTo>
                    <a:pt x="0" y="422"/>
                  </a:lnTo>
                  <a:lnTo>
                    <a:pt x="554" y="42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3"/>
            <p:cNvSpPr/>
            <p:nvPr/>
          </p:nvSpPr>
          <p:spPr>
            <a:xfrm>
              <a:off x="4882053" y="1279220"/>
              <a:ext cx="23282" cy="185319"/>
            </a:xfrm>
            <a:custGeom>
              <a:avLst/>
              <a:gdLst/>
              <a:ahLst/>
              <a:cxnLst/>
              <a:rect l="l" t="t" r="r" b="b"/>
              <a:pathLst>
                <a:path w="897" h="7140" extrusionOk="0">
                  <a:moveTo>
                    <a:pt x="212" y="0"/>
                  </a:moveTo>
                  <a:lnTo>
                    <a:pt x="133" y="27"/>
                  </a:lnTo>
                  <a:lnTo>
                    <a:pt x="54" y="79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1" y="6929"/>
                  </a:lnTo>
                  <a:lnTo>
                    <a:pt x="27" y="7008"/>
                  </a:lnTo>
                  <a:lnTo>
                    <a:pt x="54" y="7087"/>
                  </a:lnTo>
                  <a:lnTo>
                    <a:pt x="133" y="7113"/>
                  </a:lnTo>
                  <a:lnTo>
                    <a:pt x="212" y="7140"/>
                  </a:lnTo>
                  <a:lnTo>
                    <a:pt x="712" y="7140"/>
                  </a:lnTo>
                  <a:lnTo>
                    <a:pt x="765" y="7113"/>
                  </a:lnTo>
                  <a:lnTo>
                    <a:pt x="844" y="7087"/>
                  </a:lnTo>
                  <a:lnTo>
                    <a:pt x="870" y="7008"/>
                  </a:lnTo>
                  <a:lnTo>
                    <a:pt x="897" y="6929"/>
                  </a:lnTo>
                  <a:lnTo>
                    <a:pt x="897" y="211"/>
                  </a:lnTo>
                  <a:lnTo>
                    <a:pt x="870" y="132"/>
                  </a:lnTo>
                  <a:lnTo>
                    <a:pt x="844" y="79"/>
                  </a:lnTo>
                  <a:lnTo>
                    <a:pt x="765" y="2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3"/>
            <p:cNvSpPr/>
            <p:nvPr/>
          </p:nvSpPr>
          <p:spPr>
            <a:xfrm>
              <a:off x="4968897" y="1227934"/>
              <a:ext cx="11654" cy="288568"/>
            </a:xfrm>
            <a:custGeom>
              <a:avLst/>
              <a:gdLst/>
              <a:ahLst/>
              <a:cxnLst/>
              <a:rect l="l" t="t" r="r" b="b"/>
              <a:pathLst>
                <a:path w="449" h="11118" extrusionOk="0">
                  <a:moveTo>
                    <a:pt x="132" y="1"/>
                  </a:moveTo>
                  <a:lnTo>
                    <a:pt x="80" y="53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1" y="10881"/>
                  </a:lnTo>
                  <a:lnTo>
                    <a:pt x="27" y="10986"/>
                  </a:lnTo>
                  <a:lnTo>
                    <a:pt x="80" y="11039"/>
                  </a:lnTo>
                  <a:lnTo>
                    <a:pt x="132" y="11091"/>
                  </a:lnTo>
                  <a:lnTo>
                    <a:pt x="211" y="11118"/>
                  </a:lnTo>
                  <a:lnTo>
                    <a:pt x="317" y="11091"/>
                  </a:lnTo>
                  <a:lnTo>
                    <a:pt x="369" y="11039"/>
                  </a:lnTo>
                  <a:lnTo>
                    <a:pt x="422" y="10986"/>
                  </a:lnTo>
                  <a:lnTo>
                    <a:pt x="448" y="10881"/>
                  </a:lnTo>
                  <a:lnTo>
                    <a:pt x="448" y="211"/>
                  </a:lnTo>
                  <a:lnTo>
                    <a:pt x="422" y="132"/>
                  </a:lnTo>
                  <a:lnTo>
                    <a:pt x="369" y="53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3"/>
            <p:cNvSpPr/>
            <p:nvPr/>
          </p:nvSpPr>
          <p:spPr>
            <a:xfrm>
              <a:off x="4945642" y="1227934"/>
              <a:ext cx="11654" cy="288568"/>
            </a:xfrm>
            <a:custGeom>
              <a:avLst/>
              <a:gdLst/>
              <a:ahLst/>
              <a:cxnLst/>
              <a:rect l="l" t="t" r="r" b="b"/>
              <a:pathLst>
                <a:path w="449" h="11118" extrusionOk="0">
                  <a:moveTo>
                    <a:pt x="133" y="1"/>
                  </a:moveTo>
                  <a:lnTo>
                    <a:pt x="80" y="53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1" y="10881"/>
                  </a:lnTo>
                  <a:lnTo>
                    <a:pt x="27" y="10986"/>
                  </a:lnTo>
                  <a:lnTo>
                    <a:pt x="80" y="11039"/>
                  </a:lnTo>
                  <a:lnTo>
                    <a:pt x="133" y="11091"/>
                  </a:lnTo>
                  <a:lnTo>
                    <a:pt x="238" y="11118"/>
                  </a:lnTo>
                  <a:lnTo>
                    <a:pt x="317" y="11091"/>
                  </a:lnTo>
                  <a:lnTo>
                    <a:pt x="370" y="11039"/>
                  </a:lnTo>
                  <a:lnTo>
                    <a:pt x="422" y="10986"/>
                  </a:lnTo>
                  <a:lnTo>
                    <a:pt x="449" y="10881"/>
                  </a:lnTo>
                  <a:lnTo>
                    <a:pt x="449" y="211"/>
                  </a:lnTo>
                  <a:lnTo>
                    <a:pt x="422" y="132"/>
                  </a:lnTo>
                  <a:lnTo>
                    <a:pt x="370" y="53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3"/>
            <p:cNvSpPr/>
            <p:nvPr/>
          </p:nvSpPr>
          <p:spPr>
            <a:xfrm>
              <a:off x="5015382" y="1227934"/>
              <a:ext cx="10979" cy="288568"/>
            </a:xfrm>
            <a:custGeom>
              <a:avLst/>
              <a:gdLst/>
              <a:ahLst/>
              <a:cxnLst/>
              <a:rect l="l" t="t" r="r" b="b"/>
              <a:pathLst>
                <a:path w="423" h="11118" extrusionOk="0">
                  <a:moveTo>
                    <a:pt x="133" y="1"/>
                  </a:moveTo>
                  <a:lnTo>
                    <a:pt x="54" y="53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1" y="10881"/>
                  </a:lnTo>
                  <a:lnTo>
                    <a:pt x="27" y="10986"/>
                  </a:lnTo>
                  <a:lnTo>
                    <a:pt x="54" y="11039"/>
                  </a:lnTo>
                  <a:lnTo>
                    <a:pt x="133" y="11091"/>
                  </a:lnTo>
                  <a:lnTo>
                    <a:pt x="212" y="11118"/>
                  </a:lnTo>
                  <a:lnTo>
                    <a:pt x="291" y="11091"/>
                  </a:lnTo>
                  <a:lnTo>
                    <a:pt x="370" y="11039"/>
                  </a:lnTo>
                  <a:lnTo>
                    <a:pt x="422" y="10986"/>
                  </a:lnTo>
                  <a:lnTo>
                    <a:pt x="422" y="10881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70" y="53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3"/>
            <p:cNvSpPr/>
            <p:nvPr/>
          </p:nvSpPr>
          <p:spPr>
            <a:xfrm>
              <a:off x="4992153" y="1227934"/>
              <a:ext cx="10953" cy="288568"/>
            </a:xfrm>
            <a:custGeom>
              <a:avLst/>
              <a:gdLst/>
              <a:ahLst/>
              <a:cxnLst/>
              <a:rect l="l" t="t" r="r" b="b"/>
              <a:pathLst>
                <a:path w="422" h="11118" extrusionOk="0">
                  <a:moveTo>
                    <a:pt x="132" y="1"/>
                  </a:moveTo>
                  <a:lnTo>
                    <a:pt x="53" y="53"/>
                  </a:lnTo>
                  <a:lnTo>
                    <a:pt x="27" y="132"/>
                  </a:lnTo>
                  <a:lnTo>
                    <a:pt x="0" y="211"/>
                  </a:lnTo>
                  <a:lnTo>
                    <a:pt x="0" y="10881"/>
                  </a:lnTo>
                  <a:lnTo>
                    <a:pt x="27" y="10986"/>
                  </a:lnTo>
                  <a:lnTo>
                    <a:pt x="53" y="11039"/>
                  </a:lnTo>
                  <a:lnTo>
                    <a:pt x="132" y="11091"/>
                  </a:lnTo>
                  <a:lnTo>
                    <a:pt x="211" y="11118"/>
                  </a:lnTo>
                  <a:lnTo>
                    <a:pt x="290" y="11091"/>
                  </a:lnTo>
                  <a:lnTo>
                    <a:pt x="369" y="11039"/>
                  </a:lnTo>
                  <a:lnTo>
                    <a:pt x="422" y="10986"/>
                  </a:lnTo>
                  <a:lnTo>
                    <a:pt x="422" y="10881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69" y="5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3"/>
            <p:cNvSpPr/>
            <p:nvPr/>
          </p:nvSpPr>
          <p:spPr>
            <a:xfrm>
              <a:off x="5061893" y="1227934"/>
              <a:ext cx="10953" cy="288568"/>
            </a:xfrm>
            <a:custGeom>
              <a:avLst/>
              <a:gdLst/>
              <a:ahLst/>
              <a:cxnLst/>
              <a:rect l="l" t="t" r="r" b="b"/>
              <a:pathLst>
                <a:path w="422" h="11118" extrusionOk="0">
                  <a:moveTo>
                    <a:pt x="106" y="1"/>
                  </a:moveTo>
                  <a:lnTo>
                    <a:pt x="53" y="53"/>
                  </a:lnTo>
                  <a:lnTo>
                    <a:pt x="0" y="132"/>
                  </a:lnTo>
                  <a:lnTo>
                    <a:pt x="0" y="211"/>
                  </a:lnTo>
                  <a:lnTo>
                    <a:pt x="0" y="10881"/>
                  </a:lnTo>
                  <a:lnTo>
                    <a:pt x="0" y="10986"/>
                  </a:lnTo>
                  <a:lnTo>
                    <a:pt x="53" y="11039"/>
                  </a:lnTo>
                  <a:lnTo>
                    <a:pt x="106" y="11091"/>
                  </a:lnTo>
                  <a:lnTo>
                    <a:pt x="211" y="11118"/>
                  </a:lnTo>
                  <a:lnTo>
                    <a:pt x="290" y="11091"/>
                  </a:lnTo>
                  <a:lnTo>
                    <a:pt x="343" y="11039"/>
                  </a:lnTo>
                  <a:lnTo>
                    <a:pt x="395" y="10986"/>
                  </a:lnTo>
                  <a:lnTo>
                    <a:pt x="422" y="10881"/>
                  </a:lnTo>
                  <a:lnTo>
                    <a:pt x="422" y="211"/>
                  </a:lnTo>
                  <a:lnTo>
                    <a:pt x="395" y="132"/>
                  </a:lnTo>
                  <a:lnTo>
                    <a:pt x="343" y="5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3"/>
            <p:cNvSpPr/>
            <p:nvPr/>
          </p:nvSpPr>
          <p:spPr>
            <a:xfrm>
              <a:off x="5038637" y="1227934"/>
              <a:ext cx="10979" cy="288568"/>
            </a:xfrm>
            <a:custGeom>
              <a:avLst/>
              <a:gdLst/>
              <a:ahLst/>
              <a:cxnLst/>
              <a:rect l="l" t="t" r="r" b="b"/>
              <a:pathLst>
                <a:path w="423" h="11118" extrusionOk="0">
                  <a:moveTo>
                    <a:pt x="132" y="1"/>
                  </a:moveTo>
                  <a:lnTo>
                    <a:pt x="53" y="53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10881"/>
                  </a:lnTo>
                  <a:lnTo>
                    <a:pt x="1" y="10986"/>
                  </a:lnTo>
                  <a:lnTo>
                    <a:pt x="53" y="11039"/>
                  </a:lnTo>
                  <a:lnTo>
                    <a:pt x="132" y="11091"/>
                  </a:lnTo>
                  <a:lnTo>
                    <a:pt x="211" y="11118"/>
                  </a:lnTo>
                  <a:lnTo>
                    <a:pt x="290" y="11091"/>
                  </a:lnTo>
                  <a:lnTo>
                    <a:pt x="369" y="11039"/>
                  </a:lnTo>
                  <a:lnTo>
                    <a:pt x="396" y="10986"/>
                  </a:lnTo>
                  <a:lnTo>
                    <a:pt x="422" y="10881"/>
                  </a:lnTo>
                  <a:lnTo>
                    <a:pt x="422" y="211"/>
                  </a:lnTo>
                  <a:lnTo>
                    <a:pt x="396" y="132"/>
                  </a:lnTo>
                  <a:lnTo>
                    <a:pt x="369" y="5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3"/>
            <p:cNvSpPr/>
            <p:nvPr/>
          </p:nvSpPr>
          <p:spPr>
            <a:xfrm>
              <a:off x="5089924" y="1233410"/>
              <a:ext cx="69767" cy="276940"/>
            </a:xfrm>
            <a:custGeom>
              <a:avLst/>
              <a:gdLst/>
              <a:ahLst/>
              <a:cxnLst/>
              <a:rect l="l" t="t" r="r" b="b"/>
              <a:pathLst>
                <a:path w="2688" h="10670" extrusionOk="0">
                  <a:moveTo>
                    <a:pt x="343" y="0"/>
                  </a:moveTo>
                  <a:lnTo>
                    <a:pt x="264" y="27"/>
                  </a:lnTo>
                  <a:lnTo>
                    <a:pt x="132" y="106"/>
                  </a:lnTo>
                  <a:lnTo>
                    <a:pt x="53" y="237"/>
                  </a:lnTo>
                  <a:lnTo>
                    <a:pt x="27" y="316"/>
                  </a:lnTo>
                  <a:lnTo>
                    <a:pt x="0" y="422"/>
                  </a:lnTo>
                  <a:lnTo>
                    <a:pt x="0" y="10274"/>
                  </a:lnTo>
                  <a:lnTo>
                    <a:pt x="27" y="10353"/>
                  </a:lnTo>
                  <a:lnTo>
                    <a:pt x="53" y="10432"/>
                  </a:lnTo>
                  <a:lnTo>
                    <a:pt x="132" y="10564"/>
                  </a:lnTo>
                  <a:lnTo>
                    <a:pt x="264" y="10643"/>
                  </a:lnTo>
                  <a:lnTo>
                    <a:pt x="343" y="10670"/>
                  </a:lnTo>
                  <a:lnTo>
                    <a:pt x="2345" y="10670"/>
                  </a:lnTo>
                  <a:lnTo>
                    <a:pt x="2424" y="10643"/>
                  </a:lnTo>
                  <a:lnTo>
                    <a:pt x="2556" y="10564"/>
                  </a:lnTo>
                  <a:lnTo>
                    <a:pt x="2661" y="10432"/>
                  </a:lnTo>
                  <a:lnTo>
                    <a:pt x="2687" y="10353"/>
                  </a:lnTo>
                  <a:lnTo>
                    <a:pt x="2687" y="10274"/>
                  </a:lnTo>
                  <a:lnTo>
                    <a:pt x="2687" y="422"/>
                  </a:lnTo>
                  <a:lnTo>
                    <a:pt x="2687" y="316"/>
                  </a:lnTo>
                  <a:lnTo>
                    <a:pt x="2661" y="237"/>
                  </a:lnTo>
                  <a:lnTo>
                    <a:pt x="2556" y="106"/>
                  </a:lnTo>
                  <a:lnTo>
                    <a:pt x="2424" y="27"/>
                  </a:lnTo>
                  <a:lnTo>
                    <a:pt x="2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3"/>
            <p:cNvSpPr/>
            <p:nvPr/>
          </p:nvSpPr>
          <p:spPr>
            <a:xfrm>
              <a:off x="5107703" y="1343484"/>
              <a:ext cx="10953" cy="10979"/>
            </a:xfrm>
            <a:custGeom>
              <a:avLst/>
              <a:gdLst/>
              <a:ahLst/>
              <a:cxnLst/>
              <a:rect l="l" t="t" r="r" b="b"/>
              <a:pathLst>
                <a:path w="422" h="423" extrusionOk="0">
                  <a:moveTo>
                    <a:pt x="132" y="1"/>
                  </a:moveTo>
                  <a:lnTo>
                    <a:pt x="79" y="53"/>
                  </a:lnTo>
                  <a:lnTo>
                    <a:pt x="27" y="132"/>
                  </a:lnTo>
                  <a:lnTo>
                    <a:pt x="0" y="211"/>
                  </a:lnTo>
                  <a:lnTo>
                    <a:pt x="27" y="290"/>
                  </a:lnTo>
                  <a:lnTo>
                    <a:pt x="79" y="370"/>
                  </a:lnTo>
                  <a:lnTo>
                    <a:pt x="132" y="396"/>
                  </a:lnTo>
                  <a:lnTo>
                    <a:pt x="211" y="422"/>
                  </a:lnTo>
                  <a:lnTo>
                    <a:pt x="290" y="396"/>
                  </a:lnTo>
                  <a:lnTo>
                    <a:pt x="369" y="370"/>
                  </a:lnTo>
                  <a:lnTo>
                    <a:pt x="422" y="290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69" y="5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3"/>
            <p:cNvSpPr/>
            <p:nvPr/>
          </p:nvSpPr>
          <p:spPr>
            <a:xfrm>
              <a:off x="5107703" y="1366064"/>
              <a:ext cx="10953" cy="11628"/>
            </a:xfrm>
            <a:custGeom>
              <a:avLst/>
              <a:gdLst/>
              <a:ahLst/>
              <a:cxnLst/>
              <a:rect l="l" t="t" r="r" b="b"/>
              <a:pathLst>
                <a:path w="422" h="448" extrusionOk="0">
                  <a:moveTo>
                    <a:pt x="211" y="0"/>
                  </a:moveTo>
                  <a:lnTo>
                    <a:pt x="132" y="26"/>
                  </a:lnTo>
                  <a:lnTo>
                    <a:pt x="79" y="79"/>
                  </a:lnTo>
                  <a:lnTo>
                    <a:pt x="27" y="132"/>
                  </a:lnTo>
                  <a:lnTo>
                    <a:pt x="0" y="237"/>
                  </a:lnTo>
                  <a:lnTo>
                    <a:pt x="27" y="316"/>
                  </a:lnTo>
                  <a:lnTo>
                    <a:pt x="79" y="369"/>
                  </a:lnTo>
                  <a:lnTo>
                    <a:pt x="132" y="422"/>
                  </a:lnTo>
                  <a:lnTo>
                    <a:pt x="211" y="448"/>
                  </a:lnTo>
                  <a:lnTo>
                    <a:pt x="290" y="422"/>
                  </a:lnTo>
                  <a:lnTo>
                    <a:pt x="369" y="369"/>
                  </a:lnTo>
                  <a:lnTo>
                    <a:pt x="422" y="316"/>
                  </a:lnTo>
                  <a:lnTo>
                    <a:pt x="422" y="237"/>
                  </a:lnTo>
                  <a:lnTo>
                    <a:pt x="422" y="132"/>
                  </a:lnTo>
                  <a:lnTo>
                    <a:pt x="369" y="79"/>
                  </a:lnTo>
                  <a:lnTo>
                    <a:pt x="290" y="2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3"/>
            <p:cNvSpPr/>
            <p:nvPr/>
          </p:nvSpPr>
          <p:spPr>
            <a:xfrm>
              <a:off x="5107703" y="1389293"/>
              <a:ext cx="10953" cy="11654"/>
            </a:xfrm>
            <a:custGeom>
              <a:avLst/>
              <a:gdLst/>
              <a:ahLst/>
              <a:cxnLst/>
              <a:rect l="l" t="t" r="r" b="b"/>
              <a:pathLst>
                <a:path w="422" h="449" extrusionOk="0">
                  <a:moveTo>
                    <a:pt x="211" y="1"/>
                  </a:moveTo>
                  <a:lnTo>
                    <a:pt x="132" y="27"/>
                  </a:lnTo>
                  <a:lnTo>
                    <a:pt x="79" y="80"/>
                  </a:lnTo>
                  <a:lnTo>
                    <a:pt x="27" y="132"/>
                  </a:lnTo>
                  <a:lnTo>
                    <a:pt x="0" y="211"/>
                  </a:lnTo>
                  <a:lnTo>
                    <a:pt x="27" y="317"/>
                  </a:lnTo>
                  <a:lnTo>
                    <a:pt x="79" y="370"/>
                  </a:lnTo>
                  <a:lnTo>
                    <a:pt x="132" y="422"/>
                  </a:lnTo>
                  <a:lnTo>
                    <a:pt x="211" y="449"/>
                  </a:lnTo>
                  <a:lnTo>
                    <a:pt x="290" y="422"/>
                  </a:lnTo>
                  <a:lnTo>
                    <a:pt x="369" y="370"/>
                  </a:lnTo>
                  <a:lnTo>
                    <a:pt x="422" y="317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69" y="80"/>
                  </a:lnTo>
                  <a:lnTo>
                    <a:pt x="290" y="27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3"/>
            <p:cNvSpPr/>
            <p:nvPr/>
          </p:nvSpPr>
          <p:spPr>
            <a:xfrm>
              <a:off x="5107703" y="1412549"/>
              <a:ext cx="10953" cy="10953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211" y="0"/>
                  </a:moveTo>
                  <a:lnTo>
                    <a:pt x="132" y="27"/>
                  </a:lnTo>
                  <a:lnTo>
                    <a:pt x="79" y="53"/>
                  </a:lnTo>
                  <a:lnTo>
                    <a:pt x="27" y="132"/>
                  </a:lnTo>
                  <a:lnTo>
                    <a:pt x="0" y="211"/>
                  </a:lnTo>
                  <a:lnTo>
                    <a:pt x="27" y="290"/>
                  </a:lnTo>
                  <a:lnTo>
                    <a:pt x="79" y="369"/>
                  </a:lnTo>
                  <a:lnTo>
                    <a:pt x="132" y="422"/>
                  </a:lnTo>
                  <a:lnTo>
                    <a:pt x="290" y="422"/>
                  </a:lnTo>
                  <a:lnTo>
                    <a:pt x="369" y="369"/>
                  </a:lnTo>
                  <a:lnTo>
                    <a:pt x="422" y="290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69" y="53"/>
                  </a:lnTo>
                  <a:lnTo>
                    <a:pt x="290" y="27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3"/>
            <p:cNvSpPr/>
            <p:nvPr/>
          </p:nvSpPr>
          <p:spPr>
            <a:xfrm>
              <a:off x="5130932" y="1320254"/>
              <a:ext cx="10979" cy="10953"/>
            </a:xfrm>
            <a:custGeom>
              <a:avLst/>
              <a:gdLst/>
              <a:ahLst/>
              <a:cxnLst/>
              <a:rect l="l" t="t" r="r" b="b"/>
              <a:pathLst>
                <a:path w="423" h="422" extrusionOk="0">
                  <a:moveTo>
                    <a:pt x="133" y="0"/>
                  </a:moveTo>
                  <a:lnTo>
                    <a:pt x="54" y="53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27" y="290"/>
                  </a:lnTo>
                  <a:lnTo>
                    <a:pt x="54" y="369"/>
                  </a:lnTo>
                  <a:lnTo>
                    <a:pt x="133" y="395"/>
                  </a:lnTo>
                  <a:lnTo>
                    <a:pt x="212" y="422"/>
                  </a:lnTo>
                  <a:lnTo>
                    <a:pt x="291" y="395"/>
                  </a:lnTo>
                  <a:lnTo>
                    <a:pt x="370" y="369"/>
                  </a:lnTo>
                  <a:lnTo>
                    <a:pt x="422" y="290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70" y="53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3"/>
            <p:cNvSpPr/>
            <p:nvPr/>
          </p:nvSpPr>
          <p:spPr>
            <a:xfrm>
              <a:off x="5130932" y="1343484"/>
              <a:ext cx="10979" cy="10979"/>
            </a:xfrm>
            <a:custGeom>
              <a:avLst/>
              <a:gdLst/>
              <a:ahLst/>
              <a:cxnLst/>
              <a:rect l="l" t="t" r="r" b="b"/>
              <a:pathLst>
                <a:path w="423" h="423" extrusionOk="0">
                  <a:moveTo>
                    <a:pt x="133" y="1"/>
                  </a:moveTo>
                  <a:lnTo>
                    <a:pt x="54" y="53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27" y="290"/>
                  </a:lnTo>
                  <a:lnTo>
                    <a:pt x="54" y="370"/>
                  </a:lnTo>
                  <a:lnTo>
                    <a:pt x="133" y="396"/>
                  </a:lnTo>
                  <a:lnTo>
                    <a:pt x="212" y="422"/>
                  </a:lnTo>
                  <a:lnTo>
                    <a:pt x="291" y="396"/>
                  </a:lnTo>
                  <a:lnTo>
                    <a:pt x="370" y="370"/>
                  </a:lnTo>
                  <a:lnTo>
                    <a:pt x="422" y="290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70" y="53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3"/>
            <p:cNvSpPr/>
            <p:nvPr/>
          </p:nvSpPr>
          <p:spPr>
            <a:xfrm>
              <a:off x="5130932" y="1366064"/>
              <a:ext cx="10979" cy="11628"/>
            </a:xfrm>
            <a:custGeom>
              <a:avLst/>
              <a:gdLst/>
              <a:ahLst/>
              <a:cxnLst/>
              <a:rect l="l" t="t" r="r" b="b"/>
              <a:pathLst>
                <a:path w="423" h="448" extrusionOk="0">
                  <a:moveTo>
                    <a:pt x="212" y="0"/>
                  </a:moveTo>
                  <a:lnTo>
                    <a:pt x="133" y="26"/>
                  </a:lnTo>
                  <a:lnTo>
                    <a:pt x="54" y="79"/>
                  </a:lnTo>
                  <a:lnTo>
                    <a:pt x="27" y="132"/>
                  </a:lnTo>
                  <a:lnTo>
                    <a:pt x="1" y="237"/>
                  </a:lnTo>
                  <a:lnTo>
                    <a:pt x="27" y="316"/>
                  </a:lnTo>
                  <a:lnTo>
                    <a:pt x="54" y="369"/>
                  </a:lnTo>
                  <a:lnTo>
                    <a:pt x="133" y="422"/>
                  </a:lnTo>
                  <a:lnTo>
                    <a:pt x="212" y="448"/>
                  </a:lnTo>
                  <a:lnTo>
                    <a:pt x="291" y="422"/>
                  </a:lnTo>
                  <a:lnTo>
                    <a:pt x="370" y="369"/>
                  </a:lnTo>
                  <a:lnTo>
                    <a:pt x="422" y="316"/>
                  </a:lnTo>
                  <a:lnTo>
                    <a:pt x="422" y="237"/>
                  </a:lnTo>
                  <a:lnTo>
                    <a:pt x="422" y="132"/>
                  </a:lnTo>
                  <a:lnTo>
                    <a:pt x="370" y="79"/>
                  </a:lnTo>
                  <a:lnTo>
                    <a:pt x="291" y="26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3"/>
            <p:cNvSpPr/>
            <p:nvPr/>
          </p:nvSpPr>
          <p:spPr>
            <a:xfrm>
              <a:off x="5130932" y="1389293"/>
              <a:ext cx="10979" cy="11654"/>
            </a:xfrm>
            <a:custGeom>
              <a:avLst/>
              <a:gdLst/>
              <a:ahLst/>
              <a:cxnLst/>
              <a:rect l="l" t="t" r="r" b="b"/>
              <a:pathLst>
                <a:path w="423" h="449" extrusionOk="0">
                  <a:moveTo>
                    <a:pt x="212" y="1"/>
                  </a:moveTo>
                  <a:lnTo>
                    <a:pt x="133" y="27"/>
                  </a:lnTo>
                  <a:lnTo>
                    <a:pt x="54" y="80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27" y="317"/>
                  </a:lnTo>
                  <a:lnTo>
                    <a:pt x="54" y="370"/>
                  </a:lnTo>
                  <a:lnTo>
                    <a:pt x="133" y="422"/>
                  </a:lnTo>
                  <a:lnTo>
                    <a:pt x="212" y="449"/>
                  </a:lnTo>
                  <a:lnTo>
                    <a:pt x="291" y="422"/>
                  </a:lnTo>
                  <a:lnTo>
                    <a:pt x="370" y="370"/>
                  </a:lnTo>
                  <a:lnTo>
                    <a:pt x="422" y="317"/>
                  </a:lnTo>
                  <a:lnTo>
                    <a:pt x="422" y="211"/>
                  </a:lnTo>
                  <a:lnTo>
                    <a:pt x="422" y="132"/>
                  </a:lnTo>
                  <a:lnTo>
                    <a:pt x="370" y="80"/>
                  </a:lnTo>
                  <a:lnTo>
                    <a:pt x="291" y="2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73"/>
          <p:cNvGrpSpPr/>
          <p:nvPr/>
        </p:nvGrpSpPr>
        <p:grpSpPr>
          <a:xfrm>
            <a:off x="1520648" y="2676476"/>
            <a:ext cx="369931" cy="162063"/>
            <a:chOff x="6360297" y="1290848"/>
            <a:chExt cx="369931" cy="162063"/>
          </a:xfrm>
        </p:grpSpPr>
        <p:sp>
          <p:nvSpPr>
            <p:cNvPr id="1729" name="Google Shape;1729;p73"/>
            <p:cNvSpPr/>
            <p:nvPr/>
          </p:nvSpPr>
          <p:spPr>
            <a:xfrm>
              <a:off x="6452618" y="1329806"/>
              <a:ext cx="23256" cy="107376"/>
            </a:xfrm>
            <a:custGeom>
              <a:avLst/>
              <a:gdLst/>
              <a:ahLst/>
              <a:cxnLst/>
              <a:rect l="l" t="t" r="r" b="b"/>
              <a:pathLst>
                <a:path w="896" h="4137" extrusionOk="0">
                  <a:moveTo>
                    <a:pt x="0" y="1"/>
                  </a:moveTo>
                  <a:lnTo>
                    <a:pt x="0" y="4137"/>
                  </a:lnTo>
                  <a:lnTo>
                    <a:pt x="896" y="4137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3"/>
            <p:cNvSpPr/>
            <p:nvPr/>
          </p:nvSpPr>
          <p:spPr>
            <a:xfrm>
              <a:off x="6498428" y="1329806"/>
              <a:ext cx="23282" cy="107376"/>
            </a:xfrm>
            <a:custGeom>
              <a:avLst/>
              <a:gdLst/>
              <a:ahLst/>
              <a:cxnLst/>
              <a:rect l="l" t="t" r="r" b="b"/>
              <a:pathLst>
                <a:path w="897" h="4137" extrusionOk="0">
                  <a:moveTo>
                    <a:pt x="0" y="1"/>
                  </a:moveTo>
                  <a:lnTo>
                    <a:pt x="0" y="4137"/>
                  </a:lnTo>
                  <a:lnTo>
                    <a:pt x="896" y="4137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3"/>
            <p:cNvSpPr/>
            <p:nvPr/>
          </p:nvSpPr>
          <p:spPr>
            <a:xfrm>
              <a:off x="6544912" y="1329806"/>
              <a:ext cx="23282" cy="107376"/>
            </a:xfrm>
            <a:custGeom>
              <a:avLst/>
              <a:gdLst/>
              <a:ahLst/>
              <a:cxnLst/>
              <a:rect l="l" t="t" r="r" b="b"/>
              <a:pathLst>
                <a:path w="897" h="4137" extrusionOk="0">
                  <a:moveTo>
                    <a:pt x="1" y="1"/>
                  </a:moveTo>
                  <a:lnTo>
                    <a:pt x="1" y="4137"/>
                  </a:lnTo>
                  <a:lnTo>
                    <a:pt x="896" y="4137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3"/>
            <p:cNvSpPr/>
            <p:nvPr/>
          </p:nvSpPr>
          <p:spPr>
            <a:xfrm>
              <a:off x="6406107" y="1360588"/>
              <a:ext cx="208574" cy="92322"/>
            </a:xfrm>
            <a:custGeom>
              <a:avLst/>
              <a:gdLst/>
              <a:ahLst/>
              <a:cxnLst/>
              <a:rect l="l" t="t" r="r" b="b"/>
              <a:pathLst>
                <a:path w="8036" h="3557" extrusionOk="0">
                  <a:moveTo>
                    <a:pt x="6429" y="896"/>
                  </a:moveTo>
                  <a:lnTo>
                    <a:pt x="6587" y="949"/>
                  </a:lnTo>
                  <a:lnTo>
                    <a:pt x="6745" y="1028"/>
                  </a:lnTo>
                  <a:lnTo>
                    <a:pt x="6877" y="1133"/>
                  </a:lnTo>
                  <a:lnTo>
                    <a:pt x="6982" y="1265"/>
                  </a:lnTo>
                  <a:lnTo>
                    <a:pt x="7061" y="1423"/>
                  </a:lnTo>
                  <a:lnTo>
                    <a:pt x="7114" y="1607"/>
                  </a:lnTo>
                  <a:lnTo>
                    <a:pt x="7140" y="1765"/>
                  </a:lnTo>
                  <a:lnTo>
                    <a:pt x="7114" y="1950"/>
                  </a:lnTo>
                  <a:lnTo>
                    <a:pt x="7061" y="2108"/>
                  </a:lnTo>
                  <a:lnTo>
                    <a:pt x="6982" y="2266"/>
                  </a:lnTo>
                  <a:lnTo>
                    <a:pt x="6877" y="2398"/>
                  </a:lnTo>
                  <a:lnTo>
                    <a:pt x="6745" y="2503"/>
                  </a:lnTo>
                  <a:lnTo>
                    <a:pt x="6587" y="2582"/>
                  </a:lnTo>
                  <a:lnTo>
                    <a:pt x="6429" y="2635"/>
                  </a:lnTo>
                  <a:lnTo>
                    <a:pt x="6244" y="2661"/>
                  </a:lnTo>
                  <a:lnTo>
                    <a:pt x="1792" y="2661"/>
                  </a:lnTo>
                  <a:lnTo>
                    <a:pt x="1608" y="2635"/>
                  </a:lnTo>
                  <a:lnTo>
                    <a:pt x="1450" y="2582"/>
                  </a:lnTo>
                  <a:lnTo>
                    <a:pt x="1292" y="2503"/>
                  </a:lnTo>
                  <a:lnTo>
                    <a:pt x="1160" y="2398"/>
                  </a:lnTo>
                  <a:lnTo>
                    <a:pt x="1055" y="2266"/>
                  </a:lnTo>
                  <a:lnTo>
                    <a:pt x="976" y="2108"/>
                  </a:lnTo>
                  <a:lnTo>
                    <a:pt x="923" y="1950"/>
                  </a:lnTo>
                  <a:lnTo>
                    <a:pt x="897" y="1765"/>
                  </a:lnTo>
                  <a:lnTo>
                    <a:pt x="923" y="1607"/>
                  </a:lnTo>
                  <a:lnTo>
                    <a:pt x="976" y="1423"/>
                  </a:lnTo>
                  <a:lnTo>
                    <a:pt x="1055" y="1265"/>
                  </a:lnTo>
                  <a:lnTo>
                    <a:pt x="1160" y="1133"/>
                  </a:lnTo>
                  <a:lnTo>
                    <a:pt x="1292" y="1028"/>
                  </a:lnTo>
                  <a:lnTo>
                    <a:pt x="1450" y="949"/>
                  </a:lnTo>
                  <a:lnTo>
                    <a:pt x="1608" y="896"/>
                  </a:lnTo>
                  <a:close/>
                  <a:moveTo>
                    <a:pt x="1608" y="0"/>
                  </a:moveTo>
                  <a:lnTo>
                    <a:pt x="1424" y="27"/>
                  </a:lnTo>
                  <a:lnTo>
                    <a:pt x="1265" y="79"/>
                  </a:lnTo>
                  <a:lnTo>
                    <a:pt x="1107" y="132"/>
                  </a:lnTo>
                  <a:lnTo>
                    <a:pt x="949" y="211"/>
                  </a:lnTo>
                  <a:lnTo>
                    <a:pt x="791" y="290"/>
                  </a:lnTo>
                  <a:lnTo>
                    <a:pt x="660" y="395"/>
                  </a:lnTo>
                  <a:lnTo>
                    <a:pt x="528" y="527"/>
                  </a:lnTo>
                  <a:lnTo>
                    <a:pt x="422" y="633"/>
                  </a:lnTo>
                  <a:lnTo>
                    <a:pt x="317" y="791"/>
                  </a:lnTo>
                  <a:lnTo>
                    <a:pt x="212" y="922"/>
                  </a:lnTo>
                  <a:lnTo>
                    <a:pt x="159" y="1080"/>
                  </a:lnTo>
                  <a:lnTo>
                    <a:pt x="80" y="1238"/>
                  </a:lnTo>
                  <a:lnTo>
                    <a:pt x="54" y="1423"/>
                  </a:lnTo>
                  <a:lnTo>
                    <a:pt x="27" y="1581"/>
                  </a:lnTo>
                  <a:lnTo>
                    <a:pt x="1" y="1765"/>
                  </a:lnTo>
                  <a:lnTo>
                    <a:pt x="27" y="1950"/>
                  </a:lnTo>
                  <a:lnTo>
                    <a:pt x="54" y="2134"/>
                  </a:lnTo>
                  <a:lnTo>
                    <a:pt x="80" y="2292"/>
                  </a:lnTo>
                  <a:lnTo>
                    <a:pt x="159" y="2477"/>
                  </a:lnTo>
                  <a:lnTo>
                    <a:pt x="212" y="2635"/>
                  </a:lnTo>
                  <a:lnTo>
                    <a:pt x="317" y="2766"/>
                  </a:lnTo>
                  <a:lnTo>
                    <a:pt x="422" y="2898"/>
                  </a:lnTo>
                  <a:lnTo>
                    <a:pt x="528" y="3030"/>
                  </a:lnTo>
                  <a:lnTo>
                    <a:pt x="660" y="3162"/>
                  </a:lnTo>
                  <a:lnTo>
                    <a:pt x="791" y="3241"/>
                  </a:lnTo>
                  <a:lnTo>
                    <a:pt x="949" y="3346"/>
                  </a:lnTo>
                  <a:lnTo>
                    <a:pt x="1107" y="3425"/>
                  </a:lnTo>
                  <a:lnTo>
                    <a:pt x="1265" y="3478"/>
                  </a:lnTo>
                  <a:lnTo>
                    <a:pt x="1424" y="3530"/>
                  </a:lnTo>
                  <a:lnTo>
                    <a:pt x="1608" y="3557"/>
                  </a:lnTo>
                  <a:lnTo>
                    <a:pt x="6429" y="3557"/>
                  </a:lnTo>
                  <a:lnTo>
                    <a:pt x="6613" y="3530"/>
                  </a:lnTo>
                  <a:lnTo>
                    <a:pt x="6771" y="3478"/>
                  </a:lnTo>
                  <a:lnTo>
                    <a:pt x="6929" y="3425"/>
                  </a:lnTo>
                  <a:lnTo>
                    <a:pt x="7087" y="3346"/>
                  </a:lnTo>
                  <a:lnTo>
                    <a:pt x="7245" y="3241"/>
                  </a:lnTo>
                  <a:lnTo>
                    <a:pt x="7377" y="3162"/>
                  </a:lnTo>
                  <a:lnTo>
                    <a:pt x="7509" y="3030"/>
                  </a:lnTo>
                  <a:lnTo>
                    <a:pt x="7614" y="2898"/>
                  </a:lnTo>
                  <a:lnTo>
                    <a:pt x="7720" y="2766"/>
                  </a:lnTo>
                  <a:lnTo>
                    <a:pt x="7799" y="2635"/>
                  </a:lnTo>
                  <a:lnTo>
                    <a:pt x="7878" y="2477"/>
                  </a:lnTo>
                  <a:lnTo>
                    <a:pt x="7957" y="2292"/>
                  </a:lnTo>
                  <a:lnTo>
                    <a:pt x="7983" y="2134"/>
                  </a:lnTo>
                  <a:lnTo>
                    <a:pt x="8009" y="1950"/>
                  </a:lnTo>
                  <a:lnTo>
                    <a:pt x="8036" y="1765"/>
                  </a:lnTo>
                  <a:lnTo>
                    <a:pt x="8009" y="1581"/>
                  </a:lnTo>
                  <a:lnTo>
                    <a:pt x="7983" y="1423"/>
                  </a:lnTo>
                  <a:lnTo>
                    <a:pt x="7957" y="1238"/>
                  </a:lnTo>
                  <a:lnTo>
                    <a:pt x="7878" y="1080"/>
                  </a:lnTo>
                  <a:lnTo>
                    <a:pt x="7799" y="922"/>
                  </a:lnTo>
                  <a:lnTo>
                    <a:pt x="7720" y="791"/>
                  </a:lnTo>
                  <a:lnTo>
                    <a:pt x="7614" y="633"/>
                  </a:lnTo>
                  <a:lnTo>
                    <a:pt x="7509" y="527"/>
                  </a:lnTo>
                  <a:lnTo>
                    <a:pt x="7377" y="395"/>
                  </a:lnTo>
                  <a:lnTo>
                    <a:pt x="7245" y="290"/>
                  </a:lnTo>
                  <a:lnTo>
                    <a:pt x="7087" y="211"/>
                  </a:lnTo>
                  <a:lnTo>
                    <a:pt x="6929" y="132"/>
                  </a:lnTo>
                  <a:lnTo>
                    <a:pt x="6771" y="79"/>
                  </a:lnTo>
                  <a:lnTo>
                    <a:pt x="6613" y="27"/>
                  </a:lnTo>
                  <a:lnTo>
                    <a:pt x="6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3"/>
            <p:cNvSpPr/>
            <p:nvPr/>
          </p:nvSpPr>
          <p:spPr>
            <a:xfrm>
              <a:off x="6376026" y="1360588"/>
              <a:ext cx="245508" cy="23256"/>
            </a:xfrm>
            <a:custGeom>
              <a:avLst/>
              <a:gdLst/>
              <a:ahLst/>
              <a:cxnLst/>
              <a:rect l="l" t="t" r="r" b="b"/>
              <a:pathLst>
                <a:path w="9459" h="896" extrusionOk="0">
                  <a:moveTo>
                    <a:pt x="1" y="0"/>
                  </a:moveTo>
                  <a:lnTo>
                    <a:pt x="1" y="896"/>
                  </a:lnTo>
                  <a:lnTo>
                    <a:pt x="9458" y="896"/>
                  </a:lnTo>
                  <a:lnTo>
                    <a:pt x="94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3"/>
            <p:cNvSpPr/>
            <p:nvPr/>
          </p:nvSpPr>
          <p:spPr>
            <a:xfrm>
              <a:off x="6440990" y="1314077"/>
              <a:ext cx="46511" cy="23282"/>
            </a:xfrm>
            <a:custGeom>
              <a:avLst/>
              <a:gdLst/>
              <a:ahLst/>
              <a:cxnLst/>
              <a:rect l="l" t="t" r="r" b="b"/>
              <a:pathLst>
                <a:path w="1792" h="897" extrusionOk="0">
                  <a:moveTo>
                    <a:pt x="343" y="1"/>
                  </a:moveTo>
                  <a:lnTo>
                    <a:pt x="264" y="27"/>
                  </a:lnTo>
                  <a:lnTo>
                    <a:pt x="185" y="80"/>
                  </a:lnTo>
                  <a:lnTo>
                    <a:pt x="132" y="133"/>
                  </a:lnTo>
                  <a:lnTo>
                    <a:pt x="80" y="212"/>
                  </a:lnTo>
                  <a:lnTo>
                    <a:pt x="27" y="264"/>
                  </a:lnTo>
                  <a:lnTo>
                    <a:pt x="0" y="370"/>
                  </a:lnTo>
                  <a:lnTo>
                    <a:pt x="0" y="449"/>
                  </a:lnTo>
                  <a:lnTo>
                    <a:pt x="0" y="528"/>
                  </a:lnTo>
                  <a:lnTo>
                    <a:pt x="27" y="633"/>
                  </a:lnTo>
                  <a:lnTo>
                    <a:pt x="80" y="686"/>
                  </a:lnTo>
                  <a:lnTo>
                    <a:pt x="132" y="765"/>
                  </a:lnTo>
                  <a:lnTo>
                    <a:pt x="185" y="818"/>
                  </a:lnTo>
                  <a:lnTo>
                    <a:pt x="264" y="870"/>
                  </a:lnTo>
                  <a:lnTo>
                    <a:pt x="343" y="897"/>
                  </a:lnTo>
                  <a:lnTo>
                    <a:pt x="1423" y="897"/>
                  </a:lnTo>
                  <a:lnTo>
                    <a:pt x="1502" y="870"/>
                  </a:lnTo>
                  <a:lnTo>
                    <a:pt x="1581" y="818"/>
                  </a:lnTo>
                  <a:lnTo>
                    <a:pt x="1660" y="765"/>
                  </a:lnTo>
                  <a:lnTo>
                    <a:pt x="1713" y="686"/>
                  </a:lnTo>
                  <a:lnTo>
                    <a:pt x="1739" y="633"/>
                  </a:lnTo>
                  <a:lnTo>
                    <a:pt x="1766" y="528"/>
                  </a:lnTo>
                  <a:lnTo>
                    <a:pt x="1792" y="449"/>
                  </a:lnTo>
                  <a:lnTo>
                    <a:pt x="1766" y="370"/>
                  </a:lnTo>
                  <a:lnTo>
                    <a:pt x="1739" y="264"/>
                  </a:lnTo>
                  <a:lnTo>
                    <a:pt x="1713" y="212"/>
                  </a:lnTo>
                  <a:lnTo>
                    <a:pt x="1660" y="133"/>
                  </a:lnTo>
                  <a:lnTo>
                    <a:pt x="1581" y="80"/>
                  </a:lnTo>
                  <a:lnTo>
                    <a:pt x="1502" y="27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3"/>
            <p:cNvSpPr/>
            <p:nvPr/>
          </p:nvSpPr>
          <p:spPr>
            <a:xfrm>
              <a:off x="6487475" y="1314077"/>
              <a:ext cx="45837" cy="23282"/>
            </a:xfrm>
            <a:custGeom>
              <a:avLst/>
              <a:gdLst/>
              <a:ahLst/>
              <a:cxnLst/>
              <a:rect l="l" t="t" r="r" b="b"/>
              <a:pathLst>
                <a:path w="1766" h="897" extrusionOk="0">
                  <a:moveTo>
                    <a:pt x="343" y="1"/>
                  </a:moveTo>
                  <a:lnTo>
                    <a:pt x="264" y="27"/>
                  </a:lnTo>
                  <a:lnTo>
                    <a:pt x="185" y="80"/>
                  </a:lnTo>
                  <a:lnTo>
                    <a:pt x="133" y="133"/>
                  </a:lnTo>
                  <a:lnTo>
                    <a:pt x="54" y="212"/>
                  </a:lnTo>
                  <a:lnTo>
                    <a:pt x="27" y="264"/>
                  </a:lnTo>
                  <a:lnTo>
                    <a:pt x="1" y="370"/>
                  </a:lnTo>
                  <a:lnTo>
                    <a:pt x="1" y="449"/>
                  </a:lnTo>
                  <a:lnTo>
                    <a:pt x="1" y="528"/>
                  </a:lnTo>
                  <a:lnTo>
                    <a:pt x="27" y="633"/>
                  </a:lnTo>
                  <a:lnTo>
                    <a:pt x="54" y="686"/>
                  </a:lnTo>
                  <a:lnTo>
                    <a:pt x="133" y="765"/>
                  </a:lnTo>
                  <a:lnTo>
                    <a:pt x="185" y="818"/>
                  </a:lnTo>
                  <a:lnTo>
                    <a:pt x="264" y="870"/>
                  </a:lnTo>
                  <a:lnTo>
                    <a:pt x="343" y="897"/>
                  </a:lnTo>
                  <a:lnTo>
                    <a:pt x="1423" y="897"/>
                  </a:lnTo>
                  <a:lnTo>
                    <a:pt x="1502" y="870"/>
                  </a:lnTo>
                  <a:lnTo>
                    <a:pt x="1581" y="818"/>
                  </a:lnTo>
                  <a:lnTo>
                    <a:pt x="1634" y="765"/>
                  </a:lnTo>
                  <a:lnTo>
                    <a:pt x="1687" y="686"/>
                  </a:lnTo>
                  <a:lnTo>
                    <a:pt x="1740" y="633"/>
                  </a:lnTo>
                  <a:lnTo>
                    <a:pt x="1766" y="528"/>
                  </a:lnTo>
                  <a:lnTo>
                    <a:pt x="1766" y="449"/>
                  </a:lnTo>
                  <a:lnTo>
                    <a:pt x="1766" y="370"/>
                  </a:lnTo>
                  <a:lnTo>
                    <a:pt x="1740" y="264"/>
                  </a:lnTo>
                  <a:lnTo>
                    <a:pt x="1687" y="212"/>
                  </a:lnTo>
                  <a:lnTo>
                    <a:pt x="1634" y="133"/>
                  </a:lnTo>
                  <a:lnTo>
                    <a:pt x="1581" y="80"/>
                  </a:lnTo>
                  <a:lnTo>
                    <a:pt x="1502" y="27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3"/>
            <p:cNvSpPr/>
            <p:nvPr/>
          </p:nvSpPr>
          <p:spPr>
            <a:xfrm>
              <a:off x="6533285" y="1314077"/>
              <a:ext cx="46537" cy="23282"/>
            </a:xfrm>
            <a:custGeom>
              <a:avLst/>
              <a:gdLst/>
              <a:ahLst/>
              <a:cxnLst/>
              <a:rect l="l" t="t" r="r" b="b"/>
              <a:pathLst>
                <a:path w="1793" h="897" extrusionOk="0">
                  <a:moveTo>
                    <a:pt x="370" y="1"/>
                  </a:moveTo>
                  <a:lnTo>
                    <a:pt x="291" y="27"/>
                  </a:lnTo>
                  <a:lnTo>
                    <a:pt x="212" y="80"/>
                  </a:lnTo>
                  <a:lnTo>
                    <a:pt x="133" y="133"/>
                  </a:lnTo>
                  <a:lnTo>
                    <a:pt x="80" y="212"/>
                  </a:lnTo>
                  <a:lnTo>
                    <a:pt x="54" y="264"/>
                  </a:lnTo>
                  <a:lnTo>
                    <a:pt x="27" y="370"/>
                  </a:lnTo>
                  <a:lnTo>
                    <a:pt x="1" y="449"/>
                  </a:lnTo>
                  <a:lnTo>
                    <a:pt x="27" y="528"/>
                  </a:lnTo>
                  <a:lnTo>
                    <a:pt x="54" y="633"/>
                  </a:lnTo>
                  <a:lnTo>
                    <a:pt x="80" y="686"/>
                  </a:lnTo>
                  <a:lnTo>
                    <a:pt x="133" y="765"/>
                  </a:lnTo>
                  <a:lnTo>
                    <a:pt x="212" y="818"/>
                  </a:lnTo>
                  <a:lnTo>
                    <a:pt x="291" y="870"/>
                  </a:lnTo>
                  <a:lnTo>
                    <a:pt x="370" y="897"/>
                  </a:lnTo>
                  <a:lnTo>
                    <a:pt x="1423" y="897"/>
                  </a:lnTo>
                  <a:lnTo>
                    <a:pt x="1529" y="870"/>
                  </a:lnTo>
                  <a:lnTo>
                    <a:pt x="1582" y="818"/>
                  </a:lnTo>
                  <a:lnTo>
                    <a:pt x="1661" y="765"/>
                  </a:lnTo>
                  <a:lnTo>
                    <a:pt x="1713" y="686"/>
                  </a:lnTo>
                  <a:lnTo>
                    <a:pt x="1766" y="633"/>
                  </a:lnTo>
                  <a:lnTo>
                    <a:pt x="1792" y="528"/>
                  </a:lnTo>
                  <a:lnTo>
                    <a:pt x="1792" y="449"/>
                  </a:lnTo>
                  <a:lnTo>
                    <a:pt x="1792" y="370"/>
                  </a:lnTo>
                  <a:lnTo>
                    <a:pt x="1766" y="264"/>
                  </a:lnTo>
                  <a:lnTo>
                    <a:pt x="1713" y="212"/>
                  </a:lnTo>
                  <a:lnTo>
                    <a:pt x="1661" y="133"/>
                  </a:lnTo>
                  <a:lnTo>
                    <a:pt x="1582" y="80"/>
                  </a:lnTo>
                  <a:lnTo>
                    <a:pt x="1529" y="27"/>
                  </a:lnTo>
                  <a:lnTo>
                    <a:pt x="14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3"/>
            <p:cNvSpPr/>
            <p:nvPr/>
          </p:nvSpPr>
          <p:spPr>
            <a:xfrm>
              <a:off x="6360297" y="1348960"/>
              <a:ext cx="22607" cy="45837"/>
            </a:xfrm>
            <a:custGeom>
              <a:avLst/>
              <a:gdLst/>
              <a:ahLst/>
              <a:cxnLst/>
              <a:rect l="l" t="t" r="r" b="b"/>
              <a:pathLst>
                <a:path w="871" h="1766" extrusionOk="0">
                  <a:moveTo>
                    <a:pt x="343" y="0"/>
                  </a:moveTo>
                  <a:lnTo>
                    <a:pt x="264" y="27"/>
                  </a:lnTo>
                  <a:lnTo>
                    <a:pt x="185" y="79"/>
                  </a:lnTo>
                  <a:lnTo>
                    <a:pt x="133" y="132"/>
                  </a:lnTo>
                  <a:lnTo>
                    <a:pt x="54" y="185"/>
                  </a:lnTo>
                  <a:lnTo>
                    <a:pt x="27" y="264"/>
                  </a:lnTo>
                  <a:lnTo>
                    <a:pt x="1" y="343"/>
                  </a:lnTo>
                  <a:lnTo>
                    <a:pt x="1" y="448"/>
                  </a:lnTo>
                  <a:lnTo>
                    <a:pt x="1" y="1344"/>
                  </a:lnTo>
                  <a:lnTo>
                    <a:pt x="1" y="1423"/>
                  </a:lnTo>
                  <a:lnTo>
                    <a:pt x="27" y="1502"/>
                  </a:lnTo>
                  <a:lnTo>
                    <a:pt x="54" y="1581"/>
                  </a:lnTo>
                  <a:lnTo>
                    <a:pt x="133" y="1634"/>
                  </a:lnTo>
                  <a:lnTo>
                    <a:pt x="185" y="1713"/>
                  </a:lnTo>
                  <a:lnTo>
                    <a:pt x="264" y="1739"/>
                  </a:lnTo>
                  <a:lnTo>
                    <a:pt x="343" y="1765"/>
                  </a:lnTo>
                  <a:lnTo>
                    <a:pt x="528" y="1765"/>
                  </a:lnTo>
                  <a:lnTo>
                    <a:pt x="607" y="1739"/>
                  </a:lnTo>
                  <a:lnTo>
                    <a:pt x="686" y="1713"/>
                  </a:lnTo>
                  <a:lnTo>
                    <a:pt x="739" y="1634"/>
                  </a:lnTo>
                  <a:lnTo>
                    <a:pt x="818" y="1581"/>
                  </a:lnTo>
                  <a:lnTo>
                    <a:pt x="844" y="1502"/>
                  </a:lnTo>
                  <a:lnTo>
                    <a:pt x="870" y="1423"/>
                  </a:lnTo>
                  <a:lnTo>
                    <a:pt x="870" y="1344"/>
                  </a:lnTo>
                  <a:lnTo>
                    <a:pt x="870" y="448"/>
                  </a:lnTo>
                  <a:lnTo>
                    <a:pt x="870" y="343"/>
                  </a:lnTo>
                  <a:lnTo>
                    <a:pt x="844" y="264"/>
                  </a:lnTo>
                  <a:lnTo>
                    <a:pt x="818" y="185"/>
                  </a:lnTo>
                  <a:lnTo>
                    <a:pt x="739" y="132"/>
                  </a:lnTo>
                  <a:lnTo>
                    <a:pt x="686" y="79"/>
                  </a:lnTo>
                  <a:lnTo>
                    <a:pt x="607" y="27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3"/>
            <p:cNvSpPr/>
            <p:nvPr/>
          </p:nvSpPr>
          <p:spPr>
            <a:xfrm>
              <a:off x="6614652" y="1302475"/>
              <a:ext cx="99849" cy="138807"/>
            </a:xfrm>
            <a:custGeom>
              <a:avLst/>
              <a:gdLst/>
              <a:ahLst/>
              <a:cxnLst/>
              <a:rect l="l" t="t" r="r" b="b"/>
              <a:pathLst>
                <a:path w="3847" h="5348" extrusionOk="0">
                  <a:moveTo>
                    <a:pt x="3557" y="0"/>
                  </a:moveTo>
                  <a:lnTo>
                    <a:pt x="1" y="2239"/>
                  </a:lnTo>
                  <a:lnTo>
                    <a:pt x="1" y="3135"/>
                  </a:lnTo>
                  <a:lnTo>
                    <a:pt x="3557" y="5348"/>
                  </a:lnTo>
                  <a:lnTo>
                    <a:pt x="3847" y="4900"/>
                  </a:lnTo>
                  <a:lnTo>
                    <a:pt x="3847" y="343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3"/>
            <p:cNvSpPr/>
            <p:nvPr/>
          </p:nvSpPr>
          <p:spPr>
            <a:xfrm>
              <a:off x="6614652" y="1302475"/>
              <a:ext cx="99849" cy="138807"/>
            </a:xfrm>
            <a:custGeom>
              <a:avLst/>
              <a:gdLst/>
              <a:ahLst/>
              <a:cxnLst/>
              <a:rect l="l" t="t" r="r" b="b"/>
              <a:pathLst>
                <a:path w="3847" h="5348" extrusionOk="0">
                  <a:moveTo>
                    <a:pt x="3557" y="0"/>
                  </a:moveTo>
                  <a:lnTo>
                    <a:pt x="1" y="2239"/>
                  </a:lnTo>
                  <a:lnTo>
                    <a:pt x="1" y="3135"/>
                  </a:lnTo>
                  <a:lnTo>
                    <a:pt x="3557" y="5348"/>
                  </a:lnTo>
                  <a:lnTo>
                    <a:pt x="3794" y="4979"/>
                  </a:lnTo>
                  <a:lnTo>
                    <a:pt x="1213" y="3346"/>
                  </a:lnTo>
                  <a:lnTo>
                    <a:pt x="1055" y="3240"/>
                  </a:lnTo>
                  <a:lnTo>
                    <a:pt x="923" y="3056"/>
                  </a:lnTo>
                  <a:lnTo>
                    <a:pt x="844" y="2872"/>
                  </a:lnTo>
                  <a:lnTo>
                    <a:pt x="817" y="2687"/>
                  </a:lnTo>
                  <a:lnTo>
                    <a:pt x="844" y="2476"/>
                  </a:lnTo>
                  <a:lnTo>
                    <a:pt x="923" y="2292"/>
                  </a:lnTo>
                  <a:lnTo>
                    <a:pt x="1055" y="2134"/>
                  </a:lnTo>
                  <a:lnTo>
                    <a:pt x="1213" y="2002"/>
                  </a:lnTo>
                  <a:lnTo>
                    <a:pt x="3847" y="343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3"/>
            <p:cNvSpPr/>
            <p:nvPr/>
          </p:nvSpPr>
          <p:spPr>
            <a:xfrm>
              <a:off x="6706973" y="1290848"/>
              <a:ext cx="23256" cy="162063"/>
            </a:xfrm>
            <a:custGeom>
              <a:avLst/>
              <a:gdLst/>
              <a:ahLst/>
              <a:cxnLst/>
              <a:rect l="l" t="t" r="r" b="b"/>
              <a:pathLst>
                <a:path w="896" h="6244" extrusionOk="0">
                  <a:moveTo>
                    <a:pt x="448" y="0"/>
                  </a:moveTo>
                  <a:lnTo>
                    <a:pt x="343" y="27"/>
                  </a:lnTo>
                  <a:lnTo>
                    <a:pt x="264" y="53"/>
                  </a:lnTo>
                  <a:lnTo>
                    <a:pt x="185" y="79"/>
                  </a:lnTo>
                  <a:lnTo>
                    <a:pt x="132" y="132"/>
                  </a:lnTo>
                  <a:lnTo>
                    <a:pt x="79" y="211"/>
                  </a:lnTo>
                  <a:lnTo>
                    <a:pt x="27" y="290"/>
                  </a:lnTo>
                  <a:lnTo>
                    <a:pt x="0" y="369"/>
                  </a:lnTo>
                  <a:lnTo>
                    <a:pt x="0" y="448"/>
                  </a:lnTo>
                  <a:lnTo>
                    <a:pt x="0" y="5796"/>
                  </a:lnTo>
                  <a:lnTo>
                    <a:pt x="0" y="5875"/>
                  </a:lnTo>
                  <a:lnTo>
                    <a:pt x="27" y="5980"/>
                  </a:lnTo>
                  <a:lnTo>
                    <a:pt x="79" y="6033"/>
                  </a:lnTo>
                  <a:lnTo>
                    <a:pt x="132" y="6112"/>
                  </a:lnTo>
                  <a:lnTo>
                    <a:pt x="185" y="6165"/>
                  </a:lnTo>
                  <a:lnTo>
                    <a:pt x="264" y="6217"/>
                  </a:lnTo>
                  <a:lnTo>
                    <a:pt x="343" y="6244"/>
                  </a:lnTo>
                  <a:lnTo>
                    <a:pt x="527" y="6244"/>
                  </a:lnTo>
                  <a:lnTo>
                    <a:pt x="606" y="6217"/>
                  </a:lnTo>
                  <a:lnTo>
                    <a:pt x="685" y="6165"/>
                  </a:lnTo>
                  <a:lnTo>
                    <a:pt x="764" y="6112"/>
                  </a:lnTo>
                  <a:lnTo>
                    <a:pt x="817" y="6033"/>
                  </a:lnTo>
                  <a:lnTo>
                    <a:pt x="843" y="5980"/>
                  </a:lnTo>
                  <a:lnTo>
                    <a:pt x="870" y="5875"/>
                  </a:lnTo>
                  <a:lnTo>
                    <a:pt x="896" y="5796"/>
                  </a:lnTo>
                  <a:lnTo>
                    <a:pt x="896" y="448"/>
                  </a:lnTo>
                  <a:lnTo>
                    <a:pt x="870" y="369"/>
                  </a:lnTo>
                  <a:lnTo>
                    <a:pt x="843" y="290"/>
                  </a:lnTo>
                  <a:lnTo>
                    <a:pt x="817" y="211"/>
                  </a:lnTo>
                  <a:lnTo>
                    <a:pt x="764" y="132"/>
                  </a:lnTo>
                  <a:lnTo>
                    <a:pt x="685" y="79"/>
                  </a:lnTo>
                  <a:lnTo>
                    <a:pt x="606" y="53"/>
                  </a:lnTo>
                  <a:lnTo>
                    <a:pt x="527" y="27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" name="Google Shape;1741;p73"/>
          <p:cNvGrpSpPr/>
          <p:nvPr/>
        </p:nvGrpSpPr>
        <p:grpSpPr>
          <a:xfrm>
            <a:off x="4983660" y="2572552"/>
            <a:ext cx="207900" cy="369911"/>
            <a:chOff x="8011528" y="1186925"/>
            <a:chExt cx="207900" cy="369911"/>
          </a:xfrm>
        </p:grpSpPr>
        <p:sp>
          <p:nvSpPr>
            <p:cNvPr id="1742" name="Google Shape;1742;p73"/>
            <p:cNvSpPr/>
            <p:nvPr/>
          </p:nvSpPr>
          <p:spPr>
            <a:xfrm>
              <a:off x="8011528" y="1186925"/>
              <a:ext cx="207900" cy="369911"/>
            </a:xfrm>
            <a:custGeom>
              <a:avLst/>
              <a:gdLst/>
              <a:ahLst/>
              <a:cxnLst/>
              <a:rect l="l" t="t" r="r" b="b"/>
              <a:pathLst>
                <a:path w="8010" h="14252" extrusionOk="0">
                  <a:moveTo>
                    <a:pt x="844" y="0"/>
                  </a:moveTo>
                  <a:lnTo>
                    <a:pt x="686" y="26"/>
                  </a:lnTo>
                  <a:lnTo>
                    <a:pt x="528" y="79"/>
                  </a:lnTo>
                  <a:lnTo>
                    <a:pt x="370" y="158"/>
                  </a:lnTo>
                  <a:lnTo>
                    <a:pt x="238" y="263"/>
                  </a:lnTo>
                  <a:lnTo>
                    <a:pt x="133" y="395"/>
                  </a:lnTo>
                  <a:lnTo>
                    <a:pt x="54" y="527"/>
                  </a:lnTo>
                  <a:lnTo>
                    <a:pt x="1" y="685"/>
                  </a:lnTo>
                  <a:lnTo>
                    <a:pt x="1" y="869"/>
                  </a:lnTo>
                  <a:lnTo>
                    <a:pt x="1" y="13383"/>
                  </a:lnTo>
                  <a:lnTo>
                    <a:pt x="1" y="13567"/>
                  </a:lnTo>
                  <a:lnTo>
                    <a:pt x="54" y="13725"/>
                  </a:lnTo>
                  <a:lnTo>
                    <a:pt x="133" y="13883"/>
                  </a:lnTo>
                  <a:lnTo>
                    <a:pt x="238" y="14015"/>
                  </a:lnTo>
                  <a:lnTo>
                    <a:pt x="370" y="14120"/>
                  </a:lnTo>
                  <a:lnTo>
                    <a:pt x="528" y="14199"/>
                  </a:lnTo>
                  <a:lnTo>
                    <a:pt x="686" y="14226"/>
                  </a:lnTo>
                  <a:lnTo>
                    <a:pt x="844" y="14252"/>
                  </a:lnTo>
                  <a:lnTo>
                    <a:pt x="7140" y="14252"/>
                  </a:lnTo>
                  <a:lnTo>
                    <a:pt x="7324" y="14226"/>
                  </a:lnTo>
                  <a:lnTo>
                    <a:pt x="7483" y="14199"/>
                  </a:lnTo>
                  <a:lnTo>
                    <a:pt x="7641" y="14120"/>
                  </a:lnTo>
                  <a:lnTo>
                    <a:pt x="7746" y="14015"/>
                  </a:lnTo>
                  <a:lnTo>
                    <a:pt x="7851" y="13883"/>
                  </a:lnTo>
                  <a:lnTo>
                    <a:pt x="7930" y="13725"/>
                  </a:lnTo>
                  <a:lnTo>
                    <a:pt x="7983" y="13567"/>
                  </a:lnTo>
                  <a:lnTo>
                    <a:pt x="8009" y="13383"/>
                  </a:lnTo>
                  <a:lnTo>
                    <a:pt x="8009" y="869"/>
                  </a:lnTo>
                  <a:lnTo>
                    <a:pt x="7983" y="685"/>
                  </a:lnTo>
                  <a:lnTo>
                    <a:pt x="7930" y="527"/>
                  </a:lnTo>
                  <a:lnTo>
                    <a:pt x="7851" y="395"/>
                  </a:lnTo>
                  <a:lnTo>
                    <a:pt x="7746" y="263"/>
                  </a:lnTo>
                  <a:lnTo>
                    <a:pt x="7641" y="158"/>
                  </a:lnTo>
                  <a:lnTo>
                    <a:pt x="7483" y="79"/>
                  </a:lnTo>
                  <a:lnTo>
                    <a:pt x="7324" y="26"/>
                  </a:lnTo>
                  <a:lnTo>
                    <a:pt x="7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3"/>
            <p:cNvSpPr/>
            <p:nvPr/>
          </p:nvSpPr>
          <p:spPr>
            <a:xfrm>
              <a:off x="8034109" y="1210155"/>
              <a:ext cx="162063" cy="277641"/>
            </a:xfrm>
            <a:custGeom>
              <a:avLst/>
              <a:gdLst/>
              <a:ahLst/>
              <a:cxnLst/>
              <a:rect l="l" t="t" r="r" b="b"/>
              <a:pathLst>
                <a:path w="6244" h="10697" extrusionOk="0">
                  <a:moveTo>
                    <a:pt x="132" y="1"/>
                  </a:moveTo>
                  <a:lnTo>
                    <a:pt x="79" y="53"/>
                  </a:lnTo>
                  <a:lnTo>
                    <a:pt x="27" y="132"/>
                  </a:lnTo>
                  <a:lnTo>
                    <a:pt x="0" y="211"/>
                  </a:lnTo>
                  <a:lnTo>
                    <a:pt x="0" y="10485"/>
                  </a:lnTo>
                  <a:lnTo>
                    <a:pt x="27" y="10565"/>
                  </a:lnTo>
                  <a:lnTo>
                    <a:pt x="79" y="10617"/>
                  </a:lnTo>
                  <a:lnTo>
                    <a:pt x="132" y="10670"/>
                  </a:lnTo>
                  <a:lnTo>
                    <a:pt x="211" y="10696"/>
                  </a:lnTo>
                  <a:lnTo>
                    <a:pt x="6059" y="10696"/>
                  </a:lnTo>
                  <a:lnTo>
                    <a:pt x="6138" y="10670"/>
                  </a:lnTo>
                  <a:lnTo>
                    <a:pt x="6191" y="10617"/>
                  </a:lnTo>
                  <a:lnTo>
                    <a:pt x="6244" y="10565"/>
                  </a:lnTo>
                  <a:lnTo>
                    <a:pt x="6244" y="10485"/>
                  </a:lnTo>
                  <a:lnTo>
                    <a:pt x="6244" y="211"/>
                  </a:lnTo>
                  <a:lnTo>
                    <a:pt x="6244" y="132"/>
                  </a:lnTo>
                  <a:lnTo>
                    <a:pt x="6191" y="53"/>
                  </a:lnTo>
                  <a:lnTo>
                    <a:pt x="6138" y="1"/>
                  </a:lnTo>
                  <a:lnTo>
                    <a:pt x="4584" y="1"/>
                  </a:lnTo>
                  <a:lnTo>
                    <a:pt x="4479" y="27"/>
                  </a:lnTo>
                  <a:lnTo>
                    <a:pt x="4400" y="106"/>
                  </a:lnTo>
                  <a:lnTo>
                    <a:pt x="4084" y="712"/>
                  </a:lnTo>
                  <a:lnTo>
                    <a:pt x="4005" y="791"/>
                  </a:lnTo>
                  <a:lnTo>
                    <a:pt x="3899" y="817"/>
                  </a:lnTo>
                  <a:lnTo>
                    <a:pt x="2371" y="817"/>
                  </a:lnTo>
                  <a:lnTo>
                    <a:pt x="2266" y="791"/>
                  </a:lnTo>
                  <a:lnTo>
                    <a:pt x="2187" y="712"/>
                  </a:lnTo>
                  <a:lnTo>
                    <a:pt x="1844" y="106"/>
                  </a:lnTo>
                  <a:lnTo>
                    <a:pt x="1765" y="27"/>
                  </a:lnTo>
                  <a:lnTo>
                    <a:pt x="1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3"/>
            <p:cNvSpPr/>
            <p:nvPr/>
          </p:nvSpPr>
          <p:spPr>
            <a:xfrm>
              <a:off x="8098372" y="1204678"/>
              <a:ext cx="34209" cy="10979"/>
            </a:xfrm>
            <a:custGeom>
              <a:avLst/>
              <a:gdLst/>
              <a:ahLst/>
              <a:cxnLst/>
              <a:rect l="l" t="t" r="r" b="b"/>
              <a:pathLst>
                <a:path w="1318" h="423" extrusionOk="0">
                  <a:moveTo>
                    <a:pt x="132" y="1"/>
                  </a:moveTo>
                  <a:lnTo>
                    <a:pt x="53" y="54"/>
                  </a:lnTo>
                  <a:lnTo>
                    <a:pt x="1" y="133"/>
                  </a:lnTo>
                  <a:lnTo>
                    <a:pt x="1" y="212"/>
                  </a:lnTo>
                  <a:lnTo>
                    <a:pt x="27" y="291"/>
                  </a:lnTo>
                  <a:lnTo>
                    <a:pt x="53" y="370"/>
                  </a:lnTo>
                  <a:lnTo>
                    <a:pt x="132" y="396"/>
                  </a:lnTo>
                  <a:lnTo>
                    <a:pt x="211" y="422"/>
                  </a:lnTo>
                  <a:lnTo>
                    <a:pt x="1107" y="422"/>
                  </a:lnTo>
                  <a:lnTo>
                    <a:pt x="1186" y="396"/>
                  </a:lnTo>
                  <a:lnTo>
                    <a:pt x="1265" y="370"/>
                  </a:lnTo>
                  <a:lnTo>
                    <a:pt x="1291" y="291"/>
                  </a:lnTo>
                  <a:lnTo>
                    <a:pt x="1318" y="212"/>
                  </a:lnTo>
                  <a:lnTo>
                    <a:pt x="1291" y="133"/>
                  </a:lnTo>
                  <a:lnTo>
                    <a:pt x="1239" y="54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3"/>
            <p:cNvSpPr/>
            <p:nvPr/>
          </p:nvSpPr>
          <p:spPr>
            <a:xfrm>
              <a:off x="8092221" y="1510320"/>
              <a:ext cx="46511" cy="23282"/>
            </a:xfrm>
            <a:custGeom>
              <a:avLst/>
              <a:gdLst/>
              <a:ahLst/>
              <a:cxnLst/>
              <a:rect l="l" t="t" r="r" b="b"/>
              <a:pathLst>
                <a:path w="1792" h="897" extrusionOk="0">
                  <a:moveTo>
                    <a:pt x="448" y="1"/>
                  </a:moveTo>
                  <a:lnTo>
                    <a:pt x="369" y="27"/>
                  </a:lnTo>
                  <a:lnTo>
                    <a:pt x="264" y="53"/>
                  </a:lnTo>
                  <a:lnTo>
                    <a:pt x="185" y="80"/>
                  </a:lnTo>
                  <a:lnTo>
                    <a:pt x="132" y="132"/>
                  </a:lnTo>
                  <a:lnTo>
                    <a:pt x="80" y="211"/>
                  </a:lnTo>
                  <a:lnTo>
                    <a:pt x="27" y="290"/>
                  </a:lnTo>
                  <a:lnTo>
                    <a:pt x="1" y="369"/>
                  </a:lnTo>
                  <a:lnTo>
                    <a:pt x="1" y="448"/>
                  </a:lnTo>
                  <a:lnTo>
                    <a:pt x="1" y="554"/>
                  </a:lnTo>
                  <a:lnTo>
                    <a:pt x="27" y="633"/>
                  </a:lnTo>
                  <a:lnTo>
                    <a:pt x="80" y="712"/>
                  </a:lnTo>
                  <a:lnTo>
                    <a:pt x="132" y="765"/>
                  </a:lnTo>
                  <a:lnTo>
                    <a:pt x="185" y="817"/>
                  </a:lnTo>
                  <a:lnTo>
                    <a:pt x="264" y="870"/>
                  </a:lnTo>
                  <a:lnTo>
                    <a:pt x="369" y="896"/>
                  </a:lnTo>
                  <a:lnTo>
                    <a:pt x="1423" y="896"/>
                  </a:lnTo>
                  <a:lnTo>
                    <a:pt x="1502" y="870"/>
                  </a:lnTo>
                  <a:lnTo>
                    <a:pt x="1581" y="817"/>
                  </a:lnTo>
                  <a:lnTo>
                    <a:pt x="1660" y="765"/>
                  </a:lnTo>
                  <a:lnTo>
                    <a:pt x="1713" y="712"/>
                  </a:lnTo>
                  <a:lnTo>
                    <a:pt x="1739" y="633"/>
                  </a:lnTo>
                  <a:lnTo>
                    <a:pt x="1766" y="554"/>
                  </a:lnTo>
                  <a:lnTo>
                    <a:pt x="1792" y="448"/>
                  </a:lnTo>
                  <a:lnTo>
                    <a:pt x="1766" y="369"/>
                  </a:lnTo>
                  <a:lnTo>
                    <a:pt x="1739" y="290"/>
                  </a:lnTo>
                  <a:lnTo>
                    <a:pt x="1713" y="211"/>
                  </a:lnTo>
                  <a:lnTo>
                    <a:pt x="1660" y="132"/>
                  </a:lnTo>
                  <a:lnTo>
                    <a:pt x="1581" y="80"/>
                  </a:lnTo>
                  <a:lnTo>
                    <a:pt x="1502" y="53"/>
                  </a:lnTo>
                  <a:lnTo>
                    <a:pt x="1423" y="27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3"/>
            <p:cNvSpPr/>
            <p:nvPr/>
          </p:nvSpPr>
          <p:spPr>
            <a:xfrm>
              <a:off x="8080594" y="1256665"/>
              <a:ext cx="69092" cy="184618"/>
            </a:xfrm>
            <a:custGeom>
              <a:avLst/>
              <a:gdLst/>
              <a:ahLst/>
              <a:cxnLst/>
              <a:rect l="l" t="t" r="r" b="b"/>
              <a:pathLst>
                <a:path w="2662" h="7113" extrusionOk="0">
                  <a:moveTo>
                    <a:pt x="1924" y="422"/>
                  </a:moveTo>
                  <a:lnTo>
                    <a:pt x="2003" y="448"/>
                  </a:lnTo>
                  <a:lnTo>
                    <a:pt x="2108" y="553"/>
                  </a:lnTo>
                  <a:lnTo>
                    <a:pt x="2214" y="685"/>
                  </a:lnTo>
                  <a:lnTo>
                    <a:pt x="2240" y="764"/>
                  </a:lnTo>
                  <a:lnTo>
                    <a:pt x="2240" y="843"/>
                  </a:lnTo>
                  <a:lnTo>
                    <a:pt x="2240" y="1001"/>
                  </a:lnTo>
                  <a:lnTo>
                    <a:pt x="2214" y="1212"/>
                  </a:lnTo>
                  <a:lnTo>
                    <a:pt x="2161" y="1396"/>
                  </a:lnTo>
                  <a:lnTo>
                    <a:pt x="2055" y="1581"/>
                  </a:lnTo>
                  <a:lnTo>
                    <a:pt x="1897" y="1712"/>
                  </a:lnTo>
                  <a:lnTo>
                    <a:pt x="1581" y="1976"/>
                  </a:lnTo>
                  <a:lnTo>
                    <a:pt x="1423" y="896"/>
                  </a:lnTo>
                  <a:lnTo>
                    <a:pt x="1423" y="790"/>
                  </a:lnTo>
                  <a:lnTo>
                    <a:pt x="1450" y="711"/>
                  </a:lnTo>
                  <a:lnTo>
                    <a:pt x="1476" y="632"/>
                  </a:lnTo>
                  <a:lnTo>
                    <a:pt x="1529" y="553"/>
                  </a:lnTo>
                  <a:lnTo>
                    <a:pt x="1581" y="501"/>
                  </a:lnTo>
                  <a:lnTo>
                    <a:pt x="1660" y="474"/>
                  </a:lnTo>
                  <a:lnTo>
                    <a:pt x="1739" y="448"/>
                  </a:lnTo>
                  <a:lnTo>
                    <a:pt x="1845" y="422"/>
                  </a:lnTo>
                  <a:close/>
                  <a:moveTo>
                    <a:pt x="1897" y="3556"/>
                  </a:moveTo>
                  <a:lnTo>
                    <a:pt x="1976" y="3583"/>
                  </a:lnTo>
                  <a:lnTo>
                    <a:pt x="2055" y="3635"/>
                  </a:lnTo>
                  <a:lnTo>
                    <a:pt x="2108" y="3688"/>
                  </a:lnTo>
                  <a:lnTo>
                    <a:pt x="2161" y="3741"/>
                  </a:lnTo>
                  <a:lnTo>
                    <a:pt x="2214" y="3820"/>
                  </a:lnTo>
                  <a:lnTo>
                    <a:pt x="2240" y="3899"/>
                  </a:lnTo>
                  <a:lnTo>
                    <a:pt x="2240" y="4004"/>
                  </a:lnTo>
                  <a:lnTo>
                    <a:pt x="2214" y="4189"/>
                  </a:lnTo>
                  <a:lnTo>
                    <a:pt x="2161" y="4347"/>
                  </a:lnTo>
                  <a:lnTo>
                    <a:pt x="2082" y="4505"/>
                  </a:lnTo>
                  <a:lnTo>
                    <a:pt x="1950" y="4663"/>
                  </a:lnTo>
                  <a:lnTo>
                    <a:pt x="1792" y="3556"/>
                  </a:lnTo>
                  <a:close/>
                  <a:moveTo>
                    <a:pt x="1265" y="2766"/>
                  </a:moveTo>
                  <a:lnTo>
                    <a:pt x="1318" y="3240"/>
                  </a:lnTo>
                  <a:lnTo>
                    <a:pt x="1160" y="3372"/>
                  </a:lnTo>
                  <a:lnTo>
                    <a:pt x="1028" y="3556"/>
                  </a:lnTo>
                  <a:lnTo>
                    <a:pt x="923" y="3767"/>
                  </a:lnTo>
                  <a:lnTo>
                    <a:pt x="896" y="4004"/>
                  </a:lnTo>
                  <a:lnTo>
                    <a:pt x="896" y="4215"/>
                  </a:lnTo>
                  <a:lnTo>
                    <a:pt x="923" y="4294"/>
                  </a:lnTo>
                  <a:lnTo>
                    <a:pt x="975" y="4373"/>
                  </a:lnTo>
                  <a:lnTo>
                    <a:pt x="1028" y="4426"/>
                  </a:lnTo>
                  <a:lnTo>
                    <a:pt x="1212" y="4426"/>
                  </a:lnTo>
                  <a:lnTo>
                    <a:pt x="1265" y="4373"/>
                  </a:lnTo>
                  <a:lnTo>
                    <a:pt x="1318" y="4294"/>
                  </a:lnTo>
                  <a:lnTo>
                    <a:pt x="1344" y="4215"/>
                  </a:lnTo>
                  <a:lnTo>
                    <a:pt x="1344" y="4004"/>
                  </a:lnTo>
                  <a:lnTo>
                    <a:pt x="1344" y="3873"/>
                  </a:lnTo>
                  <a:lnTo>
                    <a:pt x="1397" y="3767"/>
                  </a:lnTo>
                  <a:lnTo>
                    <a:pt x="1555" y="4874"/>
                  </a:lnTo>
                  <a:lnTo>
                    <a:pt x="1344" y="4900"/>
                  </a:lnTo>
                  <a:lnTo>
                    <a:pt x="1160" y="4874"/>
                  </a:lnTo>
                  <a:lnTo>
                    <a:pt x="1002" y="4821"/>
                  </a:lnTo>
                  <a:lnTo>
                    <a:pt x="844" y="4742"/>
                  </a:lnTo>
                  <a:lnTo>
                    <a:pt x="712" y="4637"/>
                  </a:lnTo>
                  <a:lnTo>
                    <a:pt x="607" y="4505"/>
                  </a:lnTo>
                  <a:lnTo>
                    <a:pt x="501" y="4347"/>
                  </a:lnTo>
                  <a:lnTo>
                    <a:pt x="449" y="4189"/>
                  </a:lnTo>
                  <a:lnTo>
                    <a:pt x="449" y="4004"/>
                  </a:lnTo>
                  <a:lnTo>
                    <a:pt x="449" y="3873"/>
                  </a:lnTo>
                  <a:lnTo>
                    <a:pt x="475" y="3662"/>
                  </a:lnTo>
                  <a:lnTo>
                    <a:pt x="528" y="3477"/>
                  </a:lnTo>
                  <a:lnTo>
                    <a:pt x="633" y="3293"/>
                  </a:lnTo>
                  <a:lnTo>
                    <a:pt x="791" y="3161"/>
                  </a:lnTo>
                  <a:lnTo>
                    <a:pt x="1265" y="2766"/>
                  </a:lnTo>
                  <a:close/>
                  <a:moveTo>
                    <a:pt x="1845" y="0"/>
                  </a:moveTo>
                  <a:lnTo>
                    <a:pt x="1660" y="26"/>
                  </a:lnTo>
                  <a:lnTo>
                    <a:pt x="1476" y="79"/>
                  </a:lnTo>
                  <a:lnTo>
                    <a:pt x="1344" y="158"/>
                  </a:lnTo>
                  <a:lnTo>
                    <a:pt x="1212" y="290"/>
                  </a:lnTo>
                  <a:lnTo>
                    <a:pt x="1107" y="422"/>
                  </a:lnTo>
                  <a:lnTo>
                    <a:pt x="1028" y="606"/>
                  </a:lnTo>
                  <a:lnTo>
                    <a:pt x="1002" y="764"/>
                  </a:lnTo>
                  <a:lnTo>
                    <a:pt x="1002" y="948"/>
                  </a:lnTo>
                  <a:lnTo>
                    <a:pt x="1186" y="2292"/>
                  </a:lnTo>
                  <a:lnTo>
                    <a:pt x="501" y="2819"/>
                  </a:lnTo>
                  <a:lnTo>
                    <a:pt x="396" y="2924"/>
                  </a:lnTo>
                  <a:lnTo>
                    <a:pt x="290" y="3030"/>
                  </a:lnTo>
                  <a:lnTo>
                    <a:pt x="211" y="3161"/>
                  </a:lnTo>
                  <a:lnTo>
                    <a:pt x="132" y="3293"/>
                  </a:lnTo>
                  <a:lnTo>
                    <a:pt x="80" y="3425"/>
                  </a:lnTo>
                  <a:lnTo>
                    <a:pt x="53" y="3556"/>
                  </a:lnTo>
                  <a:lnTo>
                    <a:pt x="27" y="3715"/>
                  </a:lnTo>
                  <a:lnTo>
                    <a:pt x="1" y="3873"/>
                  </a:lnTo>
                  <a:lnTo>
                    <a:pt x="1" y="4004"/>
                  </a:lnTo>
                  <a:lnTo>
                    <a:pt x="27" y="4268"/>
                  </a:lnTo>
                  <a:lnTo>
                    <a:pt x="106" y="4505"/>
                  </a:lnTo>
                  <a:lnTo>
                    <a:pt x="238" y="4742"/>
                  </a:lnTo>
                  <a:lnTo>
                    <a:pt x="396" y="4926"/>
                  </a:lnTo>
                  <a:lnTo>
                    <a:pt x="607" y="5111"/>
                  </a:lnTo>
                  <a:lnTo>
                    <a:pt x="817" y="5216"/>
                  </a:lnTo>
                  <a:lnTo>
                    <a:pt x="1081" y="5295"/>
                  </a:lnTo>
                  <a:lnTo>
                    <a:pt x="1344" y="5321"/>
                  </a:lnTo>
                  <a:lnTo>
                    <a:pt x="1608" y="5295"/>
                  </a:lnTo>
                  <a:lnTo>
                    <a:pt x="1766" y="6454"/>
                  </a:lnTo>
                  <a:lnTo>
                    <a:pt x="1766" y="6533"/>
                  </a:lnTo>
                  <a:lnTo>
                    <a:pt x="1713" y="6612"/>
                  </a:lnTo>
                  <a:lnTo>
                    <a:pt x="1660" y="6665"/>
                  </a:lnTo>
                  <a:lnTo>
                    <a:pt x="1502" y="6665"/>
                  </a:lnTo>
                  <a:lnTo>
                    <a:pt x="1423" y="6612"/>
                  </a:lnTo>
                  <a:lnTo>
                    <a:pt x="1397" y="6560"/>
                  </a:lnTo>
                  <a:lnTo>
                    <a:pt x="1371" y="6481"/>
                  </a:lnTo>
                  <a:lnTo>
                    <a:pt x="1371" y="6006"/>
                  </a:lnTo>
                  <a:lnTo>
                    <a:pt x="1344" y="5927"/>
                  </a:lnTo>
                  <a:lnTo>
                    <a:pt x="1318" y="5848"/>
                  </a:lnTo>
                  <a:lnTo>
                    <a:pt x="1239" y="5796"/>
                  </a:lnTo>
                  <a:lnTo>
                    <a:pt x="1081" y="5796"/>
                  </a:lnTo>
                  <a:lnTo>
                    <a:pt x="1002" y="5848"/>
                  </a:lnTo>
                  <a:lnTo>
                    <a:pt x="949" y="5927"/>
                  </a:lnTo>
                  <a:lnTo>
                    <a:pt x="949" y="6006"/>
                  </a:lnTo>
                  <a:lnTo>
                    <a:pt x="949" y="6481"/>
                  </a:lnTo>
                  <a:lnTo>
                    <a:pt x="949" y="6612"/>
                  </a:lnTo>
                  <a:lnTo>
                    <a:pt x="1002" y="6718"/>
                  </a:lnTo>
                  <a:lnTo>
                    <a:pt x="1054" y="6823"/>
                  </a:lnTo>
                  <a:lnTo>
                    <a:pt x="1133" y="6928"/>
                  </a:lnTo>
                  <a:lnTo>
                    <a:pt x="1212" y="7007"/>
                  </a:lnTo>
                  <a:lnTo>
                    <a:pt x="1318" y="7060"/>
                  </a:lnTo>
                  <a:lnTo>
                    <a:pt x="1450" y="7087"/>
                  </a:lnTo>
                  <a:lnTo>
                    <a:pt x="1581" y="7113"/>
                  </a:lnTo>
                  <a:lnTo>
                    <a:pt x="1713" y="7087"/>
                  </a:lnTo>
                  <a:lnTo>
                    <a:pt x="1845" y="7060"/>
                  </a:lnTo>
                  <a:lnTo>
                    <a:pt x="1950" y="6981"/>
                  </a:lnTo>
                  <a:lnTo>
                    <a:pt x="2055" y="6902"/>
                  </a:lnTo>
                  <a:lnTo>
                    <a:pt x="2134" y="6770"/>
                  </a:lnTo>
                  <a:lnTo>
                    <a:pt x="2187" y="6665"/>
                  </a:lnTo>
                  <a:lnTo>
                    <a:pt x="2214" y="6533"/>
                  </a:lnTo>
                  <a:lnTo>
                    <a:pt x="2187" y="6402"/>
                  </a:lnTo>
                  <a:lnTo>
                    <a:pt x="2029" y="5137"/>
                  </a:lnTo>
                  <a:lnTo>
                    <a:pt x="2161" y="5032"/>
                  </a:lnTo>
                  <a:lnTo>
                    <a:pt x="2293" y="4926"/>
                  </a:lnTo>
                  <a:lnTo>
                    <a:pt x="2398" y="4795"/>
                  </a:lnTo>
                  <a:lnTo>
                    <a:pt x="2503" y="4663"/>
                  </a:lnTo>
                  <a:lnTo>
                    <a:pt x="2556" y="4505"/>
                  </a:lnTo>
                  <a:lnTo>
                    <a:pt x="2609" y="4347"/>
                  </a:lnTo>
                  <a:lnTo>
                    <a:pt x="2661" y="4162"/>
                  </a:lnTo>
                  <a:lnTo>
                    <a:pt x="2661" y="4004"/>
                  </a:lnTo>
                  <a:lnTo>
                    <a:pt x="2661" y="3820"/>
                  </a:lnTo>
                  <a:lnTo>
                    <a:pt x="2609" y="3662"/>
                  </a:lnTo>
                  <a:lnTo>
                    <a:pt x="2530" y="3504"/>
                  </a:lnTo>
                  <a:lnTo>
                    <a:pt x="2398" y="3372"/>
                  </a:lnTo>
                  <a:lnTo>
                    <a:pt x="2266" y="3267"/>
                  </a:lnTo>
                  <a:lnTo>
                    <a:pt x="2134" y="3188"/>
                  </a:lnTo>
                  <a:lnTo>
                    <a:pt x="1950" y="3135"/>
                  </a:lnTo>
                  <a:lnTo>
                    <a:pt x="1792" y="3109"/>
                  </a:lnTo>
                  <a:lnTo>
                    <a:pt x="1739" y="3109"/>
                  </a:lnTo>
                  <a:lnTo>
                    <a:pt x="1660" y="2476"/>
                  </a:lnTo>
                  <a:lnTo>
                    <a:pt x="2161" y="2055"/>
                  </a:lnTo>
                  <a:lnTo>
                    <a:pt x="2293" y="1949"/>
                  </a:lnTo>
                  <a:lnTo>
                    <a:pt x="2372" y="1844"/>
                  </a:lnTo>
                  <a:lnTo>
                    <a:pt x="2477" y="1712"/>
                  </a:lnTo>
                  <a:lnTo>
                    <a:pt x="2530" y="1581"/>
                  </a:lnTo>
                  <a:lnTo>
                    <a:pt x="2582" y="1449"/>
                  </a:lnTo>
                  <a:lnTo>
                    <a:pt x="2635" y="1317"/>
                  </a:lnTo>
                  <a:lnTo>
                    <a:pt x="2661" y="1159"/>
                  </a:lnTo>
                  <a:lnTo>
                    <a:pt x="2661" y="1001"/>
                  </a:lnTo>
                  <a:lnTo>
                    <a:pt x="2661" y="843"/>
                  </a:lnTo>
                  <a:lnTo>
                    <a:pt x="2661" y="659"/>
                  </a:lnTo>
                  <a:lnTo>
                    <a:pt x="2609" y="501"/>
                  </a:lnTo>
                  <a:lnTo>
                    <a:pt x="2530" y="369"/>
                  </a:lnTo>
                  <a:lnTo>
                    <a:pt x="2424" y="237"/>
                  </a:lnTo>
                  <a:lnTo>
                    <a:pt x="2293" y="132"/>
                  </a:lnTo>
                  <a:lnTo>
                    <a:pt x="2161" y="53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73"/>
          <p:cNvGrpSpPr/>
          <p:nvPr/>
        </p:nvGrpSpPr>
        <p:grpSpPr>
          <a:xfrm>
            <a:off x="1566807" y="1391089"/>
            <a:ext cx="277614" cy="370637"/>
            <a:chOff x="910222" y="1908930"/>
            <a:chExt cx="277614" cy="370637"/>
          </a:xfrm>
        </p:grpSpPr>
        <p:sp>
          <p:nvSpPr>
            <p:cNvPr id="1748" name="Google Shape;1748;p73"/>
            <p:cNvSpPr/>
            <p:nvPr/>
          </p:nvSpPr>
          <p:spPr>
            <a:xfrm>
              <a:off x="933477" y="1932186"/>
              <a:ext cx="254359" cy="347382"/>
            </a:xfrm>
            <a:custGeom>
              <a:avLst/>
              <a:gdLst/>
              <a:ahLst/>
              <a:cxnLst/>
              <a:rect l="l" t="t" r="r" b="b"/>
              <a:pathLst>
                <a:path w="9800" h="13384" extrusionOk="0">
                  <a:moveTo>
                    <a:pt x="0" y="1"/>
                  </a:moveTo>
                  <a:lnTo>
                    <a:pt x="0" y="13172"/>
                  </a:lnTo>
                  <a:lnTo>
                    <a:pt x="0" y="13251"/>
                  </a:lnTo>
                  <a:lnTo>
                    <a:pt x="53" y="13304"/>
                  </a:lnTo>
                  <a:lnTo>
                    <a:pt x="105" y="13357"/>
                  </a:lnTo>
                  <a:lnTo>
                    <a:pt x="184" y="13383"/>
                  </a:lnTo>
                  <a:lnTo>
                    <a:pt x="9589" y="13383"/>
                  </a:lnTo>
                  <a:lnTo>
                    <a:pt x="9668" y="13357"/>
                  </a:lnTo>
                  <a:lnTo>
                    <a:pt x="9721" y="13304"/>
                  </a:lnTo>
                  <a:lnTo>
                    <a:pt x="9774" y="13251"/>
                  </a:lnTo>
                  <a:lnTo>
                    <a:pt x="9800" y="13172"/>
                  </a:lnTo>
                  <a:lnTo>
                    <a:pt x="9800" y="211"/>
                  </a:lnTo>
                  <a:lnTo>
                    <a:pt x="9774" y="132"/>
                  </a:lnTo>
                  <a:lnTo>
                    <a:pt x="9721" y="53"/>
                  </a:lnTo>
                  <a:lnTo>
                    <a:pt x="9668" y="27"/>
                  </a:lnTo>
                  <a:lnTo>
                    <a:pt x="9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3"/>
            <p:cNvSpPr/>
            <p:nvPr/>
          </p:nvSpPr>
          <p:spPr>
            <a:xfrm>
              <a:off x="910222" y="1908930"/>
              <a:ext cx="254385" cy="347382"/>
            </a:xfrm>
            <a:custGeom>
              <a:avLst/>
              <a:gdLst/>
              <a:ahLst/>
              <a:cxnLst/>
              <a:rect l="l" t="t" r="r" b="b"/>
              <a:pathLst>
                <a:path w="9801" h="13384" extrusionOk="0">
                  <a:moveTo>
                    <a:pt x="185" y="1"/>
                  </a:moveTo>
                  <a:lnTo>
                    <a:pt x="106" y="27"/>
                  </a:lnTo>
                  <a:lnTo>
                    <a:pt x="53" y="80"/>
                  </a:lnTo>
                  <a:lnTo>
                    <a:pt x="0" y="133"/>
                  </a:lnTo>
                  <a:lnTo>
                    <a:pt x="0" y="212"/>
                  </a:lnTo>
                  <a:lnTo>
                    <a:pt x="0" y="13173"/>
                  </a:lnTo>
                  <a:lnTo>
                    <a:pt x="0" y="13252"/>
                  </a:lnTo>
                  <a:lnTo>
                    <a:pt x="53" y="13304"/>
                  </a:lnTo>
                  <a:lnTo>
                    <a:pt x="106" y="13357"/>
                  </a:lnTo>
                  <a:lnTo>
                    <a:pt x="185" y="13384"/>
                  </a:lnTo>
                  <a:lnTo>
                    <a:pt x="8009" y="13384"/>
                  </a:lnTo>
                  <a:lnTo>
                    <a:pt x="8667" y="12145"/>
                  </a:lnTo>
                  <a:lnTo>
                    <a:pt x="9800" y="11592"/>
                  </a:lnTo>
                  <a:lnTo>
                    <a:pt x="9800" y="212"/>
                  </a:lnTo>
                  <a:lnTo>
                    <a:pt x="9774" y="133"/>
                  </a:lnTo>
                  <a:lnTo>
                    <a:pt x="9721" y="80"/>
                  </a:lnTo>
                  <a:lnTo>
                    <a:pt x="9669" y="27"/>
                  </a:lnTo>
                  <a:lnTo>
                    <a:pt x="9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3"/>
            <p:cNvSpPr/>
            <p:nvPr/>
          </p:nvSpPr>
          <p:spPr>
            <a:xfrm>
              <a:off x="933477" y="2094246"/>
              <a:ext cx="207874" cy="92322"/>
            </a:xfrm>
            <a:custGeom>
              <a:avLst/>
              <a:gdLst/>
              <a:ahLst/>
              <a:cxnLst/>
              <a:rect l="l" t="t" r="r" b="b"/>
              <a:pathLst>
                <a:path w="8009" h="3557" extrusionOk="0">
                  <a:moveTo>
                    <a:pt x="184" y="0"/>
                  </a:moveTo>
                  <a:lnTo>
                    <a:pt x="105" y="26"/>
                  </a:lnTo>
                  <a:lnTo>
                    <a:pt x="53" y="53"/>
                  </a:lnTo>
                  <a:lnTo>
                    <a:pt x="0" y="132"/>
                  </a:lnTo>
                  <a:lnTo>
                    <a:pt x="0" y="184"/>
                  </a:lnTo>
                  <a:lnTo>
                    <a:pt x="0" y="3372"/>
                  </a:lnTo>
                  <a:lnTo>
                    <a:pt x="0" y="3451"/>
                  </a:lnTo>
                  <a:lnTo>
                    <a:pt x="53" y="3504"/>
                  </a:lnTo>
                  <a:lnTo>
                    <a:pt x="105" y="3556"/>
                  </a:lnTo>
                  <a:lnTo>
                    <a:pt x="7877" y="3556"/>
                  </a:lnTo>
                  <a:lnTo>
                    <a:pt x="7956" y="3504"/>
                  </a:lnTo>
                  <a:lnTo>
                    <a:pt x="7982" y="3451"/>
                  </a:lnTo>
                  <a:lnTo>
                    <a:pt x="8009" y="3372"/>
                  </a:lnTo>
                  <a:lnTo>
                    <a:pt x="8009" y="184"/>
                  </a:lnTo>
                  <a:lnTo>
                    <a:pt x="7982" y="132"/>
                  </a:lnTo>
                  <a:lnTo>
                    <a:pt x="7956" y="53"/>
                  </a:lnTo>
                  <a:lnTo>
                    <a:pt x="7877" y="26"/>
                  </a:lnTo>
                  <a:lnTo>
                    <a:pt x="7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3"/>
            <p:cNvSpPr/>
            <p:nvPr/>
          </p:nvSpPr>
          <p:spPr>
            <a:xfrm>
              <a:off x="1118066" y="2209796"/>
              <a:ext cx="46537" cy="46511"/>
            </a:xfrm>
            <a:custGeom>
              <a:avLst/>
              <a:gdLst/>
              <a:ahLst/>
              <a:cxnLst/>
              <a:rect l="l" t="t" r="r" b="b"/>
              <a:pathLst>
                <a:path w="1793" h="1792" extrusionOk="0">
                  <a:moveTo>
                    <a:pt x="212" y="0"/>
                  </a:moveTo>
                  <a:lnTo>
                    <a:pt x="133" y="26"/>
                  </a:lnTo>
                  <a:lnTo>
                    <a:pt x="54" y="53"/>
                  </a:lnTo>
                  <a:lnTo>
                    <a:pt x="27" y="132"/>
                  </a:lnTo>
                  <a:lnTo>
                    <a:pt x="1" y="211"/>
                  </a:lnTo>
                  <a:lnTo>
                    <a:pt x="1" y="1792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3"/>
            <p:cNvSpPr/>
            <p:nvPr/>
          </p:nvSpPr>
          <p:spPr>
            <a:xfrm>
              <a:off x="962183" y="2111999"/>
              <a:ext cx="57464" cy="57464"/>
            </a:xfrm>
            <a:custGeom>
              <a:avLst/>
              <a:gdLst/>
              <a:ahLst/>
              <a:cxnLst/>
              <a:rect l="l" t="t" r="r" b="b"/>
              <a:pathLst>
                <a:path w="2214" h="2214" extrusionOk="0">
                  <a:moveTo>
                    <a:pt x="132" y="1"/>
                  </a:moveTo>
                  <a:lnTo>
                    <a:pt x="80" y="54"/>
                  </a:lnTo>
                  <a:lnTo>
                    <a:pt x="53" y="80"/>
                  </a:lnTo>
                  <a:lnTo>
                    <a:pt x="0" y="133"/>
                  </a:lnTo>
                  <a:lnTo>
                    <a:pt x="0" y="212"/>
                  </a:lnTo>
                  <a:lnTo>
                    <a:pt x="0" y="1977"/>
                  </a:lnTo>
                  <a:lnTo>
                    <a:pt x="27" y="2082"/>
                  </a:lnTo>
                  <a:lnTo>
                    <a:pt x="80" y="2135"/>
                  </a:lnTo>
                  <a:lnTo>
                    <a:pt x="132" y="2188"/>
                  </a:lnTo>
                  <a:lnTo>
                    <a:pt x="211" y="2214"/>
                  </a:lnTo>
                  <a:lnTo>
                    <a:pt x="290" y="2188"/>
                  </a:lnTo>
                  <a:lnTo>
                    <a:pt x="369" y="2135"/>
                  </a:lnTo>
                  <a:lnTo>
                    <a:pt x="422" y="2082"/>
                  </a:lnTo>
                  <a:lnTo>
                    <a:pt x="422" y="1977"/>
                  </a:lnTo>
                  <a:lnTo>
                    <a:pt x="422" y="739"/>
                  </a:lnTo>
                  <a:lnTo>
                    <a:pt x="949" y="1239"/>
                  </a:lnTo>
                  <a:lnTo>
                    <a:pt x="1028" y="1292"/>
                  </a:lnTo>
                  <a:lnTo>
                    <a:pt x="1107" y="1318"/>
                  </a:lnTo>
                  <a:lnTo>
                    <a:pt x="1186" y="1292"/>
                  </a:lnTo>
                  <a:lnTo>
                    <a:pt x="1265" y="1239"/>
                  </a:lnTo>
                  <a:lnTo>
                    <a:pt x="1792" y="739"/>
                  </a:lnTo>
                  <a:lnTo>
                    <a:pt x="1792" y="1977"/>
                  </a:lnTo>
                  <a:lnTo>
                    <a:pt x="1792" y="2082"/>
                  </a:lnTo>
                  <a:lnTo>
                    <a:pt x="1845" y="2135"/>
                  </a:lnTo>
                  <a:lnTo>
                    <a:pt x="1924" y="2188"/>
                  </a:lnTo>
                  <a:lnTo>
                    <a:pt x="2003" y="2214"/>
                  </a:lnTo>
                  <a:lnTo>
                    <a:pt x="2082" y="2188"/>
                  </a:lnTo>
                  <a:lnTo>
                    <a:pt x="2161" y="2135"/>
                  </a:lnTo>
                  <a:lnTo>
                    <a:pt x="2187" y="2082"/>
                  </a:lnTo>
                  <a:lnTo>
                    <a:pt x="2213" y="1977"/>
                  </a:lnTo>
                  <a:lnTo>
                    <a:pt x="2213" y="212"/>
                  </a:lnTo>
                  <a:lnTo>
                    <a:pt x="2213" y="133"/>
                  </a:lnTo>
                  <a:lnTo>
                    <a:pt x="2187" y="80"/>
                  </a:lnTo>
                  <a:lnTo>
                    <a:pt x="2134" y="54"/>
                  </a:lnTo>
                  <a:lnTo>
                    <a:pt x="2082" y="1"/>
                  </a:lnTo>
                  <a:lnTo>
                    <a:pt x="1950" y="1"/>
                  </a:lnTo>
                  <a:lnTo>
                    <a:pt x="1897" y="27"/>
                  </a:lnTo>
                  <a:lnTo>
                    <a:pt x="1845" y="54"/>
                  </a:lnTo>
                  <a:lnTo>
                    <a:pt x="1107" y="791"/>
                  </a:lnTo>
                  <a:lnTo>
                    <a:pt x="369" y="54"/>
                  </a:lnTo>
                  <a:lnTo>
                    <a:pt x="317" y="2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3"/>
            <p:cNvSpPr/>
            <p:nvPr/>
          </p:nvSpPr>
          <p:spPr>
            <a:xfrm>
              <a:off x="1031923" y="2111999"/>
              <a:ext cx="34209" cy="57464"/>
            </a:xfrm>
            <a:custGeom>
              <a:avLst/>
              <a:gdLst/>
              <a:ahLst/>
              <a:cxnLst/>
              <a:rect l="l" t="t" r="r" b="b"/>
              <a:pathLst>
                <a:path w="1318" h="2214" extrusionOk="0">
                  <a:moveTo>
                    <a:pt x="870" y="422"/>
                  </a:moveTo>
                  <a:lnTo>
                    <a:pt x="870" y="870"/>
                  </a:lnTo>
                  <a:lnTo>
                    <a:pt x="422" y="870"/>
                  </a:lnTo>
                  <a:lnTo>
                    <a:pt x="422" y="422"/>
                  </a:lnTo>
                  <a:close/>
                  <a:moveTo>
                    <a:pt x="132" y="1"/>
                  </a:moveTo>
                  <a:lnTo>
                    <a:pt x="53" y="54"/>
                  </a:lnTo>
                  <a:lnTo>
                    <a:pt x="1" y="133"/>
                  </a:lnTo>
                  <a:lnTo>
                    <a:pt x="1" y="212"/>
                  </a:lnTo>
                  <a:lnTo>
                    <a:pt x="1" y="1977"/>
                  </a:lnTo>
                  <a:lnTo>
                    <a:pt x="1" y="2082"/>
                  </a:lnTo>
                  <a:lnTo>
                    <a:pt x="53" y="2135"/>
                  </a:lnTo>
                  <a:lnTo>
                    <a:pt x="132" y="2188"/>
                  </a:lnTo>
                  <a:lnTo>
                    <a:pt x="211" y="2214"/>
                  </a:lnTo>
                  <a:lnTo>
                    <a:pt x="290" y="2188"/>
                  </a:lnTo>
                  <a:lnTo>
                    <a:pt x="369" y="2135"/>
                  </a:lnTo>
                  <a:lnTo>
                    <a:pt x="396" y="2082"/>
                  </a:lnTo>
                  <a:lnTo>
                    <a:pt x="422" y="1977"/>
                  </a:lnTo>
                  <a:lnTo>
                    <a:pt x="422" y="1318"/>
                  </a:lnTo>
                  <a:lnTo>
                    <a:pt x="1107" y="1318"/>
                  </a:lnTo>
                  <a:lnTo>
                    <a:pt x="1186" y="1292"/>
                  </a:lnTo>
                  <a:lnTo>
                    <a:pt x="1239" y="1239"/>
                  </a:lnTo>
                  <a:lnTo>
                    <a:pt x="1291" y="1186"/>
                  </a:lnTo>
                  <a:lnTo>
                    <a:pt x="1318" y="1107"/>
                  </a:lnTo>
                  <a:lnTo>
                    <a:pt x="1318" y="212"/>
                  </a:lnTo>
                  <a:lnTo>
                    <a:pt x="1291" y="133"/>
                  </a:lnTo>
                  <a:lnTo>
                    <a:pt x="1239" y="54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3"/>
            <p:cNvSpPr/>
            <p:nvPr/>
          </p:nvSpPr>
          <p:spPr>
            <a:xfrm>
              <a:off x="1077733" y="2111999"/>
              <a:ext cx="34209" cy="57464"/>
            </a:xfrm>
            <a:custGeom>
              <a:avLst/>
              <a:gdLst/>
              <a:ahLst/>
              <a:cxnLst/>
              <a:rect l="l" t="t" r="r" b="b"/>
              <a:pathLst>
                <a:path w="1318" h="2214" extrusionOk="0">
                  <a:moveTo>
                    <a:pt x="132" y="1"/>
                  </a:moveTo>
                  <a:lnTo>
                    <a:pt x="80" y="54"/>
                  </a:lnTo>
                  <a:lnTo>
                    <a:pt x="27" y="133"/>
                  </a:lnTo>
                  <a:lnTo>
                    <a:pt x="1" y="212"/>
                  </a:lnTo>
                  <a:lnTo>
                    <a:pt x="27" y="291"/>
                  </a:lnTo>
                  <a:lnTo>
                    <a:pt x="80" y="370"/>
                  </a:lnTo>
                  <a:lnTo>
                    <a:pt x="132" y="396"/>
                  </a:lnTo>
                  <a:lnTo>
                    <a:pt x="211" y="422"/>
                  </a:lnTo>
                  <a:lnTo>
                    <a:pt x="896" y="422"/>
                  </a:lnTo>
                  <a:lnTo>
                    <a:pt x="896" y="870"/>
                  </a:lnTo>
                  <a:lnTo>
                    <a:pt x="211" y="870"/>
                  </a:lnTo>
                  <a:lnTo>
                    <a:pt x="132" y="897"/>
                  </a:lnTo>
                  <a:lnTo>
                    <a:pt x="80" y="949"/>
                  </a:lnTo>
                  <a:lnTo>
                    <a:pt x="27" y="1002"/>
                  </a:lnTo>
                  <a:lnTo>
                    <a:pt x="1" y="1107"/>
                  </a:lnTo>
                  <a:lnTo>
                    <a:pt x="27" y="1186"/>
                  </a:lnTo>
                  <a:lnTo>
                    <a:pt x="80" y="1239"/>
                  </a:lnTo>
                  <a:lnTo>
                    <a:pt x="132" y="1292"/>
                  </a:lnTo>
                  <a:lnTo>
                    <a:pt x="211" y="1318"/>
                  </a:lnTo>
                  <a:lnTo>
                    <a:pt x="896" y="1318"/>
                  </a:lnTo>
                  <a:lnTo>
                    <a:pt x="896" y="1766"/>
                  </a:lnTo>
                  <a:lnTo>
                    <a:pt x="211" y="1766"/>
                  </a:lnTo>
                  <a:lnTo>
                    <a:pt x="132" y="1792"/>
                  </a:lnTo>
                  <a:lnTo>
                    <a:pt x="80" y="1845"/>
                  </a:lnTo>
                  <a:lnTo>
                    <a:pt x="27" y="1898"/>
                  </a:lnTo>
                  <a:lnTo>
                    <a:pt x="1" y="1977"/>
                  </a:lnTo>
                  <a:lnTo>
                    <a:pt x="27" y="2082"/>
                  </a:lnTo>
                  <a:lnTo>
                    <a:pt x="80" y="2135"/>
                  </a:lnTo>
                  <a:lnTo>
                    <a:pt x="132" y="2188"/>
                  </a:lnTo>
                  <a:lnTo>
                    <a:pt x="211" y="2214"/>
                  </a:lnTo>
                  <a:lnTo>
                    <a:pt x="1107" y="2214"/>
                  </a:lnTo>
                  <a:lnTo>
                    <a:pt x="1186" y="2188"/>
                  </a:lnTo>
                  <a:lnTo>
                    <a:pt x="1265" y="2135"/>
                  </a:lnTo>
                  <a:lnTo>
                    <a:pt x="1318" y="2082"/>
                  </a:lnTo>
                  <a:lnTo>
                    <a:pt x="1318" y="1977"/>
                  </a:lnTo>
                  <a:lnTo>
                    <a:pt x="1318" y="212"/>
                  </a:lnTo>
                  <a:lnTo>
                    <a:pt x="1318" y="133"/>
                  </a:lnTo>
                  <a:lnTo>
                    <a:pt x="1265" y="54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3"/>
            <p:cNvSpPr/>
            <p:nvPr/>
          </p:nvSpPr>
          <p:spPr>
            <a:xfrm>
              <a:off x="997066" y="1973220"/>
              <a:ext cx="80694" cy="91647"/>
            </a:xfrm>
            <a:custGeom>
              <a:avLst/>
              <a:gdLst/>
              <a:ahLst/>
              <a:cxnLst/>
              <a:rect l="l" t="t" r="r" b="b"/>
              <a:pathLst>
                <a:path w="3109" h="3531" extrusionOk="0">
                  <a:moveTo>
                    <a:pt x="2819" y="0"/>
                  </a:moveTo>
                  <a:lnTo>
                    <a:pt x="1054" y="448"/>
                  </a:lnTo>
                  <a:lnTo>
                    <a:pt x="975" y="474"/>
                  </a:lnTo>
                  <a:lnTo>
                    <a:pt x="922" y="527"/>
                  </a:lnTo>
                  <a:lnTo>
                    <a:pt x="896" y="580"/>
                  </a:lnTo>
                  <a:lnTo>
                    <a:pt x="896" y="659"/>
                  </a:lnTo>
                  <a:lnTo>
                    <a:pt x="896" y="2266"/>
                  </a:lnTo>
                  <a:lnTo>
                    <a:pt x="764" y="2239"/>
                  </a:lnTo>
                  <a:lnTo>
                    <a:pt x="659" y="2213"/>
                  </a:lnTo>
                  <a:lnTo>
                    <a:pt x="527" y="2239"/>
                  </a:lnTo>
                  <a:lnTo>
                    <a:pt x="395" y="2266"/>
                  </a:lnTo>
                  <a:lnTo>
                    <a:pt x="290" y="2345"/>
                  </a:lnTo>
                  <a:lnTo>
                    <a:pt x="184" y="2424"/>
                  </a:lnTo>
                  <a:lnTo>
                    <a:pt x="105" y="2503"/>
                  </a:lnTo>
                  <a:lnTo>
                    <a:pt x="53" y="2635"/>
                  </a:lnTo>
                  <a:lnTo>
                    <a:pt x="0" y="2740"/>
                  </a:lnTo>
                  <a:lnTo>
                    <a:pt x="0" y="2872"/>
                  </a:lnTo>
                  <a:lnTo>
                    <a:pt x="0" y="3003"/>
                  </a:lnTo>
                  <a:lnTo>
                    <a:pt x="53" y="3135"/>
                  </a:lnTo>
                  <a:lnTo>
                    <a:pt x="105" y="3241"/>
                  </a:lnTo>
                  <a:lnTo>
                    <a:pt x="184" y="3346"/>
                  </a:lnTo>
                  <a:lnTo>
                    <a:pt x="290" y="3425"/>
                  </a:lnTo>
                  <a:lnTo>
                    <a:pt x="395" y="3478"/>
                  </a:lnTo>
                  <a:lnTo>
                    <a:pt x="527" y="3530"/>
                  </a:lnTo>
                  <a:lnTo>
                    <a:pt x="790" y="3530"/>
                  </a:lnTo>
                  <a:lnTo>
                    <a:pt x="922" y="3478"/>
                  </a:lnTo>
                  <a:lnTo>
                    <a:pt x="1027" y="3425"/>
                  </a:lnTo>
                  <a:lnTo>
                    <a:pt x="1133" y="3346"/>
                  </a:lnTo>
                  <a:lnTo>
                    <a:pt x="1212" y="3241"/>
                  </a:lnTo>
                  <a:lnTo>
                    <a:pt x="1265" y="3135"/>
                  </a:lnTo>
                  <a:lnTo>
                    <a:pt x="1291" y="3003"/>
                  </a:lnTo>
                  <a:lnTo>
                    <a:pt x="1317" y="2872"/>
                  </a:lnTo>
                  <a:lnTo>
                    <a:pt x="1317" y="817"/>
                  </a:lnTo>
                  <a:lnTo>
                    <a:pt x="2661" y="474"/>
                  </a:lnTo>
                  <a:lnTo>
                    <a:pt x="2661" y="1818"/>
                  </a:lnTo>
                  <a:lnTo>
                    <a:pt x="2555" y="1792"/>
                  </a:lnTo>
                  <a:lnTo>
                    <a:pt x="2450" y="1765"/>
                  </a:lnTo>
                  <a:lnTo>
                    <a:pt x="2318" y="1792"/>
                  </a:lnTo>
                  <a:lnTo>
                    <a:pt x="2187" y="1818"/>
                  </a:lnTo>
                  <a:lnTo>
                    <a:pt x="2081" y="1897"/>
                  </a:lnTo>
                  <a:lnTo>
                    <a:pt x="1976" y="1976"/>
                  </a:lnTo>
                  <a:lnTo>
                    <a:pt x="1897" y="2055"/>
                  </a:lnTo>
                  <a:lnTo>
                    <a:pt x="1818" y="2187"/>
                  </a:lnTo>
                  <a:lnTo>
                    <a:pt x="1791" y="2292"/>
                  </a:lnTo>
                  <a:lnTo>
                    <a:pt x="1765" y="2424"/>
                  </a:lnTo>
                  <a:lnTo>
                    <a:pt x="1791" y="2556"/>
                  </a:lnTo>
                  <a:lnTo>
                    <a:pt x="1818" y="2687"/>
                  </a:lnTo>
                  <a:lnTo>
                    <a:pt x="1897" y="2793"/>
                  </a:lnTo>
                  <a:lnTo>
                    <a:pt x="1976" y="2898"/>
                  </a:lnTo>
                  <a:lnTo>
                    <a:pt x="2081" y="2977"/>
                  </a:lnTo>
                  <a:lnTo>
                    <a:pt x="2187" y="3056"/>
                  </a:lnTo>
                  <a:lnTo>
                    <a:pt x="2318" y="3082"/>
                  </a:lnTo>
                  <a:lnTo>
                    <a:pt x="2450" y="3109"/>
                  </a:lnTo>
                  <a:lnTo>
                    <a:pt x="2582" y="3082"/>
                  </a:lnTo>
                  <a:lnTo>
                    <a:pt x="2687" y="3056"/>
                  </a:lnTo>
                  <a:lnTo>
                    <a:pt x="2819" y="2977"/>
                  </a:lnTo>
                  <a:lnTo>
                    <a:pt x="2898" y="2898"/>
                  </a:lnTo>
                  <a:lnTo>
                    <a:pt x="2977" y="2793"/>
                  </a:lnTo>
                  <a:lnTo>
                    <a:pt x="3056" y="2687"/>
                  </a:lnTo>
                  <a:lnTo>
                    <a:pt x="3082" y="2556"/>
                  </a:lnTo>
                  <a:lnTo>
                    <a:pt x="3109" y="2424"/>
                  </a:lnTo>
                  <a:lnTo>
                    <a:pt x="3109" y="211"/>
                  </a:lnTo>
                  <a:lnTo>
                    <a:pt x="3082" y="106"/>
                  </a:lnTo>
                  <a:lnTo>
                    <a:pt x="3003" y="27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6" name="Google Shape;1756;p73"/>
          <p:cNvSpPr/>
          <p:nvPr/>
        </p:nvSpPr>
        <p:spPr>
          <a:xfrm>
            <a:off x="2416275" y="4672066"/>
            <a:ext cx="3741250" cy="893775"/>
          </a:xfrm>
          <a:custGeom>
            <a:avLst/>
            <a:gdLst/>
            <a:ahLst/>
            <a:cxnLst/>
            <a:rect l="l" t="t" r="r" b="b"/>
            <a:pathLst>
              <a:path w="149650" h="35751" extrusionOk="0">
                <a:moveTo>
                  <a:pt x="127" y="23447"/>
                </a:moveTo>
                <a:cubicBezTo>
                  <a:pt x="-254" y="19510"/>
                  <a:pt x="381" y="10176"/>
                  <a:pt x="8890" y="6302"/>
                </a:cubicBezTo>
                <a:cubicBezTo>
                  <a:pt x="17399" y="2429"/>
                  <a:pt x="36386" y="651"/>
                  <a:pt x="51181" y="206"/>
                </a:cubicBezTo>
                <a:cubicBezTo>
                  <a:pt x="65977" y="-238"/>
                  <a:pt x="84074" y="3635"/>
                  <a:pt x="97663" y="3635"/>
                </a:cubicBezTo>
                <a:cubicBezTo>
                  <a:pt x="111252" y="3635"/>
                  <a:pt x="124651" y="-619"/>
                  <a:pt x="132715" y="206"/>
                </a:cubicBezTo>
                <a:cubicBezTo>
                  <a:pt x="140780" y="1032"/>
                  <a:pt x="143447" y="4842"/>
                  <a:pt x="146050" y="8588"/>
                </a:cubicBezTo>
                <a:cubicBezTo>
                  <a:pt x="148654" y="12335"/>
                  <a:pt x="148844" y="19574"/>
                  <a:pt x="148336" y="22685"/>
                </a:cubicBezTo>
                <a:cubicBezTo>
                  <a:pt x="147828" y="25797"/>
                  <a:pt x="153988" y="25098"/>
                  <a:pt x="143002" y="27257"/>
                </a:cubicBezTo>
                <a:cubicBezTo>
                  <a:pt x="132017" y="29416"/>
                  <a:pt x="104394" y="35195"/>
                  <a:pt x="82423" y="35639"/>
                </a:cubicBezTo>
                <a:cubicBezTo>
                  <a:pt x="60452" y="36084"/>
                  <a:pt x="24892" y="31956"/>
                  <a:pt x="11176" y="29924"/>
                </a:cubicBezTo>
                <a:cubicBezTo>
                  <a:pt x="-2540" y="27892"/>
                  <a:pt x="508" y="27384"/>
                  <a:pt x="127" y="234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33" name="Google Shape;1639;p73">
            <a:extLst>
              <a:ext uri="{FF2B5EF4-FFF2-40B4-BE49-F238E27FC236}">
                <a16:creationId xmlns:a16="http://schemas.microsoft.com/office/drawing/2014/main" id="{A806727A-AB11-40E8-A132-701C8CEF3BC0}"/>
              </a:ext>
            </a:extLst>
          </p:cNvPr>
          <p:cNvSpPr txBox="1">
            <a:spLocks/>
          </p:cNvSpPr>
          <p:nvPr/>
        </p:nvSpPr>
        <p:spPr>
          <a:xfrm>
            <a:off x="2188377" y="2516855"/>
            <a:ext cx="219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sl-SI" dirty="0"/>
              <a:t>Trobenta</a:t>
            </a:r>
          </a:p>
        </p:txBody>
      </p:sp>
      <p:sp>
        <p:nvSpPr>
          <p:cNvPr id="146" name="Google Shape;1639;p73">
            <a:extLst>
              <a:ext uri="{FF2B5EF4-FFF2-40B4-BE49-F238E27FC236}">
                <a16:creationId xmlns:a16="http://schemas.microsoft.com/office/drawing/2014/main" id="{AE47F559-B0CF-4CFE-9085-8D2BE839A201}"/>
              </a:ext>
            </a:extLst>
          </p:cNvPr>
          <p:cNvSpPr txBox="1">
            <a:spLocks/>
          </p:cNvSpPr>
          <p:nvPr/>
        </p:nvSpPr>
        <p:spPr>
          <a:xfrm>
            <a:off x="5576272" y="3149986"/>
            <a:ext cx="219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sl-SI" dirty="0"/>
              <a:t>Kontrabas</a:t>
            </a:r>
          </a:p>
        </p:txBody>
      </p:sp>
      <p:sp>
        <p:nvSpPr>
          <p:cNvPr id="147" name="Google Shape;1639;p73">
            <a:extLst>
              <a:ext uri="{FF2B5EF4-FFF2-40B4-BE49-F238E27FC236}">
                <a16:creationId xmlns:a16="http://schemas.microsoft.com/office/drawing/2014/main" id="{2AC72FE4-5F14-4CAB-979B-2445767552D2}"/>
              </a:ext>
            </a:extLst>
          </p:cNvPr>
          <p:cNvSpPr txBox="1">
            <a:spLocks/>
          </p:cNvSpPr>
          <p:nvPr/>
        </p:nvSpPr>
        <p:spPr>
          <a:xfrm>
            <a:off x="5576272" y="1354992"/>
            <a:ext cx="219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sl-SI" dirty="0"/>
              <a:t>Kitara</a:t>
            </a:r>
          </a:p>
        </p:txBody>
      </p:sp>
      <p:sp>
        <p:nvSpPr>
          <p:cNvPr id="122" name="Google Shape;1639;p73">
            <a:extLst>
              <a:ext uri="{FF2B5EF4-FFF2-40B4-BE49-F238E27FC236}">
                <a16:creationId xmlns:a16="http://schemas.microsoft.com/office/drawing/2014/main" id="{85DE14E1-7DC7-476C-9DD8-5C67DC94BB7F}"/>
              </a:ext>
            </a:extLst>
          </p:cNvPr>
          <p:cNvSpPr txBox="1">
            <a:spLocks/>
          </p:cNvSpPr>
          <p:nvPr/>
        </p:nvSpPr>
        <p:spPr>
          <a:xfrm>
            <a:off x="5597601" y="3750331"/>
            <a:ext cx="219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sl-SI" dirty="0"/>
              <a:t>Petje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66"/>
          <p:cNvSpPr txBox="1">
            <a:spLocks noGrp="1"/>
          </p:cNvSpPr>
          <p:nvPr>
            <p:ph type="title" idx="6"/>
          </p:nvPr>
        </p:nvSpPr>
        <p:spPr>
          <a:xfrm>
            <a:off x="1883596" y="239483"/>
            <a:ext cx="3624235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Glasbeniki</a:t>
            </a:r>
            <a:endParaRPr dirty="0"/>
          </a:p>
        </p:txBody>
      </p:sp>
      <p:sp>
        <p:nvSpPr>
          <p:cNvPr id="1382" name="Google Shape;1382;p66"/>
          <p:cNvSpPr/>
          <p:nvPr/>
        </p:nvSpPr>
        <p:spPr>
          <a:xfrm>
            <a:off x="7719709" y="1190788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66"/>
          <p:cNvSpPr/>
          <p:nvPr/>
        </p:nvSpPr>
        <p:spPr>
          <a:xfrm>
            <a:off x="7719709" y="2374901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66"/>
          <p:cNvSpPr txBox="1">
            <a:spLocks noGrp="1"/>
          </p:cNvSpPr>
          <p:nvPr>
            <p:ph type="title"/>
          </p:nvPr>
        </p:nvSpPr>
        <p:spPr>
          <a:xfrm flipH="1">
            <a:off x="4168210" y="2860486"/>
            <a:ext cx="347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Miles Davis</a:t>
            </a:r>
            <a:endParaRPr dirty="0"/>
          </a:p>
        </p:txBody>
      </p:sp>
      <p:sp>
        <p:nvSpPr>
          <p:cNvPr id="1385" name="Google Shape;1385;p66"/>
          <p:cNvSpPr txBox="1">
            <a:spLocks noGrp="1"/>
          </p:cNvSpPr>
          <p:nvPr>
            <p:ph type="subTitle" idx="1"/>
          </p:nvPr>
        </p:nvSpPr>
        <p:spPr>
          <a:xfrm flipH="1">
            <a:off x="4168210" y="3232526"/>
            <a:ext cx="34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hlinkClick r:id="rId3"/>
              </a:rPr>
              <a:t>So </a:t>
            </a:r>
            <a:r>
              <a:rPr lang="sl-SI" dirty="0" err="1">
                <a:hlinkClick r:id="rId3"/>
              </a:rPr>
              <a:t>what</a:t>
            </a:r>
            <a:endParaRPr dirty="0"/>
          </a:p>
        </p:txBody>
      </p:sp>
      <p:sp>
        <p:nvSpPr>
          <p:cNvPr id="1386" name="Google Shape;1386;p66"/>
          <p:cNvSpPr txBox="1">
            <a:spLocks noGrp="1"/>
          </p:cNvSpPr>
          <p:nvPr>
            <p:ph type="title" idx="2"/>
          </p:nvPr>
        </p:nvSpPr>
        <p:spPr>
          <a:xfrm flipH="1">
            <a:off x="4168210" y="1800382"/>
            <a:ext cx="347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Louis Armstrong</a:t>
            </a:r>
            <a:endParaRPr dirty="0"/>
          </a:p>
        </p:txBody>
      </p:sp>
      <p:sp>
        <p:nvSpPr>
          <p:cNvPr id="1387" name="Google Shape;1387;p66"/>
          <p:cNvSpPr txBox="1">
            <a:spLocks noGrp="1"/>
          </p:cNvSpPr>
          <p:nvPr>
            <p:ph type="subTitle" idx="3"/>
          </p:nvPr>
        </p:nvSpPr>
        <p:spPr>
          <a:xfrm flipH="1">
            <a:off x="4168210" y="2222465"/>
            <a:ext cx="34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hlinkClick r:id="rId4"/>
              </a:rPr>
              <a:t>What a </a:t>
            </a:r>
            <a:r>
              <a:rPr lang="sl-SI" dirty="0" err="1">
                <a:hlinkClick r:id="rId4"/>
              </a:rPr>
              <a:t>wonderful</a:t>
            </a:r>
            <a:r>
              <a:rPr lang="sl-SI" dirty="0">
                <a:hlinkClick r:id="rId4"/>
              </a:rPr>
              <a:t> </a:t>
            </a:r>
            <a:r>
              <a:rPr lang="sl-SI" dirty="0" err="1">
                <a:hlinkClick r:id="rId4"/>
              </a:rPr>
              <a:t>world</a:t>
            </a:r>
            <a:endParaRPr dirty="0"/>
          </a:p>
        </p:txBody>
      </p:sp>
      <p:sp>
        <p:nvSpPr>
          <p:cNvPr id="1388" name="Google Shape;1388;p66"/>
          <p:cNvSpPr txBox="1">
            <a:spLocks noGrp="1"/>
          </p:cNvSpPr>
          <p:nvPr>
            <p:ph type="title" idx="4"/>
          </p:nvPr>
        </p:nvSpPr>
        <p:spPr>
          <a:xfrm flipH="1">
            <a:off x="4205029" y="804471"/>
            <a:ext cx="3474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Benny Goodman</a:t>
            </a:r>
            <a:endParaRPr dirty="0"/>
          </a:p>
        </p:txBody>
      </p:sp>
      <p:sp>
        <p:nvSpPr>
          <p:cNvPr id="1389" name="Google Shape;1389;p66"/>
          <p:cNvSpPr txBox="1">
            <a:spLocks noGrp="1"/>
          </p:cNvSpPr>
          <p:nvPr>
            <p:ph type="subTitle" idx="5"/>
          </p:nvPr>
        </p:nvSpPr>
        <p:spPr>
          <a:xfrm flipH="1">
            <a:off x="4168210" y="1147186"/>
            <a:ext cx="347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hlinkClick r:id="rId5"/>
              </a:rPr>
              <a:t>Sing, </a:t>
            </a:r>
            <a:r>
              <a:rPr lang="sl-SI" dirty="0" err="1">
                <a:hlinkClick r:id="rId5"/>
              </a:rPr>
              <a:t>sing</a:t>
            </a:r>
            <a:r>
              <a:rPr lang="sl-SI" dirty="0">
                <a:hlinkClick r:id="rId5"/>
              </a:rPr>
              <a:t>, </a:t>
            </a:r>
            <a:r>
              <a:rPr lang="sl-SI" dirty="0" err="1">
                <a:hlinkClick r:id="rId5"/>
              </a:rPr>
              <a:t>sing</a:t>
            </a:r>
            <a:endParaRPr dirty="0"/>
          </a:p>
        </p:txBody>
      </p:sp>
      <p:sp>
        <p:nvSpPr>
          <p:cNvPr id="1390" name="Google Shape;1390;p66"/>
          <p:cNvSpPr/>
          <p:nvPr/>
        </p:nvSpPr>
        <p:spPr>
          <a:xfrm>
            <a:off x="7719709" y="3517848"/>
            <a:ext cx="694958" cy="731498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1" name="Google Shape;1391;p66"/>
          <p:cNvGrpSpPr/>
          <p:nvPr/>
        </p:nvGrpSpPr>
        <p:grpSpPr>
          <a:xfrm>
            <a:off x="7882233" y="3790937"/>
            <a:ext cx="369911" cy="185319"/>
            <a:chOff x="863737" y="1279220"/>
            <a:chExt cx="369911" cy="185319"/>
          </a:xfrm>
        </p:grpSpPr>
        <p:sp>
          <p:nvSpPr>
            <p:cNvPr id="1392" name="Google Shape;1392;p66"/>
            <p:cNvSpPr/>
            <p:nvPr/>
          </p:nvSpPr>
          <p:spPr>
            <a:xfrm>
              <a:off x="863737" y="1279220"/>
              <a:ext cx="369911" cy="185319"/>
            </a:xfrm>
            <a:custGeom>
              <a:avLst/>
              <a:gdLst/>
              <a:ahLst/>
              <a:cxnLst/>
              <a:rect l="l" t="t" r="r" b="b"/>
              <a:pathLst>
                <a:path w="14252" h="7140" extrusionOk="0">
                  <a:moveTo>
                    <a:pt x="211" y="0"/>
                  </a:moveTo>
                  <a:lnTo>
                    <a:pt x="132" y="27"/>
                  </a:lnTo>
                  <a:lnTo>
                    <a:pt x="53" y="79"/>
                  </a:lnTo>
                  <a:lnTo>
                    <a:pt x="26" y="132"/>
                  </a:lnTo>
                  <a:lnTo>
                    <a:pt x="0" y="211"/>
                  </a:lnTo>
                  <a:lnTo>
                    <a:pt x="0" y="6929"/>
                  </a:lnTo>
                  <a:lnTo>
                    <a:pt x="26" y="7008"/>
                  </a:lnTo>
                  <a:lnTo>
                    <a:pt x="53" y="7087"/>
                  </a:lnTo>
                  <a:lnTo>
                    <a:pt x="132" y="7113"/>
                  </a:lnTo>
                  <a:lnTo>
                    <a:pt x="211" y="7140"/>
                  </a:lnTo>
                  <a:lnTo>
                    <a:pt x="896" y="7140"/>
                  </a:lnTo>
                  <a:lnTo>
                    <a:pt x="1475" y="6850"/>
                  </a:lnTo>
                  <a:lnTo>
                    <a:pt x="12803" y="6850"/>
                  </a:lnTo>
                  <a:lnTo>
                    <a:pt x="13356" y="7140"/>
                  </a:lnTo>
                  <a:lnTo>
                    <a:pt x="14068" y="7140"/>
                  </a:lnTo>
                  <a:lnTo>
                    <a:pt x="14147" y="7113"/>
                  </a:lnTo>
                  <a:lnTo>
                    <a:pt x="14199" y="7087"/>
                  </a:lnTo>
                  <a:lnTo>
                    <a:pt x="14252" y="7008"/>
                  </a:lnTo>
                  <a:lnTo>
                    <a:pt x="14252" y="6929"/>
                  </a:lnTo>
                  <a:lnTo>
                    <a:pt x="14252" y="211"/>
                  </a:lnTo>
                  <a:lnTo>
                    <a:pt x="14252" y="132"/>
                  </a:lnTo>
                  <a:lnTo>
                    <a:pt x="14199" y="79"/>
                  </a:lnTo>
                  <a:lnTo>
                    <a:pt x="14147" y="27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6"/>
            <p:cNvSpPr/>
            <p:nvPr/>
          </p:nvSpPr>
          <p:spPr>
            <a:xfrm>
              <a:off x="886967" y="1348960"/>
              <a:ext cx="323451" cy="115578"/>
            </a:xfrm>
            <a:custGeom>
              <a:avLst/>
              <a:gdLst/>
              <a:ahLst/>
              <a:cxnLst/>
              <a:rect l="l" t="t" r="r" b="b"/>
              <a:pathLst>
                <a:path w="12462" h="4453" extrusionOk="0">
                  <a:moveTo>
                    <a:pt x="132" y="0"/>
                  </a:moveTo>
                  <a:lnTo>
                    <a:pt x="53" y="53"/>
                  </a:lnTo>
                  <a:lnTo>
                    <a:pt x="27" y="106"/>
                  </a:lnTo>
                  <a:lnTo>
                    <a:pt x="1" y="185"/>
                  </a:lnTo>
                  <a:lnTo>
                    <a:pt x="1" y="4453"/>
                  </a:lnTo>
                  <a:lnTo>
                    <a:pt x="12461" y="4453"/>
                  </a:lnTo>
                  <a:lnTo>
                    <a:pt x="12461" y="185"/>
                  </a:lnTo>
                  <a:lnTo>
                    <a:pt x="12461" y="106"/>
                  </a:lnTo>
                  <a:lnTo>
                    <a:pt x="12409" y="53"/>
                  </a:lnTo>
                  <a:lnTo>
                    <a:pt x="12356" y="0"/>
                  </a:lnTo>
                  <a:lnTo>
                    <a:pt x="11566" y="0"/>
                  </a:lnTo>
                  <a:lnTo>
                    <a:pt x="11118" y="290"/>
                  </a:lnTo>
                  <a:lnTo>
                    <a:pt x="10670" y="0"/>
                  </a:lnTo>
                  <a:lnTo>
                    <a:pt x="9774" y="0"/>
                  </a:lnTo>
                  <a:lnTo>
                    <a:pt x="9326" y="290"/>
                  </a:lnTo>
                  <a:lnTo>
                    <a:pt x="8905" y="0"/>
                  </a:lnTo>
                  <a:lnTo>
                    <a:pt x="8009" y="0"/>
                  </a:lnTo>
                  <a:lnTo>
                    <a:pt x="7561" y="290"/>
                  </a:lnTo>
                  <a:lnTo>
                    <a:pt x="7113" y="0"/>
                  </a:lnTo>
                  <a:lnTo>
                    <a:pt x="6455" y="0"/>
                  </a:lnTo>
                  <a:lnTo>
                    <a:pt x="6244" y="290"/>
                  </a:lnTo>
                  <a:lnTo>
                    <a:pt x="6007" y="0"/>
                  </a:lnTo>
                  <a:lnTo>
                    <a:pt x="5348" y="0"/>
                  </a:lnTo>
                  <a:lnTo>
                    <a:pt x="4901" y="290"/>
                  </a:lnTo>
                  <a:lnTo>
                    <a:pt x="4453" y="0"/>
                  </a:lnTo>
                  <a:lnTo>
                    <a:pt x="3557" y="0"/>
                  </a:lnTo>
                  <a:lnTo>
                    <a:pt x="3109" y="290"/>
                  </a:lnTo>
                  <a:lnTo>
                    <a:pt x="2661" y="0"/>
                  </a:lnTo>
                  <a:lnTo>
                    <a:pt x="1792" y="0"/>
                  </a:lnTo>
                  <a:lnTo>
                    <a:pt x="1344" y="29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6"/>
            <p:cNvSpPr/>
            <p:nvPr/>
          </p:nvSpPr>
          <p:spPr>
            <a:xfrm>
              <a:off x="886967" y="1302475"/>
              <a:ext cx="23282" cy="23256"/>
            </a:xfrm>
            <a:custGeom>
              <a:avLst/>
              <a:gdLst/>
              <a:ahLst/>
              <a:cxnLst/>
              <a:rect l="l" t="t" r="r" b="b"/>
              <a:pathLst>
                <a:path w="897" h="896" extrusionOk="0">
                  <a:moveTo>
                    <a:pt x="343" y="0"/>
                  </a:moveTo>
                  <a:lnTo>
                    <a:pt x="264" y="26"/>
                  </a:lnTo>
                  <a:lnTo>
                    <a:pt x="185" y="79"/>
                  </a:lnTo>
                  <a:lnTo>
                    <a:pt x="132" y="132"/>
                  </a:lnTo>
                  <a:lnTo>
                    <a:pt x="80" y="211"/>
                  </a:lnTo>
                  <a:lnTo>
                    <a:pt x="27" y="264"/>
                  </a:lnTo>
                  <a:lnTo>
                    <a:pt x="1" y="369"/>
                  </a:lnTo>
                  <a:lnTo>
                    <a:pt x="1" y="448"/>
                  </a:lnTo>
                  <a:lnTo>
                    <a:pt x="1" y="527"/>
                  </a:lnTo>
                  <a:lnTo>
                    <a:pt x="27" y="632"/>
                  </a:lnTo>
                  <a:lnTo>
                    <a:pt x="80" y="711"/>
                  </a:lnTo>
                  <a:lnTo>
                    <a:pt x="132" y="764"/>
                  </a:lnTo>
                  <a:lnTo>
                    <a:pt x="185" y="817"/>
                  </a:lnTo>
                  <a:lnTo>
                    <a:pt x="264" y="869"/>
                  </a:lnTo>
                  <a:lnTo>
                    <a:pt x="343" y="896"/>
                  </a:lnTo>
                  <a:lnTo>
                    <a:pt x="528" y="896"/>
                  </a:lnTo>
                  <a:lnTo>
                    <a:pt x="607" y="869"/>
                  </a:lnTo>
                  <a:lnTo>
                    <a:pt x="686" y="817"/>
                  </a:lnTo>
                  <a:lnTo>
                    <a:pt x="765" y="764"/>
                  </a:lnTo>
                  <a:lnTo>
                    <a:pt x="817" y="711"/>
                  </a:lnTo>
                  <a:lnTo>
                    <a:pt x="844" y="632"/>
                  </a:lnTo>
                  <a:lnTo>
                    <a:pt x="870" y="527"/>
                  </a:lnTo>
                  <a:lnTo>
                    <a:pt x="896" y="448"/>
                  </a:lnTo>
                  <a:lnTo>
                    <a:pt x="870" y="369"/>
                  </a:lnTo>
                  <a:lnTo>
                    <a:pt x="844" y="264"/>
                  </a:lnTo>
                  <a:lnTo>
                    <a:pt x="817" y="211"/>
                  </a:lnTo>
                  <a:lnTo>
                    <a:pt x="765" y="132"/>
                  </a:lnTo>
                  <a:lnTo>
                    <a:pt x="686" y="79"/>
                  </a:lnTo>
                  <a:lnTo>
                    <a:pt x="607" y="2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6"/>
            <p:cNvSpPr/>
            <p:nvPr/>
          </p:nvSpPr>
          <p:spPr>
            <a:xfrm>
              <a:off x="933477" y="1302475"/>
              <a:ext cx="22581" cy="23256"/>
            </a:xfrm>
            <a:custGeom>
              <a:avLst/>
              <a:gdLst/>
              <a:ahLst/>
              <a:cxnLst/>
              <a:rect l="l" t="t" r="r" b="b"/>
              <a:pathLst>
                <a:path w="870" h="896" extrusionOk="0">
                  <a:moveTo>
                    <a:pt x="343" y="0"/>
                  </a:moveTo>
                  <a:lnTo>
                    <a:pt x="263" y="26"/>
                  </a:lnTo>
                  <a:lnTo>
                    <a:pt x="184" y="79"/>
                  </a:lnTo>
                  <a:lnTo>
                    <a:pt x="132" y="132"/>
                  </a:lnTo>
                  <a:lnTo>
                    <a:pt x="53" y="211"/>
                  </a:lnTo>
                  <a:lnTo>
                    <a:pt x="26" y="264"/>
                  </a:lnTo>
                  <a:lnTo>
                    <a:pt x="0" y="369"/>
                  </a:lnTo>
                  <a:lnTo>
                    <a:pt x="0" y="448"/>
                  </a:lnTo>
                  <a:lnTo>
                    <a:pt x="0" y="527"/>
                  </a:lnTo>
                  <a:lnTo>
                    <a:pt x="26" y="632"/>
                  </a:lnTo>
                  <a:lnTo>
                    <a:pt x="53" y="711"/>
                  </a:lnTo>
                  <a:lnTo>
                    <a:pt x="132" y="764"/>
                  </a:lnTo>
                  <a:lnTo>
                    <a:pt x="184" y="817"/>
                  </a:lnTo>
                  <a:lnTo>
                    <a:pt x="263" y="869"/>
                  </a:lnTo>
                  <a:lnTo>
                    <a:pt x="343" y="896"/>
                  </a:lnTo>
                  <a:lnTo>
                    <a:pt x="527" y="896"/>
                  </a:lnTo>
                  <a:lnTo>
                    <a:pt x="606" y="869"/>
                  </a:lnTo>
                  <a:lnTo>
                    <a:pt x="685" y="817"/>
                  </a:lnTo>
                  <a:lnTo>
                    <a:pt x="738" y="764"/>
                  </a:lnTo>
                  <a:lnTo>
                    <a:pt x="817" y="711"/>
                  </a:lnTo>
                  <a:lnTo>
                    <a:pt x="843" y="632"/>
                  </a:lnTo>
                  <a:lnTo>
                    <a:pt x="869" y="527"/>
                  </a:lnTo>
                  <a:lnTo>
                    <a:pt x="869" y="448"/>
                  </a:lnTo>
                  <a:lnTo>
                    <a:pt x="869" y="369"/>
                  </a:lnTo>
                  <a:lnTo>
                    <a:pt x="843" y="264"/>
                  </a:lnTo>
                  <a:lnTo>
                    <a:pt x="817" y="211"/>
                  </a:lnTo>
                  <a:lnTo>
                    <a:pt x="738" y="132"/>
                  </a:lnTo>
                  <a:lnTo>
                    <a:pt x="685" y="79"/>
                  </a:lnTo>
                  <a:lnTo>
                    <a:pt x="606" y="26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6"/>
            <p:cNvSpPr/>
            <p:nvPr/>
          </p:nvSpPr>
          <p:spPr>
            <a:xfrm>
              <a:off x="1164577" y="1302475"/>
              <a:ext cx="45837" cy="23256"/>
            </a:xfrm>
            <a:custGeom>
              <a:avLst/>
              <a:gdLst/>
              <a:ahLst/>
              <a:cxnLst/>
              <a:rect l="l" t="t" r="r" b="b"/>
              <a:pathLst>
                <a:path w="1766" h="896" extrusionOk="0">
                  <a:moveTo>
                    <a:pt x="185" y="0"/>
                  </a:moveTo>
                  <a:lnTo>
                    <a:pt x="106" y="26"/>
                  </a:lnTo>
                  <a:lnTo>
                    <a:pt x="53" y="53"/>
                  </a:lnTo>
                  <a:lnTo>
                    <a:pt x="0" y="132"/>
                  </a:lnTo>
                  <a:lnTo>
                    <a:pt x="0" y="211"/>
                  </a:lnTo>
                  <a:lnTo>
                    <a:pt x="0" y="711"/>
                  </a:lnTo>
                  <a:lnTo>
                    <a:pt x="0" y="764"/>
                  </a:lnTo>
                  <a:lnTo>
                    <a:pt x="53" y="843"/>
                  </a:lnTo>
                  <a:lnTo>
                    <a:pt x="106" y="869"/>
                  </a:lnTo>
                  <a:lnTo>
                    <a:pt x="185" y="896"/>
                  </a:lnTo>
                  <a:lnTo>
                    <a:pt x="1581" y="896"/>
                  </a:lnTo>
                  <a:lnTo>
                    <a:pt x="1660" y="869"/>
                  </a:lnTo>
                  <a:lnTo>
                    <a:pt x="1713" y="843"/>
                  </a:lnTo>
                  <a:lnTo>
                    <a:pt x="1765" y="764"/>
                  </a:lnTo>
                  <a:lnTo>
                    <a:pt x="1765" y="711"/>
                  </a:lnTo>
                  <a:lnTo>
                    <a:pt x="1765" y="211"/>
                  </a:lnTo>
                  <a:lnTo>
                    <a:pt x="1765" y="132"/>
                  </a:lnTo>
                  <a:lnTo>
                    <a:pt x="1713" y="53"/>
                  </a:lnTo>
                  <a:lnTo>
                    <a:pt x="1660" y="26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6"/>
            <p:cNvSpPr/>
            <p:nvPr/>
          </p:nvSpPr>
          <p:spPr>
            <a:xfrm>
              <a:off x="1042876" y="1348960"/>
              <a:ext cx="11628" cy="115578"/>
            </a:xfrm>
            <a:custGeom>
              <a:avLst/>
              <a:gdLst/>
              <a:ahLst/>
              <a:cxnLst/>
              <a:rect l="l" t="t" r="r" b="b"/>
              <a:pathLst>
                <a:path w="448" h="4453" extrusionOk="0">
                  <a:moveTo>
                    <a:pt x="0" y="0"/>
                  </a:moveTo>
                  <a:lnTo>
                    <a:pt x="0" y="4453"/>
                  </a:lnTo>
                  <a:lnTo>
                    <a:pt x="448" y="445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6"/>
            <p:cNvSpPr/>
            <p:nvPr/>
          </p:nvSpPr>
          <p:spPr>
            <a:xfrm>
              <a:off x="910222" y="1348960"/>
              <a:ext cx="23282" cy="115578"/>
            </a:xfrm>
            <a:custGeom>
              <a:avLst/>
              <a:gdLst/>
              <a:ahLst/>
              <a:cxnLst/>
              <a:rect l="l" t="t" r="r" b="b"/>
              <a:pathLst>
                <a:path w="897" h="4453" extrusionOk="0">
                  <a:moveTo>
                    <a:pt x="0" y="0"/>
                  </a:moveTo>
                  <a:lnTo>
                    <a:pt x="0" y="2556"/>
                  </a:lnTo>
                  <a:lnTo>
                    <a:pt x="0" y="2608"/>
                  </a:lnTo>
                  <a:lnTo>
                    <a:pt x="27" y="2635"/>
                  </a:lnTo>
                  <a:lnTo>
                    <a:pt x="53" y="2661"/>
                  </a:lnTo>
                  <a:lnTo>
                    <a:pt x="106" y="2661"/>
                  </a:lnTo>
                  <a:lnTo>
                    <a:pt x="158" y="2688"/>
                  </a:lnTo>
                  <a:lnTo>
                    <a:pt x="185" y="2714"/>
                  </a:lnTo>
                  <a:lnTo>
                    <a:pt x="211" y="2740"/>
                  </a:lnTo>
                  <a:lnTo>
                    <a:pt x="237" y="2793"/>
                  </a:lnTo>
                  <a:lnTo>
                    <a:pt x="237" y="4453"/>
                  </a:lnTo>
                  <a:lnTo>
                    <a:pt x="659" y="4453"/>
                  </a:lnTo>
                  <a:lnTo>
                    <a:pt x="659" y="2793"/>
                  </a:lnTo>
                  <a:lnTo>
                    <a:pt x="659" y="2740"/>
                  </a:lnTo>
                  <a:lnTo>
                    <a:pt x="685" y="2714"/>
                  </a:lnTo>
                  <a:lnTo>
                    <a:pt x="738" y="2688"/>
                  </a:lnTo>
                  <a:lnTo>
                    <a:pt x="764" y="2661"/>
                  </a:lnTo>
                  <a:lnTo>
                    <a:pt x="817" y="2661"/>
                  </a:lnTo>
                  <a:lnTo>
                    <a:pt x="843" y="2635"/>
                  </a:lnTo>
                  <a:lnTo>
                    <a:pt x="870" y="2608"/>
                  </a:lnTo>
                  <a:lnTo>
                    <a:pt x="896" y="2556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6"/>
            <p:cNvSpPr/>
            <p:nvPr/>
          </p:nvSpPr>
          <p:spPr>
            <a:xfrm>
              <a:off x="956032" y="1348960"/>
              <a:ext cx="23282" cy="115578"/>
            </a:xfrm>
            <a:custGeom>
              <a:avLst/>
              <a:gdLst/>
              <a:ahLst/>
              <a:cxnLst/>
              <a:rect l="l" t="t" r="r" b="b"/>
              <a:pathLst>
                <a:path w="897" h="4453" extrusionOk="0">
                  <a:moveTo>
                    <a:pt x="0" y="0"/>
                  </a:moveTo>
                  <a:lnTo>
                    <a:pt x="0" y="2556"/>
                  </a:lnTo>
                  <a:lnTo>
                    <a:pt x="27" y="2608"/>
                  </a:lnTo>
                  <a:lnTo>
                    <a:pt x="53" y="2635"/>
                  </a:lnTo>
                  <a:lnTo>
                    <a:pt x="79" y="2661"/>
                  </a:lnTo>
                  <a:lnTo>
                    <a:pt x="132" y="2661"/>
                  </a:lnTo>
                  <a:lnTo>
                    <a:pt x="185" y="2688"/>
                  </a:lnTo>
                  <a:lnTo>
                    <a:pt x="211" y="2688"/>
                  </a:lnTo>
                  <a:lnTo>
                    <a:pt x="237" y="2740"/>
                  </a:lnTo>
                  <a:lnTo>
                    <a:pt x="237" y="2767"/>
                  </a:lnTo>
                  <a:lnTo>
                    <a:pt x="237" y="4453"/>
                  </a:lnTo>
                  <a:lnTo>
                    <a:pt x="659" y="4453"/>
                  </a:lnTo>
                  <a:lnTo>
                    <a:pt x="659" y="2767"/>
                  </a:lnTo>
                  <a:lnTo>
                    <a:pt x="685" y="2740"/>
                  </a:lnTo>
                  <a:lnTo>
                    <a:pt x="712" y="2688"/>
                  </a:lnTo>
                  <a:lnTo>
                    <a:pt x="738" y="2688"/>
                  </a:lnTo>
                  <a:lnTo>
                    <a:pt x="791" y="2661"/>
                  </a:lnTo>
                  <a:lnTo>
                    <a:pt x="843" y="2661"/>
                  </a:lnTo>
                  <a:lnTo>
                    <a:pt x="870" y="2635"/>
                  </a:lnTo>
                  <a:lnTo>
                    <a:pt x="896" y="2608"/>
                  </a:lnTo>
                  <a:lnTo>
                    <a:pt x="896" y="2556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6"/>
            <p:cNvSpPr/>
            <p:nvPr/>
          </p:nvSpPr>
          <p:spPr>
            <a:xfrm>
              <a:off x="1002516" y="1348960"/>
              <a:ext cx="23282" cy="115578"/>
            </a:xfrm>
            <a:custGeom>
              <a:avLst/>
              <a:gdLst/>
              <a:ahLst/>
              <a:cxnLst/>
              <a:rect l="l" t="t" r="r" b="b"/>
              <a:pathLst>
                <a:path w="897" h="4453" extrusionOk="0">
                  <a:moveTo>
                    <a:pt x="1" y="0"/>
                  </a:moveTo>
                  <a:lnTo>
                    <a:pt x="1" y="2556"/>
                  </a:lnTo>
                  <a:lnTo>
                    <a:pt x="1" y="2608"/>
                  </a:lnTo>
                  <a:lnTo>
                    <a:pt x="27" y="2635"/>
                  </a:lnTo>
                  <a:lnTo>
                    <a:pt x="80" y="2661"/>
                  </a:lnTo>
                  <a:lnTo>
                    <a:pt x="132" y="2661"/>
                  </a:lnTo>
                  <a:lnTo>
                    <a:pt x="159" y="2688"/>
                  </a:lnTo>
                  <a:lnTo>
                    <a:pt x="212" y="2688"/>
                  </a:lnTo>
                  <a:lnTo>
                    <a:pt x="212" y="2740"/>
                  </a:lnTo>
                  <a:lnTo>
                    <a:pt x="238" y="2767"/>
                  </a:lnTo>
                  <a:lnTo>
                    <a:pt x="238" y="4453"/>
                  </a:lnTo>
                  <a:lnTo>
                    <a:pt x="659" y="4453"/>
                  </a:lnTo>
                  <a:lnTo>
                    <a:pt x="659" y="2767"/>
                  </a:lnTo>
                  <a:lnTo>
                    <a:pt x="659" y="2740"/>
                  </a:lnTo>
                  <a:lnTo>
                    <a:pt x="686" y="2688"/>
                  </a:lnTo>
                  <a:lnTo>
                    <a:pt x="738" y="2688"/>
                  </a:lnTo>
                  <a:lnTo>
                    <a:pt x="765" y="2661"/>
                  </a:lnTo>
                  <a:lnTo>
                    <a:pt x="817" y="2661"/>
                  </a:lnTo>
                  <a:lnTo>
                    <a:pt x="870" y="2635"/>
                  </a:lnTo>
                  <a:lnTo>
                    <a:pt x="896" y="2608"/>
                  </a:lnTo>
                  <a:lnTo>
                    <a:pt x="896" y="2556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6"/>
            <p:cNvSpPr/>
            <p:nvPr/>
          </p:nvSpPr>
          <p:spPr>
            <a:xfrm>
              <a:off x="1118066" y="1348960"/>
              <a:ext cx="22607" cy="115578"/>
            </a:xfrm>
            <a:custGeom>
              <a:avLst/>
              <a:gdLst/>
              <a:ahLst/>
              <a:cxnLst/>
              <a:rect l="l" t="t" r="r" b="b"/>
              <a:pathLst>
                <a:path w="871" h="4453" extrusionOk="0">
                  <a:moveTo>
                    <a:pt x="1" y="0"/>
                  </a:moveTo>
                  <a:lnTo>
                    <a:pt x="1" y="2556"/>
                  </a:lnTo>
                  <a:lnTo>
                    <a:pt x="1" y="2608"/>
                  </a:lnTo>
                  <a:lnTo>
                    <a:pt x="27" y="2635"/>
                  </a:lnTo>
                  <a:lnTo>
                    <a:pt x="54" y="2661"/>
                  </a:lnTo>
                  <a:lnTo>
                    <a:pt x="106" y="2661"/>
                  </a:lnTo>
                  <a:lnTo>
                    <a:pt x="159" y="2688"/>
                  </a:lnTo>
                  <a:lnTo>
                    <a:pt x="185" y="2688"/>
                  </a:lnTo>
                  <a:lnTo>
                    <a:pt x="212" y="2740"/>
                  </a:lnTo>
                  <a:lnTo>
                    <a:pt x="212" y="2767"/>
                  </a:lnTo>
                  <a:lnTo>
                    <a:pt x="212" y="4453"/>
                  </a:lnTo>
                  <a:lnTo>
                    <a:pt x="659" y="4453"/>
                  </a:lnTo>
                  <a:lnTo>
                    <a:pt x="659" y="2767"/>
                  </a:lnTo>
                  <a:lnTo>
                    <a:pt x="659" y="2740"/>
                  </a:lnTo>
                  <a:lnTo>
                    <a:pt x="686" y="2688"/>
                  </a:lnTo>
                  <a:lnTo>
                    <a:pt x="712" y="2688"/>
                  </a:lnTo>
                  <a:lnTo>
                    <a:pt x="765" y="2661"/>
                  </a:lnTo>
                  <a:lnTo>
                    <a:pt x="818" y="2661"/>
                  </a:lnTo>
                  <a:lnTo>
                    <a:pt x="844" y="2635"/>
                  </a:lnTo>
                  <a:lnTo>
                    <a:pt x="870" y="2608"/>
                  </a:lnTo>
                  <a:lnTo>
                    <a:pt x="870" y="255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6"/>
            <p:cNvSpPr/>
            <p:nvPr/>
          </p:nvSpPr>
          <p:spPr>
            <a:xfrm>
              <a:off x="1163876" y="1348960"/>
              <a:ext cx="23282" cy="115578"/>
            </a:xfrm>
            <a:custGeom>
              <a:avLst/>
              <a:gdLst/>
              <a:ahLst/>
              <a:cxnLst/>
              <a:rect l="l" t="t" r="r" b="b"/>
              <a:pathLst>
                <a:path w="897" h="4453" extrusionOk="0">
                  <a:moveTo>
                    <a:pt x="1" y="0"/>
                  </a:moveTo>
                  <a:lnTo>
                    <a:pt x="1" y="2556"/>
                  </a:lnTo>
                  <a:lnTo>
                    <a:pt x="27" y="2608"/>
                  </a:lnTo>
                  <a:lnTo>
                    <a:pt x="27" y="2635"/>
                  </a:lnTo>
                  <a:lnTo>
                    <a:pt x="80" y="2661"/>
                  </a:lnTo>
                  <a:lnTo>
                    <a:pt x="133" y="2661"/>
                  </a:lnTo>
                  <a:lnTo>
                    <a:pt x="185" y="2688"/>
                  </a:lnTo>
                  <a:lnTo>
                    <a:pt x="212" y="2688"/>
                  </a:lnTo>
                  <a:lnTo>
                    <a:pt x="238" y="2740"/>
                  </a:lnTo>
                  <a:lnTo>
                    <a:pt x="238" y="2767"/>
                  </a:lnTo>
                  <a:lnTo>
                    <a:pt x="238" y="4453"/>
                  </a:lnTo>
                  <a:lnTo>
                    <a:pt x="686" y="4453"/>
                  </a:lnTo>
                  <a:lnTo>
                    <a:pt x="686" y="2767"/>
                  </a:lnTo>
                  <a:lnTo>
                    <a:pt x="686" y="2740"/>
                  </a:lnTo>
                  <a:lnTo>
                    <a:pt x="712" y="2688"/>
                  </a:lnTo>
                  <a:lnTo>
                    <a:pt x="739" y="2688"/>
                  </a:lnTo>
                  <a:lnTo>
                    <a:pt x="791" y="2661"/>
                  </a:lnTo>
                  <a:lnTo>
                    <a:pt x="818" y="2661"/>
                  </a:lnTo>
                  <a:lnTo>
                    <a:pt x="870" y="2635"/>
                  </a:lnTo>
                  <a:lnTo>
                    <a:pt x="897" y="2608"/>
                  </a:lnTo>
                  <a:lnTo>
                    <a:pt x="897" y="2556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6"/>
            <p:cNvSpPr/>
            <p:nvPr/>
          </p:nvSpPr>
          <p:spPr>
            <a:xfrm>
              <a:off x="1071582" y="1348960"/>
              <a:ext cx="23282" cy="115578"/>
            </a:xfrm>
            <a:custGeom>
              <a:avLst/>
              <a:gdLst/>
              <a:ahLst/>
              <a:cxnLst/>
              <a:rect l="l" t="t" r="r" b="b"/>
              <a:pathLst>
                <a:path w="897" h="4453" extrusionOk="0">
                  <a:moveTo>
                    <a:pt x="0" y="0"/>
                  </a:moveTo>
                  <a:lnTo>
                    <a:pt x="0" y="2556"/>
                  </a:lnTo>
                  <a:lnTo>
                    <a:pt x="0" y="2608"/>
                  </a:lnTo>
                  <a:lnTo>
                    <a:pt x="27" y="2635"/>
                  </a:lnTo>
                  <a:lnTo>
                    <a:pt x="53" y="2661"/>
                  </a:lnTo>
                  <a:lnTo>
                    <a:pt x="132" y="2661"/>
                  </a:lnTo>
                  <a:lnTo>
                    <a:pt x="159" y="2688"/>
                  </a:lnTo>
                  <a:lnTo>
                    <a:pt x="185" y="2688"/>
                  </a:lnTo>
                  <a:lnTo>
                    <a:pt x="211" y="2740"/>
                  </a:lnTo>
                  <a:lnTo>
                    <a:pt x="238" y="2767"/>
                  </a:lnTo>
                  <a:lnTo>
                    <a:pt x="238" y="4453"/>
                  </a:lnTo>
                  <a:lnTo>
                    <a:pt x="659" y="4453"/>
                  </a:lnTo>
                  <a:lnTo>
                    <a:pt x="659" y="2767"/>
                  </a:lnTo>
                  <a:lnTo>
                    <a:pt x="659" y="2740"/>
                  </a:lnTo>
                  <a:lnTo>
                    <a:pt x="685" y="2688"/>
                  </a:lnTo>
                  <a:lnTo>
                    <a:pt x="712" y="2688"/>
                  </a:lnTo>
                  <a:lnTo>
                    <a:pt x="764" y="2661"/>
                  </a:lnTo>
                  <a:lnTo>
                    <a:pt x="817" y="2661"/>
                  </a:lnTo>
                  <a:lnTo>
                    <a:pt x="870" y="2635"/>
                  </a:lnTo>
                  <a:lnTo>
                    <a:pt x="870" y="2608"/>
                  </a:lnTo>
                  <a:lnTo>
                    <a:pt x="896" y="2556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6"/>
            <p:cNvSpPr/>
            <p:nvPr/>
          </p:nvSpPr>
          <p:spPr>
            <a:xfrm>
              <a:off x="979287" y="1302475"/>
              <a:ext cx="23256" cy="23256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369" y="0"/>
                  </a:moveTo>
                  <a:lnTo>
                    <a:pt x="290" y="26"/>
                  </a:lnTo>
                  <a:lnTo>
                    <a:pt x="211" y="79"/>
                  </a:lnTo>
                  <a:lnTo>
                    <a:pt x="132" y="132"/>
                  </a:lnTo>
                  <a:lnTo>
                    <a:pt x="79" y="211"/>
                  </a:lnTo>
                  <a:lnTo>
                    <a:pt x="53" y="264"/>
                  </a:lnTo>
                  <a:lnTo>
                    <a:pt x="26" y="369"/>
                  </a:lnTo>
                  <a:lnTo>
                    <a:pt x="0" y="448"/>
                  </a:lnTo>
                  <a:lnTo>
                    <a:pt x="26" y="527"/>
                  </a:lnTo>
                  <a:lnTo>
                    <a:pt x="53" y="632"/>
                  </a:lnTo>
                  <a:lnTo>
                    <a:pt x="79" y="711"/>
                  </a:lnTo>
                  <a:lnTo>
                    <a:pt x="132" y="764"/>
                  </a:lnTo>
                  <a:lnTo>
                    <a:pt x="211" y="817"/>
                  </a:lnTo>
                  <a:lnTo>
                    <a:pt x="290" y="869"/>
                  </a:lnTo>
                  <a:lnTo>
                    <a:pt x="369" y="896"/>
                  </a:lnTo>
                  <a:lnTo>
                    <a:pt x="553" y="896"/>
                  </a:lnTo>
                  <a:lnTo>
                    <a:pt x="632" y="869"/>
                  </a:lnTo>
                  <a:lnTo>
                    <a:pt x="711" y="817"/>
                  </a:lnTo>
                  <a:lnTo>
                    <a:pt x="764" y="764"/>
                  </a:lnTo>
                  <a:lnTo>
                    <a:pt x="817" y="711"/>
                  </a:lnTo>
                  <a:lnTo>
                    <a:pt x="869" y="632"/>
                  </a:lnTo>
                  <a:lnTo>
                    <a:pt x="896" y="527"/>
                  </a:lnTo>
                  <a:lnTo>
                    <a:pt x="896" y="448"/>
                  </a:lnTo>
                  <a:lnTo>
                    <a:pt x="896" y="369"/>
                  </a:lnTo>
                  <a:lnTo>
                    <a:pt x="869" y="264"/>
                  </a:lnTo>
                  <a:lnTo>
                    <a:pt x="817" y="211"/>
                  </a:lnTo>
                  <a:lnTo>
                    <a:pt x="764" y="132"/>
                  </a:lnTo>
                  <a:lnTo>
                    <a:pt x="711" y="79"/>
                  </a:lnTo>
                  <a:lnTo>
                    <a:pt x="632" y="2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6"/>
            <p:cNvSpPr/>
            <p:nvPr/>
          </p:nvSpPr>
          <p:spPr>
            <a:xfrm>
              <a:off x="1020295" y="1296999"/>
              <a:ext cx="126531" cy="10953"/>
            </a:xfrm>
            <a:custGeom>
              <a:avLst/>
              <a:gdLst/>
              <a:ahLst/>
              <a:cxnLst/>
              <a:rect l="l" t="t" r="r" b="b"/>
              <a:pathLst>
                <a:path w="4875" h="422" extrusionOk="0">
                  <a:moveTo>
                    <a:pt x="211" y="0"/>
                  </a:moveTo>
                  <a:lnTo>
                    <a:pt x="132" y="27"/>
                  </a:lnTo>
                  <a:lnTo>
                    <a:pt x="53" y="53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290"/>
                  </a:lnTo>
                  <a:lnTo>
                    <a:pt x="53" y="369"/>
                  </a:lnTo>
                  <a:lnTo>
                    <a:pt x="132" y="422"/>
                  </a:lnTo>
                  <a:lnTo>
                    <a:pt x="4743" y="422"/>
                  </a:lnTo>
                  <a:lnTo>
                    <a:pt x="4822" y="369"/>
                  </a:lnTo>
                  <a:lnTo>
                    <a:pt x="4848" y="290"/>
                  </a:lnTo>
                  <a:lnTo>
                    <a:pt x="4874" y="211"/>
                  </a:lnTo>
                  <a:lnTo>
                    <a:pt x="4848" y="132"/>
                  </a:lnTo>
                  <a:lnTo>
                    <a:pt x="4822" y="53"/>
                  </a:lnTo>
                  <a:lnTo>
                    <a:pt x="4743" y="27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6"/>
            <p:cNvSpPr/>
            <p:nvPr/>
          </p:nvSpPr>
          <p:spPr>
            <a:xfrm>
              <a:off x="1020295" y="1320254"/>
              <a:ext cx="126531" cy="10953"/>
            </a:xfrm>
            <a:custGeom>
              <a:avLst/>
              <a:gdLst/>
              <a:ahLst/>
              <a:cxnLst/>
              <a:rect l="l" t="t" r="r" b="b"/>
              <a:pathLst>
                <a:path w="4875" h="422" extrusionOk="0">
                  <a:moveTo>
                    <a:pt x="132" y="0"/>
                  </a:moveTo>
                  <a:lnTo>
                    <a:pt x="53" y="53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290"/>
                  </a:lnTo>
                  <a:lnTo>
                    <a:pt x="53" y="369"/>
                  </a:lnTo>
                  <a:lnTo>
                    <a:pt x="132" y="395"/>
                  </a:lnTo>
                  <a:lnTo>
                    <a:pt x="211" y="422"/>
                  </a:lnTo>
                  <a:lnTo>
                    <a:pt x="4664" y="422"/>
                  </a:lnTo>
                  <a:lnTo>
                    <a:pt x="4743" y="395"/>
                  </a:lnTo>
                  <a:lnTo>
                    <a:pt x="4822" y="369"/>
                  </a:lnTo>
                  <a:lnTo>
                    <a:pt x="4848" y="290"/>
                  </a:lnTo>
                  <a:lnTo>
                    <a:pt x="4874" y="211"/>
                  </a:lnTo>
                  <a:lnTo>
                    <a:pt x="4848" y="132"/>
                  </a:lnTo>
                  <a:lnTo>
                    <a:pt x="4822" y="53"/>
                  </a:lnTo>
                  <a:lnTo>
                    <a:pt x="47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66"/>
          <p:cNvGrpSpPr/>
          <p:nvPr/>
        </p:nvGrpSpPr>
        <p:grpSpPr>
          <a:xfrm>
            <a:off x="7928369" y="2555696"/>
            <a:ext cx="277638" cy="369907"/>
            <a:chOff x="1695141" y="1186925"/>
            <a:chExt cx="277638" cy="369907"/>
          </a:xfrm>
        </p:grpSpPr>
        <p:sp>
          <p:nvSpPr>
            <p:cNvPr id="1408" name="Google Shape;1408;p66"/>
            <p:cNvSpPr/>
            <p:nvPr/>
          </p:nvSpPr>
          <p:spPr>
            <a:xfrm>
              <a:off x="1695141" y="1279220"/>
              <a:ext cx="76619" cy="138833"/>
            </a:xfrm>
            <a:custGeom>
              <a:avLst/>
              <a:gdLst/>
              <a:ahLst/>
              <a:cxnLst/>
              <a:rect l="l" t="t" r="r" b="b"/>
              <a:pathLst>
                <a:path w="2952" h="5349" extrusionOk="0">
                  <a:moveTo>
                    <a:pt x="897" y="0"/>
                  </a:moveTo>
                  <a:lnTo>
                    <a:pt x="712" y="27"/>
                  </a:lnTo>
                  <a:lnTo>
                    <a:pt x="554" y="79"/>
                  </a:lnTo>
                  <a:lnTo>
                    <a:pt x="396" y="158"/>
                  </a:lnTo>
                  <a:lnTo>
                    <a:pt x="264" y="264"/>
                  </a:lnTo>
                  <a:lnTo>
                    <a:pt x="159" y="396"/>
                  </a:lnTo>
                  <a:lnTo>
                    <a:pt x="80" y="554"/>
                  </a:lnTo>
                  <a:lnTo>
                    <a:pt x="27" y="712"/>
                  </a:lnTo>
                  <a:lnTo>
                    <a:pt x="1" y="896"/>
                  </a:lnTo>
                  <a:lnTo>
                    <a:pt x="1" y="4452"/>
                  </a:lnTo>
                  <a:lnTo>
                    <a:pt x="27" y="4637"/>
                  </a:lnTo>
                  <a:lnTo>
                    <a:pt x="80" y="4821"/>
                  </a:lnTo>
                  <a:lnTo>
                    <a:pt x="159" y="4953"/>
                  </a:lnTo>
                  <a:lnTo>
                    <a:pt x="264" y="5085"/>
                  </a:lnTo>
                  <a:lnTo>
                    <a:pt x="396" y="5190"/>
                  </a:lnTo>
                  <a:lnTo>
                    <a:pt x="554" y="5295"/>
                  </a:lnTo>
                  <a:lnTo>
                    <a:pt x="712" y="5348"/>
                  </a:lnTo>
                  <a:lnTo>
                    <a:pt x="2688" y="5348"/>
                  </a:lnTo>
                  <a:lnTo>
                    <a:pt x="2951" y="4690"/>
                  </a:lnTo>
                  <a:lnTo>
                    <a:pt x="2951" y="685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6"/>
            <p:cNvSpPr/>
            <p:nvPr/>
          </p:nvSpPr>
          <p:spPr>
            <a:xfrm>
              <a:off x="1712920" y="1296999"/>
              <a:ext cx="57464" cy="10953"/>
            </a:xfrm>
            <a:custGeom>
              <a:avLst/>
              <a:gdLst/>
              <a:ahLst/>
              <a:cxnLst/>
              <a:rect l="l" t="t" r="r" b="b"/>
              <a:pathLst>
                <a:path w="2214" h="422" extrusionOk="0">
                  <a:moveTo>
                    <a:pt x="212" y="0"/>
                  </a:moveTo>
                  <a:lnTo>
                    <a:pt x="133" y="27"/>
                  </a:lnTo>
                  <a:lnTo>
                    <a:pt x="54" y="53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290"/>
                  </a:lnTo>
                  <a:lnTo>
                    <a:pt x="54" y="369"/>
                  </a:lnTo>
                  <a:lnTo>
                    <a:pt x="133" y="422"/>
                  </a:lnTo>
                  <a:lnTo>
                    <a:pt x="2082" y="422"/>
                  </a:lnTo>
                  <a:lnTo>
                    <a:pt x="2135" y="369"/>
                  </a:lnTo>
                  <a:lnTo>
                    <a:pt x="2187" y="290"/>
                  </a:lnTo>
                  <a:lnTo>
                    <a:pt x="2214" y="211"/>
                  </a:lnTo>
                  <a:lnTo>
                    <a:pt x="2187" y="132"/>
                  </a:lnTo>
                  <a:lnTo>
                    <a:pt x="2135" y="53"/>
                  </a:lnTo>
                  <a:lnTo>
                    <a:pt x="2082" y="27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6"/>
            <p:cNvSpPr/>
            <p:nvPr/>
          </p:nvSpPr>
          <p:spPr>
            <a:xfrm>
              <a:off x="1712920" y="1320254"/>
              <a:ext cx="57464" cy="10953"/>
            </a:xfrm>
            <a:custGeom>
              <a:avLst/>
              <a:gdLst/>
              <a:ahLst/>
              <a:cxnLst/>
              <a:rect l="l" t="t" r="r" b="b"/>
              <a:pathLst>
                <a:path w="2214" h="422" extrusionOk="0">
                  <a:moveTo>
                    <a:pt x="133" y="0"/>
                  </a:moveTo>
                  <a:lnTo>
                    <a:pt x="54" y="53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290"/>
                  </a:lnTo>
                  <a:lnTo>
                    <a:pt x="54" y="369"/>
                  </a:lnTo>
                  <a:lnTo>
                    <a:pt x="133" y="395"/>
                  </a:lnTo>
                  <a:lnTo>
                    <a:pt x="212" y="422"/>
                  </a:lnTo>
                  <a:lnTo>
                    <a:pt x="2003" y="422"/>
                  </a:lnTo>
                  <a:lnTo>
                    <a:pt x="2082" y="395"/>
                  </a:lnTo>
                  <a:lnTo>
                    <a:pt x="2135" y="369"/>
                  </a:lnTo>
                  <a:lnTo>
                    <a:pt x="2187" y="290"/>
                  </a:lnTo>
                  <a:lnTo>
                    <a:pt x="2214" y="211"/>
                  </a:lnTo>
                  <a:lnTo>
                    <a:pt x="2187" y="132"/>
                  </a:lnTo>
                  <a:lnTo>
                    <a:pt x="2135" y="53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6"/>
            <p:cNvSpPr/>
            <p:nvPr/>
          </p:nvSpPr>
          <p:spPr>
            <a:xfrm>
              <a:off x="1712920" y="1343484"/>
              <a:ext cx="57464" cy="10979"/>
            </a:xfrm>
            <a:custGeom>
              <a:avLst/>
              <a:gdLst/>
              <a:ahLst/>
              <a:cxnLst/>
              <a:rect l="l" t="t" r="r" b="b"/>
              <a:pathLst>
                <a:path w="2214" h="423" extrusionOk="0">
                  <a:moveTo>
                    <a:pt x="133" y="1"/>
                  </a:moveTo>
                  <a:lnTo>
                    <a:pt x="54" y="53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290"/>
                  </a:lnTo>
                  <a:lnTo>
                    <a:pt x="54" y="370"/>
                  </a:lnTo>
                  <a:lnTo>
                    <a:pt x="133" y="396"/>
                  </a:lnTo>
                  <a:lnTo>
                    <a:pt x="212" y="422"/>
                  </a:lnTo>
                  <a:lnTo>
                    <a:pt x="2003" y="422"/>
                  </a:lnTo>
                  <a:lnTo>
                    <a:pt x="2082" y="396"/>
                  </a:lnTo>
                  <a:lnTo>
                    <a:pt x="2135" y="370"/>
                  </a:lnTo>
                  <a:lnTo>
                    <a:pt x="2187" y="290"/>
                  </a:lnTo>
                  <a:lnTo>
                    <a:pt x="2214" y="211"/>
                  </a:lnTo>
                  <a:lnTo>
                    <a:pt x="2187" y="132"/>
                  </a:lnTo>
                  <a:lnTo>
                    <a:pt x="2135" y="53"/>
                  </a:lnTo>
                  <a:lnTo>
                    <a:pt x="20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6"/>
            <p:cNvSpPr/>
            <p:nvPr/>
          </p:nvSpPr>
          <p:spPr>
            <a:xfrm>
              <a:off x="1712920" y="1366064"/>
              <a:ext cx="57464" cy="11628"/>
            </a:xfrm>
            <a:custGeom>
              <a:avLst/>
              <a:gdLst/>
              <a:ahLst/>
              <a:cxnLst/>
              <a:rect l="l" t="t" r="r" b="b"/>
              <a:pathLst>
                <a:path w="2214" h="448" extrusionOk="0">
                  <a:moveTo>
                    <a:pt x="212" y="0"/>
                  </a:moveTo>
                  <a:lnTo>
                    <a:pt x="133" y="26"/>
                  </a:lnTo>
                  <a:lnTo>
                    <a:pt x="54" y="79"/>
                  </a:lnTo>
                  <a:lnTo>
                    <a:pt x="1" y="132"/>
                  </a:lnTo>
                  <a:lnTo>
                    <a:pt x="1" y="237"/>
                  </a:lnTo>
                  <a:lnTo>
                    <a:pt x="1" y="316"/>
                  </a:lnTo>
                  <a:lnTo>
                    <a:pt x="54" y="369"/>
                  </a:lnTo>
                  <a:lnTo>
                    <a:pt x="133" y="422"/>
                  </a:lnTo>
                  <a:lnTo>
                    <a:pt x="212" y="448"/>
                  </a:lnTo>
                  <a:lnTo>
                    <a:pt x="2003" y="448"/>
                  </a:lnTo>
                  <a:lnTo>
                    <a:pt x="2082" y="422"/>
                  </a:lnTo>
                  <a:lnTo>
                    <a:pt x="2135" y="369"/>
                  </a:lnTo>
                  <a:lnTo>
                    <a:pt x="2187" y="316"/>
                  </a:lnTo>
                  <a:lnTo>
                    <a:pt x="2214" y="237"/>
                  </a:lnTo>
                  <a:lnTo>
                    <a:pt x="2187" y="132"/>
                  </a:lnTo>
                  <a:lnTo>
                    <a:pt x="2135" y="79"/>
                  </a:lnTo>
                  <a:lnTo>
                    <a:pt x="2082" y="26"/>
                  </a:lnTo>
                  <a:lnTo>
                    <a:pt x="2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6"/>
            <p:cNvSpPr/>
            <p:nvPr/>
          </p:nvSpPr>
          <p:spPr>
            <a:xfrm>
              <a:off x="1712920" y="1389293"/>
              <a:ext cx="57464" cy="11654"/>
            </a:xfrm>
            <a:custGeom>
              <a:avLst/>
              <a:gdLst/>
              <a:ahLst/>
              <a:cxnLst/>
              <a:rect l="l" t="t" r="r" b="b"/>
              <a:pathLst>
                <a:path w="2214" h="449" extrusionOk="0">
                  <a:moveTo>
                    <a:pt x="212" y="1"/>
                  </a:moveTo>
                  <a:lnTo>
                    <a:pt x="133" y="27"/>
                  </a:lnTo>
                  <a:lnTo>
                    <a:pt x="54" y="80"/>
                  </a:lnTo>
                  <a:lnTo>
                    <a:pt x="1" y="132"/>
                  </a:lnTo>
                  <a:lnTo>
                    <a:pt x="1" y="211"/>
                  </a:lnTo>
                  <a:lnTo>
                    <a:pt x="1" y="317"/>
                  </a:lnTo>
                  <a:lnTo>
                    <a:pt x="54" y="370"/>
                  </a:lnTo>
                  <a:lnTo>
                    <a:pt x="133" y="422"/>
                  </a:lnTo>
                  <a:lnTo>
                    <a:pt x="212" y="449"/>
                  </a:lnTo>
                  <a:lnTo>
                    <a:pt x="2003" y="449"/>
                  </a:lnTo>
                  <a:lnTo>
                    <a:pt x="2082" y="422"/>
                  </a:lnTo>
                  <a:lnTo>
                    <a:pt x="2135" y="370"/>
                  </a:lnTo>
                  <a:lnTo>
                    <a:pt x="2187" y="317"/>
                  </a:lnTo>
                  <a:lnTo>
                    <a:pt x="2214" y="211"/>
                  </a:lnTo>
                  <a:lnTo>
                    <a:pt x="2187" y="132"/>
                  </a:lnTo>
                  <a:lnTo>
                    <a:pt x="2135" y="80"/>
                  </a:lnTo>
                  <a:lnTo>
                    <a:pt x="2082" y="27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6"/>
            <p:cNvSpPr/>
            <p:nvPr/>
          </p:nvSpPr>
          <p:spPr>
            <a:xfrm>
              <a:off x="1764881" y="1279220"/>
              <a:ext cx="30134" cy="138833"/>
            </a:xfrm>
            <a:custGeom>
              <a:avLst/>
              <a:gdLst/>
              <a:ahLst/>
              <a:cxnLst/>
              <a:rect l="l" t="t" r="r" b="b"/>
              <a:pathLst>
                <a:path w="1161" h="5349" extrusionOk="0">
                  <a:moveTo>
                    <a:pt x="1" y="0"/>
                  </a:moveTo>
                  <a:lnTo>
                    <a:pt x="1" y="5348"/>
                  </a:lnTo>
                  <a:lnTo>
                    <a:pt x="870" y="5348"/>
                  </a:lnTo>
                  <a:lnTo>
                    <a:pt x="1160" y="4690"/>
                  </a:lnTo>
                  <a:lnTo>
                    <a:pt x="1160" y="685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6"/>
            <p:cNvSpPr/>
            <p:nvPr/>
          </p:nvSpPr>
          <p:spPr>
            <a:xfrm>
              <a:off x="1787461" y="1198527"/>
              <a:ext cx="123105" cy="300896"/>
            </a:xfrm>
            <a:custGeom>
              <a:avLst/>
              <a:gdLst/>
              <a:ahLst/>
              <a:cxnLst/>
              <a:rect l="l" t="t" r="r" b="b"/>
              <a:pathLst>
                <a:path w="4743" h="11593" extrusionOk="0">
                  <a:moveTo>
                    <a:pt x="4452" y="1"/>
                  </a:moveTo>
                  <a:lnTo>
                    <a:pt x="0" y="3109"/>
                  </a:lnTo>
                  <a:lnTo>
                    <a:pt x="0" y="8457"/>
                  </a:lnTo>
                  <a:lnTo>
                    <a:pt x="4452" y="11592"/>
                  </a:lnTo>
                  <a:lnTo>
                    <a:pt x="4742" y="10802"/>
                  </a:lnTo>
                  <a:lnTo>
                    <a:pt x="4742" y="633"/>
                  </a:lnTo>
                  <a:lnTo>
                    <a:pt x="4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6"/>
            <p:cNvSpPr/>
            <p:nvPr/>
          </p:nvSpPr>
          <p:spPr>
            <a:xfrm>
              <a:off x="1787461" y="1198527"/>
              <a:ext cx="121054" cy="300896"/>
            </a:xfrm>
            <a:custGeom>
              <a:avLst/>
              <a:gdLst/>
              <a:ahLst/>
              <a:cxnLst/>
              <a:rect l="l" t="t" r="r" b="b"/>
              <a:pathLst>
                <a:path w="4664" h="11593" extrusionOk="0">
                  <a:moveTo>
                    <a:pt x="4452" y="1"/>
                  </a:moveTo>
                  <a:lnTo>
                    <a:pt x="0" y="3109"/>
                  </a:lnTo>
                  <a:lnTo>
                    <a:pt x="0" y="8457"/>
                  </a:lnTo>
                  <a:lnTo>
                    <a:pt x="4452" y="11592"/>
                  </a:lnTo>
                  <a:lnTo>
                    <a:pt x="4637" y="11118"/>
                  </a:lnTo>
                  <a:lnTo>
                    <a:pt x="1028" y="8589"/>
                  </a:lnTo>
                  <a:lnTo>
                    <a:pt x="949" y="8510"/>
                  </a:lnTo>
                  <a:lnTo>
                    <a:pt x="896" y="8431"/>
                  </a:lnTo>
                  <a:lnTo>
                    <a:pt x="870" y="8352"/>
                  </a:lnTo>
                  <a:lnTo>
                    <a:pt x="843" y="8246"/>
                  </a:lnTo>
                  <a:lnTo>
                    <a:pt x="843" y="3346"/>
                  </a:lnTo>
                  <a:lnTo>
                    <a:pt x="870" y="3241"/>
                  </a:lnTo>
                  <a:lnTo>
                    <a:pt x="896" y="3136"/>
                  </a:lnTo>
                  <a:lnTo>
                    <a:pt x="949" y="3057"/>
                  </a:lnTo>
                  <a:lnTo>
                    <a:pt x="1028" y="3004"/>
                  </a:lnTo>
                  <a:lnTo>
                    <a:pt x="4663" y="449"/>
                  </a:lnTo>
                  <a:lnTo>
                    <a:pt x="44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6"/>
            <p:cNvSpPr/>
            <p:nvPr/>
          </p:nvSpPr>
          <p:spPr>
            <a:xfrm>
              <a:off x="1918740" y="1302475"/>
              <a:ext cx="30783" cy="92322"/>
            </a:xfrm>
            <a:custGeom>
              <a:avLst/>
              <a:gdLst/>
              <a:ahLst/>
              <a:cxnLst/>
              <a:rect l="l" t="t" r="r" b="b"/>
              <a:pathLst>
                <a:path w="1186" h="3557" extrusionOk="0">
                  <a:moveTo>
                    <a:pt x="290" y="0"/>
                  </a:moveTo>
                  <a:lnTo>
                    <a:pt x="0" y="685"/>
                  </a:lnTo>
                  <a:lnTo>
                    <a:pt x="0" y="2977"/>
                  </a:lnTo>
                  <a:lnTo>
                    <a:pt x="290" y="3556"/>
                  </a:lnTo>
                  <a:lnTo>
                    <a:pt x="475" y="3556"/>
                  </a:lnTo>
                  <a:lnTo>
                    <a:pt x="633" y="3504"/>
                  </a:lnTo>
                  <a:lnTo>
                    <a:pt x="791" y="3425"/>
                  </a:lnTo>
                  <a:lnTo>
                    <a:pt x="922" y="3319"/>
                  </a:lnTo>
                  <a:lnTo>
                    <a:pt x="1028" y="3188"/>
                  </a:lnTo>
                  <a:lnTo>
                    <a:pt x="1107" y="3030"/>
                  </a:lnTo>
                  <a:lnTo>
                    <a:pt x="1159" y="2845"/>
                  </a:lnTo>
                  <a:lnTo>
                    <a:pt x="1186" y="2687"/>
                  </a:lnTo>
                  <a:lnTo>
                    <a:pt x="1186" y="896"/>
                  </a:lnTo>
                  <a:lnTo>
                    <a:pt x="1159" y="711"/>
                  </a:lnTo>
                  <a:lnTo>
                    <a:pt x="1107" y="553"/>
                  </a:lnTo>
                  <a:lnTo>
                    <a:pt x="1028" y="395"/>
                  </a:lnTo>
                  <a:lnTo>
                    <a:pt x="922" y="264"/>
                  </a:lnTo>
                  <a:lnTo>
                    <a:pt x="791" y="158"/>
                  </a:lnTo>
                  <a:lnTo>
                    <a:pt x="633" y="79"/>
                  </a:lnTo>
                  <a:lnTo>
                    <a:pt x="475" y="2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6"/>
            <p:cNvSpPr/>
            <p:nvPr/>
          </p:nvSpPr>
          <p:spPr>
            <a:xfrm>
              <a:off x="1918740" y="1302475"/>
              <a:ext cx="21906" cy="92322"/>
            </a:xfrm>
            <a:custGeom>
              <a:avLst/>
              <a:gdLst/>
              <a:ahLst/>
              <a:cxnLst/>
              <a:rect l="l" t="t" r="r" b="b"/>
              <a:pathLst>
                <a:path w="844" h="3557" extrusionOk="0">
                  <a:moveTo>
                    <a:pt x="290" y="0"/>
                  </a:moveTo>
                  <a:lnTo>
                    <a:pt x="0" y="685"/>
                  </a:lnTo>
                  <a:lnTo>
                    <a:pt x="0" y="2977"/>
                  </a:lnTo>
                  <a:lnTo>
                    <a:pt x="290" y="3556"/>
                  </a:lnTo>
                  <a:lnTo>
                    <a:pt x="448" y="3556"/>
                  </a:lnTo>
                  <a:lnTo>
                    <a:pt x="606" y="3504"/>
                  </a:lnTo>
                  <a:lnTo>
                    <a:pt x="738" y="3451"/>
                  </a:lnTo>
                  <a:lnTo>
                    <a:pt x="843" y="3372"/>
                  </a:lnTo>
                  <a:lnTo>
                    <a:pt x="843" y="211"/>
                  </a:lnTo>
                  <a:lnTo>
                    <a:pt x="738" y="105"/>
                  </a:lnTo>
                  <a:lnTo>
                    <a:pt x="606" y="53"/>
                  </a:lnTo>
                  <a:lnTo>
                    <a:pt x="448" y="2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6"/>
            <p:cNvSpPr/>
            <p:nvPr/>
          </p:nvSpPr>
          <p:spPr>
            <a:xfrm>
              <a:off x="1903011" y="1186925"/>
              <a:ext cx="23282" cy="323425"/>
            </a:xfrm>
            <a:custGeom>
              <a:avLst/>
              <a:gdLst/>
              <a:ahLst/>
              <a:cxnLst/>
              <a:rect l="l" t="t" r="r" b="b"/>
              <a:pathLst>
                <a:path w="897" h="12461" extrusionOk="0">
                  <a:moveTo>
                    <a:pt x="211" y="0"/>
                  </a:moveTo>
                  <a:lnTo>
                    <a:pt x="132" y="26"/>
                  </a:lnTo>
                  <a:lnTo>
                    <a:pt x="79" y="53"/>
                  </a:lnTo>
                  <a:lnTo>
                    <a:pt x="27" y="132"/>
                  </a:lnTo>
                  <a:lnTo>
                    <a:pt x="0" y="184"/>
                  </a:lnTo>
                  <a:lnTo>
                    <a:pt x="0" y="12276"/>
                  </a:lnTo>
                  <a:lnTo>
                    <a:pt x="27" y="12355"/>
                  </a:lnTo>
                  <a:lnTo>
                    <a:pt x="79" y="12408"/>
                  </a:lnTo>
                  <a:lnTo>
                    <a:pt x="132" y="12461"/>
                  </a:lnTo>
                  <a:lnTo>
                    <a:pt x="791" y="12461"/>
                  </a:lnTo>
                  <a:lnTo>
                    <a:pt x="843" y="12408"/>
                  </a:lnTo>
                  <a:lnTo>
                    <a:pt x="896" y="12355"/>
                  </a:lnTo>
                  <a:lnTo>
                    <a:pt x="896" y="12276"/>
                  </a:lnTo>
                  <a:lnTo>
                    <a:pt x="896" y="184"/>
                  </a:lnTo>
                  <a:lnTo>
                    <a:pt x="896" y="132"/>
                  </a:lnTo>
                  <a:lnTo>
                    <a:pt x="843" y="53"/>
                  </a:lnTo>
                  <a:lnTo>
                    <a:pt x="791" y="26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6"/>
            <p:cNvSpPr/>
            <p:nvPr/>
          </p:nvSpPr>
          <p:spPr>
            <a:xfrm>
              <a:off x="1857201" y="1441255"/>
              <a:ext cx="115578" cy="115578"/>
            </a:xfrm>
            <a:custGeom>
              <a:avLst/>
              <a:gdLst/>
              <a:ahLst/>
              <a:cxnLst/>
              <a:rect l="l" t="t" r="r" b="b"/>
              <a:pathLst>
                <a:path w="4453" h="4453" extrusionOk="0">
                  <a:moveTo>
                    <a:pt x="2003" y="1"/>
                  </a:moveTo>
                  <a:lnTo>
                    <a:pt x="1765" y="54"/>
                  </a:lnTo>
                  <a:lnTo>
                    <a:pt x="1555" y="106"/>
                  </a:lnTo>
                  <a:lnTo>
                    <a:pt x="1344" y="185"/>
                  </a:lnTo>
                  <a:lnTo>
                    <a:pt x="1160" y="264"/>
                  </a:lnTo>
                  <a:lnTo>
                    <a:pt x="975" y="370"/>
                  </a:lnTo>
                  <a:lnTo>
                    <a:pt x="817" y="501"/>
                  </a:lnTo>
                  <a:lnTo>
                    <a:pt x="659" y="659"/>
                  </a:lnTo>
                  <a:lnTo>
                    <a:pt x="501" y="818"/>
                  </a:lnTo>
                  <a:lnTo>
                    <a:pt x="369" y="976"/>
                  </a:lnTo>
                  <a:lnTo>
                    <a:pt x="264" y="1160"/>
                  </a:lnTo>
                  <a:lnTo>
                    <a:pt x="158" y="1371"/>
                  </a:lnTo>
                  <a:lnTo>
                    <a:pt x="106" y="1555"/>
                  </a:lnTo>
                  <a:lnTo>
                    <a:pt x="53" y="1792"/>
                  </a:lnTo>
                  <a:lnTo>
                    <a:pt x="0" y="2003"/>
                  </a:lnTo>
                  <a:lnTo>
                    <a:pt x="0" y="2240"/>
                  </a:lnTo>
                  <a:lnTo>
                    <a:pt x="0" y="2451"/>
                  </a:lnTo>
                  <a:lnTo>
                    <a:pt x="53" y="2688"/>
                  </a:lnTo>
                  <a:lnTo>
                    <a:pt x="106" y="2899"/>
                  </a:lnTo>
                  <a:lnTo>
                    <a:pt x="158" y="3083"/>
                  </a:lnTo>
                  <a:lnTo>
                    <a:pt x="264" y="3294"/>
                  </a:lnTo>
                  <a:lnTo>
                    <a:pt x="369" y="3478"/>
                  </a:lnTo>
                  <a:lnTo>
                    <a:pt x="501" y="3636"/>
                  </a:lnTo>
                  <a:lnTo>
                    <a:pt x="659" y="3794"/>
                  </a:lnTo>
                  <a:lnTo>
                    <a:pt x="817" y="3952"/>
                  </a:lnTo>
                  <a:lnTo>
                    <a:pt x="975" y="4084"/>
                  </a:lnTo>
                  <a:lnTo>
                    <a:pt x="1160" y="4189"/>
                  </a:lnTo>
                  <a:lnTo>
                    <a:pt x="1344" y="4269"/>
                  </a:lnTo>
                  <a:lnTo>
                    <a:pt x="1555" y="4348"/>
                  </a:lnTo>
                  <a:lnTo>
                    <a:pt x="1765" y="4400"/>
                  </a:lnTo>
                  <a:lnTo>
                    <a:pt x="2003" y="4453"/>
                  </a:lnTo>
                  <a:lnTo>
                    <a:pt x="2450" y="4453"/>
                  </a:lnTo>
                  <a:lnTo>
                    <a:pt x="2661" y="4400"/>
                  </a:lnTo>
                  <a:lnTo>
                    <a:pt x="2872" y="4348"/>
                  </a:lnTo>
                  <a:lnTo>
                    <a:pt x="3083" y="4269"/>
                  </a:lnTo>
                  <a:lnTo>
                    <a:pt x="3293" y="4189"/>
                  </a:lnTo>
                  <a:lnTo>
                    <a:pt x="3478" y="4084"/>
                  </a:lnTo>
                  <a:lnTo>
                    <a:pt x="3636" y="3952"/>
                  </a:lnTo>
                  <a:lnTo>
                    <a:pt x="3794" y="3794"/>
                  </a:lnTo>
                  <a:lnTo>
                    <a:pt x="3952" y="3636"/>
                  </a:lnTo>
                  <a:lnTo>
                    <a:pt x="4057" y="3478"/>
                  </a:lnTo>
                  <a:lnTo>
                    <a:pt x="4189" y="3294"/>
                  </a:lnTo>
                  <a:lnTo>
                    <a:pt x="4268" y="3083"/>
                  </a:lnTo>
                  <a:lnTo>
                    <a:pt x="4347" y="2899"/>
                  </a:lnTo>
                  <a:lnTo>
                    <a:pt x="4400" y="2688"/>
                  </a:lnTo>
                  <a:lnTo>
                    <a:pt x="4426" y="2451"/>
                  </a:lnTo>
                  <a:lnTo>
                    <a:pt x="4452" y="2240"/>
                  </a:lnTo>
                  <a:lnTo>
                    <a:pt x="4426" y="2003"/>
                  </a:lnTo>
                  <a:lnTo>
                    <a:pt x="4400" y="1792"/>
                  </a:lnTo>
                  <a:lnTo>
                    <a:pt x="4347" y="1555"/>
                  </a:lnTo>
                  <a:lnTo>
                    <a:pt x="4268" y="1371"/>
                  </a:lnTo>
                  <a:lnTo>
                    <a:pt x="4189" y="1160"/>
                  </a:lnTo>
                  <a:lnTo>
                    <a:pt x="4057" y="976"/>
                  </a:lnTo>
                  <a:lnTo>
                    <a:pt x="3952" y="818"/>
                  </a:lnTo>
                  <a:lnTo>
                    <a:pt x="3794" y="659"/>
                  </a:lnTo>
                  <a:lnTo>
                    <a:pt x="3636" y="501"/>
                  </a:lnTo>
                  <a:lnTo>
                    <a:pt x="3478" y="370"/>
                  </a:lnTo>
                  <a:lnTo>
                    <a:pt x="3293" y="264"/>
                  </a:lnTo>
                  <a:lnTo>
                    <a:pt x="3083" y="185"/>
                  </a:lnTo>
                  <a:lnTo>
                    <a:pt x="2872" y="106"/>
                  </a:lnTo>
                  <a:lnTo>
                    <a:pt x="2661" y="54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6"/>
            <p:cNvSpPr/>
            <p:nvPr/>
          </p:nvSpPr>
          <p:spPr>
            <a:xfrm>
              <a:off x="1874279" y="1493216"/>
              <a:ext cx="80720" cy="11654"/>
            </a:xfrm>
            <a:custGeom>
              <a:avLst/>
              <a:gdLst/>
              <a:ahLst/>
              <a:cxnLst/>
              <a:rect l="l" t="t" r="r" b="b"/>
              <a:pathLst>
                <a:path w="3110" h="449" extrusionOk="0">
                  <a:moveTo>
                    <a:pt x="238" y="1"/>
                  </a:moveTo>
                  <a:lnTo>
                    <a:pt x="133" y="27"/>
                  </a:lnTo>
                  <a:lnTo>
                    <a:pt x="80" y="80"/>
                  </a:lnTo>
                  <a:lnTo>
                    <a:pt x="27" y="133"/>
                  </a:lnTo>
                  <a:lnTo>
                    <a:pt x="1" y="238"/>
                  </a:lnTo>
                  <a:lnTo>
                    <a:pt x="27" y="317"/>
                  </a:lnTo>
                  <a:lnTo>
                    <a:pt x="80" y="370"/>
                  </a:lnTo>
                  <a:lnTo>
                    <a:pt x="133" y="422"/>
                  </a:lnTo>
                  <a:lnTo>
                    <a:pt x="238" y="449"/>
                  </a:lnTo>
                  <a:lnTo>
                    <a:pt x="2899" y="449"/>
                  </a:lnTo>
                  <a:lnTo>
                    <a:pt x="2978" y="422"/>
                  </a:lnTo>
                  <a:lnTo>
                    <a:pt x="3057" y="370"/>
                  </a:lnTo>
                  <a:lnTo>
                    <a:pt x="3110" y="317"/>
                  </a:lnTo>
                  <a:lnTo>
                    <a:pt x="3110" y="238"/>
                  </a:lnTo>
                  <a:lnTo>
                    <a:pt x="3110" y="133"/>
                  </a:lnTo>
                  <a:lnTo>
                    <a:pt x="3057" y="80"/>
                  </a:lnTo>
                  <a:lnTo>
                    <a:pt x="2978" y="27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66"/>
          <p:cNvGrpSpPr/>
          <p:nvPr/>
        </p:nvGrpSpPr>
        <p:grpSpPr>
          <a:xfrm>
            <a:off x="7905125" y="1371585"/>
            <a:ext cx="324126" cy="369905"/>
            <a:chOff x="2456830" y="1186925"/>
            <a:chExt cx="324126" cy="369905"/>
          </a:xfrm>
        </p:grpSpPr>
        <p:sp>
          <p:nvSpPr>
            <p:cNvPr id="1423" name="Google Shape;1423;p66"/>
            <p:cNvSpPr/>
            <p:nvPr/>
          </p:nvSpPr>
          <p:spPr>
            <a:xfrm>
              <a:off x="2492388" y="1186925"/>
              <a:ext cx="253710" cy="253684"/>
            </a:xfrm>
            <a:custGeom>
              <a:avLst/>
              <a:gdLst/>
              <a:ahLst/>
              <a:cxnLst/>
              <a:rect l="l" t="t" r="r" b="b"/>
              <a:pathLst>
                <a:path w="9775" h="9774" extrusionOk="0">
                  <a:moveTo>
                    <a:pt x="5138" y="3109"/>
                  </a:moveTo>
                  <a:lnTo>
                    <a:pt x="5375" y="3161"/>
                  </a:lnTo>
                  <a:lnTo>
                    <a:pt x="5586" y="3240"/>
                  </a:lnTo>
                  <a:lnTo>
                    <a:pt x="5796" y="3372"/>
                  </a:lnTo>
                  <a:lnTo>
                    <a:pt x="6007" y="3504"/>
                  </a:lnTo>
                  <a:lnTo>
                    <a:pt x="6165" y="3662"/>
                  </a:lnTo>
                  <a:lnTo>
                    <a:pt x="6323" y="3846"/>
                  </a:lnTo>
                  <a:lnTo>
                    <a:pt x="6429" y="4031"/>
                  </a:lnTo>
                  <a:lnTo>
                    <a:pt x="6534" y="4215"/>
                  </a:lnTo>
                  <a:lnTo>
                    <a:pt x="6587" y="4426"/>
                  </a:lnTo>
                  <a:lnTo>
                    <a:pt x="6639" y="4636"/>
                  </a:lnTo>
                  <a:lnTo>
                    <a:pt x="6639" y="4874"/>
                  </a:lnTo>
                  <a:lnTo>
                    <a:pt x="6639" y="5084"/>
                  </a:lnTo>
                  <a:lnTo>
                    <a:pt x="6587" y="5321"/>
                  </a:lnTo>
                  <a:lnTo>
                    <a:pt x="6508" y="5532"/>
                  </a:lnTo>
                  <a:lnTo>
                    <a:pt x="6429" y="5717"/>
                  </a:lnTo>
                  <a:lnTo>
                    <a:pt x="6297" y="5927"/>
                  </a:lnTo>
                  <a:lnTo>
                    <a:pt x="6139" y="6085"/>
                  </a:lnTo>
                  <a:lnTo>
                    <a:pt x="5981" y="6243"/>
                  </a:lnTo>
                  <a:lnTo>
                    <a:pt x="5796" y="6375"/>
                  </a:lnTo>
                  <a:lnTo>
                    <a:pt x="5586" y="6481"/>
                  </a:lnTo>
                  <a:lnTo>
                    <a:pt x="5348" y="6560"/>
                  </a:lnTo>
                  <a:lnTo>
                    <a:pt x="5138" y="6612"/>
                  </a:lnTo>
                  <a:lnTo>
                    <a:pt x="4874" y="6639"/>
                  </a:lnTo>
                  <a:lnTo>
                    <a:pt x="4637" y="6612"/>
                  </a:lnTo>
                  <a:lnTo>
                    <a:pt x="4400" y="6560"/>
                  </a:lnTo>
                  <a:lnTo>
                    <a:pt x="4189" y="6481"/>
                  </a:lnTo>
                  <a:lnTo>
                    <a:pt x="3979" y="6375"/>
                  </a:lnTo>
                  <a:lnTo>
                    <a:pt x="3794" y="6243"/>
                  </a:lnTo>
                  <a:lnTo>
                    <a:pt x="3610" y="6085"/>
                  </a:lnTo>
                  <a:lnTo>
                    <a:pt x="3478" y="5927"/>
                  </a:lnTo>
                  <a:lnTo>
                    <a:pt x="3346" y="5717"/>
                  </a:lnTo>
                  <a:lnTo>
                    <a:pt x="3241" y="5532"/>
                  </a:lnTo>
                  <a:lnTo>
                    <a:pt x="3188" y="5321"/>
                  </a:lnTo>
                  <a:lnTo>
                    <a:pt x="3136" y="5084"/>
                  </a:lnTo>
                  <a:lnTo>
                    <a:pt x="3109" y="4874"/>
                  </a:lnTo>
                  <a:lnTo>
                    <a:pt x="3136" y="4636"/>
                  </a:lnTo>
                  <a:lnTo>
                    <a:pt x="3162" y="4426"/>
                  </a:lnTo>
                  <a:lnTo>
                    <a:pt x="3241" y="4215"/>
                  </a:lnTo>
                  <a:lnTo>
                    <a:pt x="3320" y="4031"/>
                  </a:lnTo>
                  <a:lnTo>
                    <a:pt x="3452" y="3846"/>
                  </a:lnTo>
                  <a:lnTo>
                    <a:pt x="3610" y="3662"/>
                  </a:lnTo>
                  <a:lnTo>
                    <a:pt x="3768" y="3504"/>
                  </a:lnTo>
                  <a:lnTo>
                    <a:pt x="3952" y="3372"/>
                  </a:lnTo>
                  <a:lnTo>
                    <a:pt x="4163" y="3240"/>
                  </a:lnTo>
                  <a:lnTo>
                    <a:pt x="4400" y="3161"/>
                  </a:lnTo>
                  <a:lnTo>
                    <a:pt x="4637" y="3109"/>
                  </a:lnTo>
                  <a:close/>
                  <a:moveTo>
                    <a:pt x="4874" y="0"/>
                  </a:moveTo>
                  <a:lnTo>
                    <a:pt x="4532" y="26"/>
                  </a:lnTo>
                  <a:lnTo>
                    <a:pt x="4189" y="53"/>
                  </a:lnTo>
                  <a:lnTo>
                    <a:pt x="3873" y="105"/>
                  </a:lnTo>
                  <a:lnTo>
                    <a:pt x="3557" y="184"/>
                  </a:lnTo>
                  <a:lnTo>
                    <a:pt x="3241" y="290"/>
                  </a:lnTo>
                  <a:lnTo>
                    <a:pt x="2925" y="395"/>
                  </a:lnTo>
                  <a:lnTo>
                    <a:pt x="2635" y="553"/>
                  </a:lnTo>
                  <a:lnTo>
                    <a:pt x="2345" y="711"/>
                  </a:lnTo>
                  <a:lnTo>
                    <a:pt x="2082" y="869"/>
                  </a:lnTo>
                  <a:lnTo>
                    <a:pt x="1818" y="1080"/>
                  </a:lnTo>
                  <a:lnTo>
                    <a:pt x="1581" y="1291"/>
                  </a:lnTo>
                  <a:lnTo>
                    <a:pt x="1344" y="1502"/>
                  </a:lnTo>
                  <a:lnTo>
                    <a:pt x="1133" y="1739"/>
                  </a:lnTo>
                  <a:lnTo>
                    <a:pt x="949" y="2002"/>
                  </a:lnTo>
                  <a:lnTo>
                    <a:pt x="765" y="2266"/>
                  </a:lnTo>
                  <a:lnTo>
                    <a:pt x="580" y="2555"/>
                  </a:lnTo>
                  <a:lnTo>
                    <a:pt x="449" y="2819"/>
                  </a:lnTo>
                  <a:lnTo>
                    <a:pt x="343" y="3082"/>
                  </a:lnTo>
                  <a:lnTo>
                    <a:pt x="238" y="3372"/>
                  </a:lnTo>
                  <a:lnTo>
                    <a:pt x="159" y="3662"/>
                  </a:lnTo>
                  <a:lnTo>
                    <a:pt x="80" y="3952"/>
                  </a:lnTo>
                  <a:lnTo>
                    <a:pt x="27" y="4268"/>
                  </a:lnTo>
                  <a:lnTo>
                    <a:pt x="1" y="4584"/>
                  </a:lnTo>
                  <a:lnTo>
                    <a:pt x="1" y="4900"/>
                  </a:lnTo>
                  <a:lnTo>
                    <a:pt x="1" y="5216"/>
                  </a:lnTo>
                  <a:lnTo>
                    <a:pt x="27" y="5506"/>
                  </a:lnTo>
                  <a:lnTo>
                    <a:pt x="80" y="5822"/>
                  </a:lnTo>
                  <a:lnTo>
                    <a:pt x="159" y="6112"/>
                  </a:lnTo>
                  <a:lnTo>
                    <a:pt x="238" y="6402"/>
                  </a:lnTo>
                  <a:lnTo>
                    <a:pt x="343" y="6691"/>
                  </a:lnTo>
                  <a:lnTo>
                    <a:pt x="449" y="6955"/>
                  </a:lnTo>
                  <a:lnTo>
                    <a:pt x="580" y="7218"/>
                  </a:lnTo>
                  <a:lnTo>
                    <a:pt x="738" y="7508"/>
                  </a:lnTo>
                  <a:lnTo>
                    <a:pt x="923" y="7771"/>
                  </a:lnTo>
                  <a:lnTo>
                    <a:pt x="1133" y="8035"/>
                  </a:lnTo>
                  <a:lnTo>
                    <a:pt x="1344" y="8272"/>
                  </a:lnTo>
                  <a:lnTo>
                    <a:pt x="1581" y="8509"/>
                  </a:lnTo>
                  <a:lnTo>
                    <a:pt x="1818" y="8720"/>
                  </a:lnTo>
                  <a:lnTo>
                    <a:pt x="2082" y="8904"/>
                  </a:lnTo>
                  <a:lnTo>
                    <a:pt x="2345" y="9089"/>
                  </a:lnTo>
                  <a:lnTo>
                    <a:pt x="2635" y="9247"/>
                  </a:lnTo>
                  <a:lnTo>
                    <a:pt x="2925" y="9378"/>
                  </a:lnTo>
                  <a:lnTo>
                    <a:pt x="3241" y="9510"/>
                  </a:lnTo>
                  <a:lnTo>
                    <a:pt x="3557" y="9589"/>
                  </a:lnTo>
                  <a:lnTo>
                    <a:pt x="3873" y="9668"/>
                  </a:lnTo>
                  <a:lnTo>
                    <a:pt x="4189" y="9747"/>
                  </a:lnTo>
                  <a:lnTo>
                    <a:pt x="4532" y="9774"/>
                  </a:lnTo>
                  <a:lnTo>
                    <a:pt x="5217" y="9774"/>
                  </a:lnTo>
                  <a:lnTo>
                    <a:pt x="5559" y="9747"/>
                  </a:lnTo>
                  <a:lnTo>
                    <a:pt x="5902" y="9668"/>
                  </a:lnTo>
                  <a:lnTo>
                    <a:pt x="6218" y="9589"/>
                  </a:lnTo>
                  <a:lnTo>
                    <a:pt x="6534" y="9510"/>
                  </a:lnTo>
                  <a:lnTo>
                    <a:pt x="6850" y="9378"/>
                  </a:lnTo>
                  <a:lnTo>
                    <a:pt x="7140" y="9247"/>
                  </a:lnTo>
                  <a:lnTo>
                    <a:pt x="7430" y="9089"/>
                  </a:lnTo>
                  <a:lnTo>
                    <a:pt x="7693" y="8904"/>
                  </a:lnTo>
                  <a:lnTo>
                    <a:pt x="7956" y="8720"/>
                  </a:lnTo>
                  <a:lnTo>
                    <a:pt x="8194" y="8509"/>
                  </a:lnTo>
                  <a:lnTo>
                    <a:pt x="8431" y="8272"/>
                  </a:lnTo>
                  <a:lnTo>
                    <a:pt x="8641" y="8035"/>
                  </a:lnTo>
                  <a:lnTo>
                    <a:pt x="8826" y="7771"/>
                  </a:lnTo>
                  <a:lnTo>
                    <a:pt x="9010" y="7508"/>
                  </a:lnTo>
                  <a:lnTo>
                    <a:pt x="9195" y="7218"/>
                  </a:lnTo>
                  <a:lnTo>
                    <a:pt x="9326" y="6955"/>
                  </a:lnTo>
                  <a:lnTo>
                    <a:pt x="9432" y="6691"/>
                  </a:lnTo>
                  <a:lnTo>
                    <a:pt x="9537" y="6402"/>
                  </a:lnTo>
                  <a:lnTo>
                    <a:pt x="9616" y="6112"/>
                  </a:lnTo>
                  <a:lnTo>
                    <a:pt x="9695" y="5822"/>
                  </a:lnTo>
                  <a:lnTo>
                    <a:pt x="9748" y="5506"/>
                  </a:lnTo>
                  <a:lnTo>
                    <a:pt x="9774" y="5216"/>
                  </a:lnTo>
                  <a:lnTo>
                    <a:pt x="9774" y="4900"/>
                  </a:lnTo>
                  <a:lnTo>
                    <a:pt x="9774" y="4584"/>
                  </a:lnTo>
                  <a:lnTo>
                    <a:pt x="9748" y="4268"/>
                  </a:lnTo>
                  <a:lnTo>
                    <a:pt x="9695" y="3952"/>
                  </a:lnTo>
                  <a:lnTo>
                    <a:pt x="9616" y="3662"/>
                  </a:lnTo>
                  <a:lnTo>
                    <a:pt x="9537" y="3372"/>
                  </a:lnTo>
                  <a:lnTo>
                    <a:pt x="9432" y="3082"/>
                  </a:lnTo>
                  <a:lnTo>
                    <a:pt x="9300" y="2819"/>
                  </a:lnTo>
                  <a:lnTo>
                    <a:pt x="9168" y="2555"/>
                  </a:lnTo>
                  <a:lnTo>
                    <a:pt x="9010" y="2266"/>
                  </a:lnTo>
                  <a:lnTo>
                    <a:pt x="8826" y="2002"/>
                  </a:lnTo>
                  <a:lnTo>
                    <a:pt x="8615" y="1739"/>
                  </a:lnTo>
                  <a:lnTo>
                    <a:pt x="8404" y="1502"/>
                  </a:lnTo>
                  <a:lnTo>
                    <a:pt x="8194" y="1291"/>
                  </a:lnTo>
                  <a:lnTo>
                    <a:pt x="7930" y="1080"/>
                  </a:lnTo>
                  <a:lnTo>
                    <a:pt x="7693" y="869"/>
                  </a:lnTo>
                  <a:lnTo>
                    <a:pt x="7403" y="711"/>
                  </a:lnTo>
                  <a:lnTo>
                    <a:pt x="7140" y="553"/>
                  </a:lnTo>
                  <a:lnTo>
                    <a:pt x="6824" y="395"/>
                  </a:lnTo>
                  <a:lnTo>
                    <a:pt x="6534" y="290"/>
                  </a:lnTo>
                  <a:lnTo>
                    <a:pt x="6218" y="184"/>
                  </a:lnTo>
                  <a:lnTo>
                    <a:pt x="5902" y="105"/>
                  </a:lnTo>
                  <a:lnTo>
                    <a:pt x="5559" y="53"/>
                  </a:lnTo>
                  <a:lnTo>
                    <a:pt x="5217" y="26"/>
                  </a:lnTo>
                  <a:lnTo>
                    <a:pt x="48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6"/>
            <p:cNvSpPr/>
            <p:nvPr/>
          </p:nvSpPr>
          <p:spPr>
            <a:xfrm>
              <a:off x="2659224" y="1253239"/>
              <a:ext cx="86871" cy="121054"/>
            </a:xfrm>
            <a:custGeom>
              <a:avLst/>
              <a:gdLst/>
              <a:ahLst/>
              <a:cxnLst/>
              <a:rect l="l" t="t" r="r" b="b"/>
              <a:pathLst>
                <a:path w="3347" h="4664" extrusionOk="0">
                  <a:moveTo>
                    <a:pt x="2740" y="0"/>
                  </a:moveTo>
                  <a:lnTo>
                    <a:pt x="1" y="1476"/>
                  </a:lnTo>
                  <a:lnTo>
                    <a:pt x="106" y="1660"/>
                  </a:lnTo>
                  <a:lnTo>
                    <a:pt x="159" y="1871"/>
                  </a:lnTo>
                  <a:lnTo>
                    <a:pt x="211" y="2081"/>
                  </a:lnTo>
                  <a:lnTo>
                    <a:pt x="211" y="2319"/>
                  </a:lnTo>
                  <a:lnTo>
                    <a:pt x="211" y="2529"/>
                  </a:lnTo>
                  <a:lnTo>
                    <a:pt x="159" y="2766"/>
                  </a:lnTo>
                  <a:lnTo>
                    <a:pt x="80" y="2977"/>
                  </a:lnTo>
                  <a:lnTo>
                    <a:pt x="1" y="3162"/>
                  </a:lnTo>
                  <a:lnTo>
                    <a:pt x="2767" y="4663"/>
                  </a:lnTo>
                  <a:lnTo>
                    <a:pt x="2898" y="4400"/>
                  </a:lnTo>
                  <a:lnTo>
                    <a:pt x="3004" y="4136"/>
                  </a:lnTo>
                  <a:lnTo>
                    <a:pt x="3109" y="3847"/>
                  </a:lnTo>
                  <a:lnTo>
                    <a:pt x="3188" y="3557"/>
                  </a:lnTo>
                  <a:lnTo>
                    <a:pt x="3267" y="3267"/>
                  </a:lnTo>
                  <a:lnTo>
                    <a:pt x="3320" y="2951"/>
                  </a:lnTo>
                  <a:lnTo>
                    <a:pt x="3346" y="2661"/>
                  </a:lnTo>
                  <a:lnTo>
                    <a:pt x="3346" y="2345"/>
                  </a:lnTo>
                  <a:lnTo>
                    <a:pt x="3346" y="2029"/>
                  </a:lnTo>
                  <a:lnTo>
                    <a:pt x="3320" y="1713"/>
                  </a:lnTo>
                  <a:lnTo>
                    <a:pt x="3267" y="1397"/>
                  </a:lnTo>
                  <a:lnTo>
                    <a:pt x="3188" y="1107"/>
                  </a:lnTo>
                  <a:lnTo>
                    <a:pt x="3109" y="817"/>
                  </a:lnTo>
                  <a:lnTo>
                    <a:pt x="3004" y="527"/>
                  </a:lnTo>
                  <a:lnTo>
                    <a:pt x="2872" y="264"/>
                  </a:lnTo>
                  <a:lnTo>
                    <a:pt x="27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6"/>
            <p:cNvSpPr/>
            <p:nvPr/>
          </p:nvSpPr>
          <p:spPr>
            <a:xfrm>
              <a:off x="2492388" y="1253239"/>
              <a:ext cx="86871" cy="121054"/>
            </a:xfrm>
            <a:custGeom>
              <a:avLst/>
              <a:gdLst/>
              <a:ahLst/>
              <a:cxnLst/>
              <a:rect l="l" t="t" r="r" b="b"/>
              <a:pathLst>
                <a:path w="3347" h="4664" extrusionOk="0">
                  <a:moveTo>
                    <a:pt x="580" y="0"/>
                  </a:moveTo>
                  <a:lnTo>
                    <a:pt x="449" y="264"/>
                  </a:lnTo>
                  <a:lnTo>
                    <a:pt x="343" y="527"/>
                  </a:lnTo>
                  <a:lnTo>
                    <a:pt x="238" y="817"/>
                  </a:lnTo>
                  <a:lnTo>
                    <a:pt x="159" y="1107"/>
                  </a:lnTo>
                  <a:lnTo>
                    <a:pt x="80" y="1397"/>
                  </a:lnTo>
                  <a:lnTo>
                    <a:pt x="27" y="1713"/>
                  </a:lnTo>
                  <a:lnTo>
                    <a:pt x="1" y="2029"/>
                  </a:lnTo>
                  <a:lnTo>
                    <a:pt x="1" y="2345"/>
                  </a:lnTo>
                  <a:lnTo>
                    <a:pt x="1" y="2661"/>
                  </a:lnTo>
                  <a:lnTo>
                    <a:pt x="27" y="2951"/>
                  </a:lnTo>
                  <a:lnTo>
                    <a:pt x="80" y="3267"/>
                  </a:lnTo>
                  <a:lnTo>
                    <a:pt x="159" y="3557"/>
                  </a:lnTo>
                  <a:lnTo>
                    <a:pt x="238" y="3847"/>
                  </a:lnTo>
                  <a:lnTo>
                    <a:pt x="343" y="4136"/>
                  </a:lnTo>
                  <a:lnTo>
                    <a:pt x="449" y="4400"/>
                  </a:lnTo>
                  <a:lnTo>
                    <a:pt x="580" y="4663"/>
                  </a:lnTo>
                  <a:lnTo>
                    <a:pt x="3346" y="3162"/>
                  </a:lnTo>
                  <a:lnTo>
                    <a:pt x="3241" y="2977"/>
                  </a:lnTo>
                  <a:lnTo>
                    <a:pt x="3188" y="2766"/>
                  </a:lnTo>
                  <a:lnTo>
                    <a:pt x="3136" y="2529"/>
                  </a:lnTo>
                  <a:lnTo>
                    <a:pt x="3109" y="2319"/>
                  </a:lnTo>
                  <a:lnTo>
                    <a:pt x="3136" y="2081"/>
                  </a:lnTo>
                  <a:lnTo>
                    <a:pt x="3162" y="1871"/>
                  </a:lnTo>
                  <a:lnTo>
                    <a:pt x="3241" y="1660"/>
                  </a:lnTo>
                  <a:lnTo>
                    <a:pt x="3320" y="1476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6"/>
            <p:cNvSpPr/>
            <p:nvPr/>
          </p:nvSpPr>
          <p:spPr>
            <a:xfrm>
              <a:off x="2711860" y="1526048"/>
              <a:ext cx="45862" cy="30783"/>
            </a:xfrm>
            <a:custGeom>
              <a:avLst/>
              <a:gdLst/>
              <a:ahLst/>
              <a:cxnLst/>
              <a:rect l="l" t="t" r="r" b="b"/>
              <a:pathLst>
                <a:path w="1767" h="1186" extrusionOk="0">
                  <a:moveTo>
                    <a:pt x="1" y="0"/>
                  </a:moveTo>
                  <a:lnTo>
                    <a:pt x="1" y="1002"/>
                  </a:lnTo>
                  <a:lnTo>
                    <a:pt x="1" y="1081"/>
                  </a:lnTo>
                  <a:lnTo>
                    <a:pt x="54" y="1133"/>
                  </a:lnTo>
                  <a:lnTo>
                    <a:pt x="106" y="1186"/>
                  </a:lnTo>
                  <a:lnTo>
                    <a:pt x="1661" y="1186"/>
                  </a:lnTo>
                  <a:lnTo>
                    <a:pt x="1713" y="1133"/>
                  </a:lnTo>
                  <a:lnTo>
                    <a:pt x="1766" y="1081"/>
                  </a:lnTo>
                  <a:lnTo>
                    <a:pt x="1766" y="1002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6"/>
            <p:cNvSpPr/>
            <p:nvPr/>
          </p:nvSpPr>
          <p:spPr>
            <a:xfrm>
              <a:off x="2480085" y="1526048"/>
              <a:ext cx="46511" cy="30783"/>
            </a:xfrm>
            <a:custGeom>
              <a:avLst/>
              <a:gdLst/>
              <a:ahLst/>
              <a:cxnLst/>
              <a:rect l="l" t="t" r="r" b="b"/>
              <a:pathLst>
                <a:path w="1792" h="1186" extrusionOk="0">
                  <a:moveTo>
                    <a:pt x="0" y="0"/>
                  </a:moveTo>
                  <a:lnTo>
                    <a:pt x="0" y="1002"/>
                  </a:lnTo>
                  <a:lnTo>
                    <a:pt x="27" y="1081"/>
                  </a:lnTo>
                  <a:lnTo>
                    <a:pt x="53" y="1133"/>
                  </a:lnTo>
                  <a:lnTo>
                    <a:pt x="132" y="1186"/>
                  </a:lnTo>
                  <a:lnTo>
                    <a:pt x="1660" y="1186"/>
                  </a:lnTo>
                  <a:lnTo>
                    <a:pt x="1739" y="1133"/>
                  </a:lnTo>
                  <a:lnTo>
                    <a:pt x="1766" y="1081"/>
                  </a:lnTo>
                  <a:lnTo>
                    <a:pt x="1792" y="1002"/>
                  </a:lnTo>
                  <a:lnTo>
                    <a:pt x="17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6"/>
            <p:cNvSpPr/>
            <p:nvPr/>
          </p:nvSpPr>
          <p:spPr>
            <a:xfrm>
              <a:off x="2573081" y="1267592"/>
              <a:ext cx="91647" cy="91647"/>
            </a:xfrm>
            <a:custGeom>
              <a:avLst/>
              <a:gdLst/>
              <a:ahLst/>
              <a:cxnLst/>
              <a:rect l="l" t="t" r="r" b="b"/>
              <a:pathLst>
                <a:path w="3531" h="3531" extrusionOk="0">
                  <a:moveTo>
                    <a:pt x="1950" y="896"/>
                  </a:moveTo>
                  <a:lnTo>
                    <a:pt x="2134" y="949"/>
                  </a:lnTo>
                  <a:lnTo>
                    <a:pt x="2266" y="1028"/>
                  </a:lnTo>
                  <a:lnTo>
                    <a:pt x="2398" y="1133"/>
                  </a:lnTo>
                  <a:lnTo>
                    <a:pt x="2503" y="1265"/>
                  </a:lnTo>
                  <a:lnTo>
                    <a:pt x="2608" y="1423"/>
                  </a:lnTo>
                  <a:lnTo>
                    <a:pt x="2661" y="1608"/>
                  </a:lnTo>
                  <a:lnTo>
                    <a:pt x="2661" y="1766"/>
                  </a:lnTo>
                  <a:lnTo>
                    <a:pt x="2661" y="1950"/>
                  </a:lnTo>
                  <a:lnTo>
                    <a:pt x="2608" y="2134"/>
                  </a:lnTo>
                  <a:lnTo>
                    <a:pt x="2503" y="2266"/>
                  </a:lnTo>
                  <a:lnTo>
                    <a:pt x="2398" y="2398"/>
                  </a:lnTo>
                  <a:lnTo>
                    <a:pt x="2266" y="2503"/>
                  </a:lnTo>
                  <a:lnTo>
                    <a:pt x="2134" y="2609"/>
                  </a:lnTo>
                  <a:lnTo>
                    <a:pt x="1950" y="2661"/>
                  </a:lnTo>
                  <a:lnTo>
                    <a:pt x="1607" y="2661"/>
                  </a:lnTo>
                  <a:lnTo>
                    <a:pt x="1423" y="2609"/>
                  </a:lnTo>
                  <a:lnTo>
                    <a:pt x="1265" y="2503"/>
                  </a:lnTo>
                  <a:lnTo>
                    <a:pt x="1133" y="2398"/>
                  </a:lnTo>
                  <a:lnTo>
                    <a:pt x="1028" y="2266"/>
                  </a:lnTo>
                  <a:lnTo>
                    <a:pt x="949" y="2134"/>
                  </a:lnTo>
                  <a:lnTo>
                    <a:pt x="896" y="1950"/>
                  </a:lnTo>
                  <a:lnTo>
                    <a:pt x="896" y="1766"/>
                  </a:lnTo>
                  <a:lnTo>
                    <a:pt x="896" y="1608"/>
                  </a:lnTo>
                  <a:lnTo>
                    <a:pt x="949" y="1423"/>
                  </a:lnTo>
                  <a:lnTo>
                    <a:pt x="1028" y="1265"/>
                  </a:lnTo>
                  <a:lnTo>
                    <a:pt x="1133" y="1133"/>
                  </a:lnTo>
                  <a:lnTo>
                    <a:pt x="1265" y="1028"/>
                  </a:lnTo>
                  <a:lnTo>
                    <a:pt x="1423" y="949"/>
                  </a:lnTo>
                  <a:lnTo>
                    <a:pt x="1607" y="896"/>
                  </a:lnTo>
                  <a:close/>
                  <a:moveTo>
                    <a:pt x="1528" y="1"/>
                  </a:moveTo>
                  <a:lnTo>
                    <a:pt x="1291" y="53"/>
                  </a:lnTo>
                  <a:lnTo>
                    <a:pt x="1054" y="132"/>
                  </a:lnTo>
                  <a:lnTo>
                    <a:pt x="843" y="264"/>
                  </a:lnTo>
                  <a:lnTo>
                    <a:pt x="659" y="396"/>
                  </a:lnTo>
                  <a:lnTo>
                    <a:pt x="501" y="554"/>
                  </a:lnTo>
                  <a:lnTo>
                    <a:pt x="343" y="738"/>
                  </a:lnTo>
                  <a:lnTo>
                    <a:pt x="211" y="923"/>
                  </a:lnTo>
                  <a:lnTo>
                    <a:pt x="132" y="1107"/>
                  </a:lnTo>
                  <a:lnTo>
                    <a:pt x="53" y="1318"/>
                  </a:lnTo>
                  <a:lnTo>
                    <a:pt x="27" y="1528"/>
                  </a:lnTo>
                  <a:lnTo>
                    <a:pt x="0" y="1766"/>
                  </a:lnTo>
                  <a:lnTo>
                    <a:pt x="27" y="1976"/>
                  </a:lnTo>
                  <a:lnTo>
                    <a:pt x="79" y="2213"/>
                  </a:lnTo>
                  <a:lnTo>
                    <a:pt x="132" y="2424"/>
                  </a:lnTo>
                  <a:lnTo>
                    <a:pt x="237" y="2609"/>
                  </a:lnTo>
                  <a:lnTo>
                    <a:pt x="369" y="2819"/>
                  </a:lnTo>
                  <a:lnTo>
                    <a:pt x="501" y="2977"/>
                  </a:lnTo>
                  <a:lnTo>
                    <a:pt x="685" y="3135"/>
                  </a:lnTo>
                  <a:lnTo>
                    <a:pt x="870" y="3267"/>
                  </a:lnTo>
                  <a:lnTo>
                    <a:pt x="1080" y="3373"/>
                  </a:lnTo>
                  <a:lnTo>
                    <a:pt x="1291" y="3452"/>
                  </a:lnTo>
                  <a:lnTo>
                    <a:pt x="1528" y="3504"/>
                  </a:lnTo>
                  <a:lnTo>
                    <a:pt x="1765" y="3531"/>
                  </a:lnTo>
                  <a:lnTo>
                    <a:pt x="2029" y="3504"/>
                  </a:lnTo>
                  <a:lnTo>
                    <a:pt x="2239" y="3452"/>
                  </a:lnTo>
                  <a:lnTo>
                    <a:pt x="2477" y="3373"/>
                  </a:lnTo>
                  <a:lnTo>
                    <a:pt x="2687" y="3267"/>
                  </a:lnTo>
                  <a:lnTo>
                    <a:pt x="2872" y="3135"/>
                  </a:lnTo>
                  <a:lnTo>
                    <a:pt x="3030" y="2977"/>
                  </a:lnTo>
                  <a:lnTo>
                    <a:pt x="3188" y="2819"/>
                  </a:lnTo>
                  <a:lnTo>
                    <a:pt x="3320" y="2609"/>
                  </a:lnTo>
                  <a:lnTo>
                    <a:pt x="3399" y="2424"/>
                  </a:lnTo>
                  <a:lnTo>
                    <a:pt x="3478" y="2213"/>
                  </a:lnTo>
                  <a:lnTo>
                    <a:pt x="3530" y="1976"/>
                  </a:lnTo>
                  <a:lnTo>
                    <a:pt x="3530" y="1766"/>
                  </a:lnTo>
                  <a:lnTo>
                    <a:pt x="3530" y="1528"/>
                  </a:lnTo>
                  <a:lnTo>
                    <a:pt x="3478" y="1318"/>
                  </a:lnTo>
                  <a:lnTo>
                    <a:pt x="3425" y="1107"/>
                  </a:lnTo>
                  <a:lnTo>
                    <a:pt x="3320" y="923"/>
                  </a:lnTo>
                  <a:lnTo>
                    <a:pt x="3214" y="738"/>
                  </a:lnTo>
                  <a:lnTo>
                    <a:pt x="3056" y="554"/>
                  </a:lnTo>
                  <a:lnTo>
                    <a:pt x="2898" y="396"/>
                  </a:lnTo>
                  <a:lnTo>
                    <a:pt x="2687" y="264"/>
                  </a:lnTo>
                  <a:lnTo>
                    <a:pt x="2477" y="132"/>
                  </a:lnTo>
                  <a:lnTo>
                    <a:pt x="2266" y="53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6"/>
            <p:cNvSpPr/>
            <p:nvPr/>
          </p:nvSpPr>
          <p:spPr>
            <a:xfrm>
              <a:off x="2456830" y="1418025"/>
              <a:ext cx="324126" cy="115578"/>
            </a:xfrm>
            <a:custGeom>
              <a:avLst/>
              <a:gdLst/>
              <a:ahLst/>
              <a:cxnLst/>
              <a:rect l="l" t="t" r="r" b="b"/>
              <a:pathLst>
                <a:path w="12488" h="4453" extrusionOk="0">
                  <a:moveTo>
                    <a:pt x="212" y="0"/>
                  </a:moveTo>
                  <a:lnTo>
                    <a:pt x="133" y="27"/>
                  </a:lnTo>
                  <a:lnTo>
                    <a:pt x="80" y="53"/>
                  </a:lnTo>
                  <a:lnTo>
                    <a:pt x="27" y="132"/>
                  </a:lnTo>
                  <a:lnTo>
                    <a:pt x="1" y="185"/>
                  </a:lnTo>
                  <a:lnTo>
                    <a:pt x="1" y="4268"/>
                  </a:lnTo>
                  <a:lnTo>
                    <a:pt x="27" y="4347"/>
                  </a:lnTo>
                  <a:lnTo>
                    <a:pt x="80" y="4400"/>
                  </a:lnTo>
                  <a:lnTo>
                    <a:pt x="133" y="4452"/>
                  </a:lnTo>
                  <a:lnTo>
                    <a:pt x="12382" y="4452"/>
                  </a:lnTo>
                  <a:lnTo>
                    <a:pt x="12435" y="4400"/>
                  </a:lnTo>
                  <a:lnTo>
                    <a:pt x="12488" y="4347"/>
                  </a:lnTo>
                  <a:lnTo>
                    <a:pt x="12488" y="4268"/>
                  </a:lnTo>
                  <a:lnTo>
                    <a:pt x="12488" y="185"/>
                  </a:lnTo>
                  <a:lnTo>
                    <a:pt x="12488" y="132"/>
                  </a:lnTo>
                  <a:lnTo>
                    <a:pt x="12435" y="53"/>
                  </a:lnTo>
                  <a:lnTo>
                    <a:pt x="12382" y="27"/>
                  </a:lnTo>
                  <a:lnTo>
                    <a:pt x="12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6"/>
            <p:cNvSpPr/>
            <p:nvPr/>
          </p:nvSpPr>
          <p:spPr>
            <a:xfrm>
              <a:off x="2491713" y="1441255"/>
              <a:ext cx="254385" cy="23282"/>
            </a:xfrm>
            <a:custGeom>
              <a:avLst/>
              <a:gdLst/>
              <a:ahLst/>
              <a:cxnLst/>
              <a:rect l="l" t="t" r="r" b="b"/>
              <a:pathLst>
                <a:path w="9801" h="897" extrusionOk="0">
                  <a:moveTo>
                    <a:pt x="132" y="1"/>
                  </a:moveTo>
                  <a:lnTo>
                    <a:pt x="53" y="54"/>
                  </a:lnTo>
                  <a:lnTo>
                    <a:pt x="27" y="106"/>
                  </a:lnTo>
                  <a:lnTo>
                    <a:pt x="0" y="185"/>
                  </a:lnTo>
                  <a:lnTo>
                    <a:pt x="0" y="686"/>
                  </a:lnTo>
                  <a:lnTo>
                    <a:pt x="27" y="765"/>
                  </a:lnTo>
                  <a:lnTo>
                    <a:pt x="53" y="844"/>
                  </a:lnTo>
                  <a:lnTo>
                    <a:pt x="132" y="870"/>
                  </a:lnTo>
                  <a:lnTo>
                    <a:pt x="211" y="897"/>
                  </a:lnTo>
                  <a:lnTo>
                    <a:pt x="9616" y="897"/>
                  </a:lnTo>
                  <a:lnTo>
                    <a:pt x="9695" y="870"/>
                  </a:lnTo>
                  <a:lnTo>
                    <a:pt x="9747" y="844"/>
                  </a:lnTo>
                  <a:lnTo>
                    <a:pt x="9800" y="765"/>
                  </a:lnTo>
                  <a:lnTo>
                    <a:pt x="9800" y="686"/>
                  </a:lnTo>
                  <a:lnTo>
                    <a:pt x="9800" y="185"/>
                  </a:lnTo>
                  <a:lnTo>
                    <a:pt x="9800" y="106"/>
                  </a:lnTo>
                  <a:lnTo>
                    <a:pt x="9747" y="54"/>
                  </a:lnTo>
                  <a:lnTo>
                    <a:pt x="96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6"/>
            <p:cNvSpPr/>
            <p:nvPr/>
          </p:nvSpPr>
          <p:spPr>
            <a:xfrm>
              <a:off x="2538198" y="1487765"/>
              <a:ext cx="23282" cy="22581"/>
            </a:xfrm>
            <a:custGeom>
              <a:avLst/>
              <a:gdLst/>
              <a:ahLst/>
              <a:cxnLst/>
              <a:rect l="l" t="t" r="r" b="b"/>
              <a:pathLst>
                <a:path w="897" h="870" extrusionOk="0">
                  <a:moveTo>
                    <a:pt x="343" y="0"/>
                  </a:moveTo>
                  <a:lnTo>
                    <a:pt x="264" y="27"/>
                  </a:lnTo>
                  <a:lnTo>
                    <a:pt x="185" y="53"/>
                  </a:lnTo>
                  <a:lnTo>
                    <a:pt x="132" y="132"/>
                  </a:lnTo>
                  <a:lnTo>
                    <a:pt x="80" y="185"/>
                  </a:lnTo>
                  <a:lnTo>
                    <a:pt x="27" y="264"/>
                  </a:lnTo>
                  <a:lnTo>
                    <a:pt x="1" y="343"/>
                  </a:lnTo>
                  <a:lnTo>
                    <a:pt x="1" y="448"/>
                  </a:lnTo>
                  <a:lnTo>
                    <a:pt x="1" y="527"/>
                  </a:lnTo>
                  <a:lnTo>
                    <a:pt x="27" y="606"/>
                  </a:lnTo>
                  <a:lnTo>
                    <a:pt x="80" y="685"/>
                  </a:lnTo>
                  <a:lnTo>
                    <a:pt x="132" y="738"/>
                  </a:lnTo>
                  <a:lnTo>
                    <a:pt x="185" y="817"/>
                  </a:lnTo>
                  <a:lnTo>
                    <a:pt x="264" y="843"/>
                  </a:lnTo>
                  <a:lnTo>
                    <a:pt x="343" y="870"/>
                  </a:lnTo>
                  <a:lnTo>
                    <a:pt x="528" y="870"/>
                  </a:lnTo>
                  <a:lnTo>
                    <a:pt x="607" y="843"/>
                  </a:lnTo>
                  <a:lnTo>
                    <a:pt x="686" y="817"/>
                  </a:lnTo>
                  <a:lnTo>
                    <a:pt x="765" y="738"/>
                  </a:lnTo>
                  <a:lnTo>
                    <a:pt x="817" y="685"/>
                  </a:lnTo>
                  <a:lnTo>
                    <a:pt x="844" y="606"/>
                  </a:lnTo>
                  <a:lnTo>
                    <a:pt x="870" y="527"/>
                  </a:lnTo>
                  <a:lnTo>
                    <a:pt x="896" y="448"/>
                  </a:lnTo>
                  <a:lnTo>
                    <a:pt x="870" y="343"/>
                  </a:lnTo>
                  <a:lnTo>
                    <a:pt x="844" y="264"/>
                  </a:lnTo>
                  <a:lnTo>
                    <a:pt x="817" y="185"/>
                  </a:lnTo>
                  <a:lnTo>
                    <a:pt x="765" y="132"/>
                  </a:lnTo>
                  <a:lnTo>
                    <a:pt x="686" y="53"/>
                  </a:lnTo>
                  <a:lnTo>
                    <a:pt x="607" y="27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6"/>
            <p:cNvSpPr/>
            <p:nvPr/>
          </p:nvSpPr>
          <p:spPr>
            <a:xfrm>
              <a:off x="2491713" y="1487765"/>
              <a:ext cx="23282" cy="22581"/>
            </a:xfrm>
            <a:custGeom>
              <a:avLst/>
              <a:gdLst/>
              <a:ahLst/>
              <a:cxnLst/>
              <a:rect l="l" t="t" r="r" b="b"/>
              <a:pathLst>
                <a:path w="897" h="870" extrusionOk="0">
                  <a:moveTo>
                    <a:pt x="369" y="0"/>
                  </a:moveTo>
                  <a:lnTo>
                    <a:pt x="290" y="27"/>
                  </a:lnTo>
                  <a:lnTo>
                    <a:pt x="211" y="53"/>
                  </a:lnTo>
                  <a:lnTo>
                    <a:pt x="132" y="132"/>
                  </a:lnTo>
                  <a:lnTo>
                    <a:pt x="79" y="185"/>
                  </a:lnTo>
                  <a:lnTo>
                    <a:pt x="53" y="264"/>
                  </a:lnTo>
                  <a:lnTo>
                    <a:pt x="27" y="343"/>
                  </a:lnTo>
                  <a:lnTo>
                    <a:pt x="0" y="448"/>
                  </a:lnTo>
                  <a:lnTo>
                    <a:pt x="27" y="527"/>
                  </a:lnTo>
                  <a:lnTo>
                    <a:pt x="53" y="606"/>
                  </a:lnTo>
                  <a:lnTo>
                    <a:pt x="79" y="685"/>
                  </a:lnTo>
                  <a:lnTo>
                    <a:pt x="132" y="738"/>
                  </a:lnTo>
                  <a:lnTo>
                    <a:pt x="211" y="817"/>
                  </a:lnTo>
                  <a:lnTo>
                    <a:pt x="290" y="843"/>
                  </a:lnTo>
                  <a:lnTo>
                    <a:pt x="369" y="870"/>
                  </a:lnTo>
                  <a:lnTo>
                    <a:pt x="554" y="870"/>
                  </a:lnTo>
                  <a:lnTo>
                    <a:pt x="633" y="843"/>
                  </a:lnTo>
                  <a:lnTo>
                    <a:pt x="712" y="817"/>
                  </a:lnTo>
                  <a:lnTo>
                    <a:pt x="764" y="738"/>
                  </a:lnTo>
                  <a:lnTo>
                    <a:pt x="817" y="685"/>
                  </a:lnTo>
                  <a:lnTo>
                    <a:pt x="870" y="606"/>
                  </a:lnTo>
                  <a:lnTo>
                    <a:pt x="896" y="527"/>
                  </a:lnTo>
                  <a:lnTo>
                    <a:pt x="896" y="448"/>
                  </a:lnTo>
                  <a:lnTo>
                    <a:pt x="896" y="343"/>
                  </a:lnTo>
                  <a:lnTo>
                    <a:pt x="870" y="264"/>
                  </a:lnTo>
                  <a:lnTo>
                    <a:pt x="817" y="185"/>
                  </a:lnTo>
                  <a:lnTo>
                    <a:pt x="764" y="132"/>
                  </a:lnTo>
                  <a:lnTo>
                    <a:pt x="712" y="53"/>
                  </a:lnTo>
                  <a:lnTo>
                    <a:pt x="633" y="27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6"/>
            <p:cNvSpPr/>
            <p:nvPr/>
          </p:nvSpPr>
          <p:spPr>
            <a:xfrm>
              <a:off x="2723488" y="1487765"/>
              <a:ext cx="22607" cy="22581"/>
            </a:xfrm>
            <a:custGeom>
              <a:avLst/>
              <a:gdLst/>
              <a:ahLst/>
              <a:cxnLst/>
              <a:rect l="l" t="t" r="r" b="b"/>
              <a:pathLst>
                <a:path w="871" h="870" extrusionOk="0">
                  <a:moveTo>
                    <a:pt x="343" y="0"/>
                  </a:moveTo>
                  <a:lnTo>
                    <a:pt x="264" y="27"/>
                  </a:lnTo>
                  <a:lnTo>
                    <a:pt x="185" y="53"/>
                  </a:lnTo>
                  <a:lnTo>
                    <a:pt x="133" y="132"/>
                  </a:lnTo>
                  <a:lnTo>
                    <a:pt x="80" y="185"/>
                  </a:lnTo>
                  <a:lnTo>
                    <a:pt x="27" y="264"/>
                  </a:lnTo>
                  <a:lnTo>
                    <a:pt x="1" y="343"/>
                  </a:lnTo>
                  <a:lnTo>
                    <a:pt x="1" y="448"/>
                  </a:lnTo>
                  <a:lnTo>
                    <a:pt x="1" y="527"/>
                  </a:lnTo>
                  <a:lnTo>
                    <a:pt x="27" y="606"/>
                  </a:lnTo>
                  <a:lnTo>
                    <a:pt x="80" y="685"/>
                  </a:lnTo>
                  <a:lnTo>
                    <a:pt x="133" y="738"/>
                  </a:lnTo>
                  <a:lnTo>
                    <a:pt x="185" y="817"/>
                  </a:lnTo>
                  <a:lnTo>
                    <a:pt x="264" y="843"/>
                  </a:lnTo>
                  <a:lnTo>
                    <a:pt x="343" y="870"/>
                  </a:lnTo>
                  <a:lnTo>
                    <a:pt x="528" y="870"/>
                  </a:lnTo>
                  <a:lnTo>
                    <a:pt x="607" y="843"/>
                  </a:lnTo>
                  <a:lnTo>
                    <a:pt x="686" y="817"/>
                  </a:lnTo>
                  <a:lnTo>
                    <a:pt x="765" y="738"/>
                  </a:lnTo>
                  <a:lnTo>
                    <a:pt x="817" y="685"/>
                  </a:lnTo>
                  <a:lnTo>
                    <a:pt x="844" y="606"/>
                  </a:lnTo>
                  <a:lnTo>
                    <a:pt x="870" y="527"/>
                  </a:lnTo>
                  <a:lnTo>
                    <a:pt x="870" y="448"/>
                  </a:lnTo>
                  <a:lnTo>
                    <a:pt x="870" y="343"/>
                  </a:lnTo>
                  <a:lnTo>
                    <a:pt x="844" y="264"/>
                  </a:lnTo>
                  <a:lnTo>
                    <a:pt x="817" y="185"/>
                  </a:lnTo>
                  <a:lnTo>
                    <a:pt x="765" y="132"/>
                  </a:lnTo>
                  <a:lnTo>
                    <a:pt x="686" y="53"/>
                  </a:lnTo>
                  <a:lnTo>
                    <a:pt x="607" y="27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6"/>
            <p:cNvSpPr/>
            <p:nvPr/>
          </p:nvSpPr>
          <p:spPr>
            <a:xfrm>
              <a:off x="2584708" y="1487765"/>
              <a:ext cx="115578" cy="22581"/>
            </a:xfrm>
            <a:custGeom>
              <a:avLst/>
              <a:gdLst/>
              <a:ahLst/>
              <a:cxnLst/>
              <a:rect l="l" t="t" r="r" b="b"/>
              <a:pathLst>
                <a:path w="4453" h="870" extrusionOk="0">
                  <a:moveTo>
                    <a:pt x="105" y="0"/>
                  </a:moveTo>
                  <a:lnTo>
                    <a:pt x="53" y="53"/>
                  </a:lnTo>
                  <a:lnTo>
                    <a:pt x="0" y="106"/>
                  </a:lnTo>
                  <a:lnTo>
                    <a:pt x="0" y="185"/>
                  </a:lnTo>
                  <a:lnTo>
                    <a:pt x="0" y="685"/>
                  </a:lnTo>
                  <a:lnTo>
                    <a:pt x="0" y="764"/>
                  </a:lnTo>
                  <a:lnTo>
                    <a:pt x="53" y="817"/>
                  </a:lnTo>
                  <a:lnTo>
                    <a:pt x="105" y="870"/>
                  </a:lnTo>
                  <a:lnTo>
                    <a:pt x="4320" y="870"/>
                  </a:lnTo>
                  <a:lnTo>
                    <a:pt x="4399" y="817"/>
                  </a:lnTo>
                  <a:lnTo>
                    <a:pt x="4426" y="764"/>
                  </a:lnTo>
                  <a:lnTo>
                    <a:pt x="4452" y="685"/>
                  </a:lnTo>
                  <a:lnTo>
                    <a:pt x="4452" y="185"/>
                  </a:lnTo>
                  <a:lnTo>
                    <a:pt x="4426" y="106"/>
                  </a:lnTo>
                  <a:lnTo>
                    <a:pt x="4399" y="53"/>
                  </a:lnTo>
                  <a:lnTo>
                    <a:pt x="43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66"/>
          <p:cNvSpPr/>
          <p:nvPr/>
        </p:nvSpPr>
        <p:spPr>
          <a:xfrm rot="-900035">
            <a:off x="316414" y="1154169"/>
            <a:ext cx="273781" cy="466422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66"/>
          <p:cNvSpPr/>
          <p:nvPr/>
        </p:nvSpPr>
        <p:spPr>
          <a:xfrm rot="7589800">
            <a:off x="726168" y="3450787"/>
            <a:ext cx="373546" cy="1285450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8" name="Google Shape;1438;p66"/>
          <p:cNvGrpSpPr/>
          <p:nvPr/>
        </p:nvGrpSpPr>
        <p:grpSpPr>
          <a:xfrm>
            <a:off x="327200" y="3106400"/>
            <a:ext cx="252200" cy="279550"/>
            <a:chOff x="601188" y="4660625"/>
            <a:chExt cx="252200" cy="279550"/>
          </a:xfrm>
        </p:grpSpPr>
        <p:sp>
          <p:nvSpPr>
            <p:cNvPr id="1439" name="Google Shape;1439;p66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6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6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6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id="{1ED76283-1FB9-4196-9803-301CF5A98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933" y="811548"/>
            <a:ext cx="2133029" cy="178579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71A42F5-38DC-4C98-802D-3CD0A70CB9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0788" y="136611"/>
            <a:ext cx="1418496" cy="1785675"/>
          </a:xfrm>
          <a:prstGeom prst="rect">
            <a:avLst/>
          </a:prstGeom>
        </p:spPr>
      </p:pic>
      <p:sp>
        <p:nvSpPr>
          <p:cNvPr id="1435" name="Google Shape;1435;p66"/>
          <p:cNvSpPr/>
          <p:nvPr/>
        </p:nvSpPr>
        <p:spPr>
          <a:xfrm rot="1212457">
            <a:off x="4268749" y="3874229"/>
            <a:ext cx="1264725" cy="929600"/>
          </a:xfrm>
          <a:custGeom>
            <a:avLst/>
            <a:gdLst/>
            <a:ahLst/>
            <a:cxnLst/>
            <a:rect l="l" t="t" r="r" b="b"/>
            <a:pathLst>
              <a:path w="50589" h="37184" extrusionOk="0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1F9917BB-A37B-45AE-8C29-19CD81E792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194" y="2316075"/>
            <a:ext cx="1903582" cy="147807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55C32E4-D07C-4727-BB33-744512F68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4395" y="3092355"/>
            <a:ext cx="1415648" cy="1767799"/>
          </a:xfrm>
          <a:prstGeom prst="rect">
            <a:avLst/>
          </a:prstGeom>
        </p:spPr>
      </p:pic>
      <p:sp>
        <p:nvSpPr>
          <p:cNvPr id="87" name="Google Shape;1384;p66">
            <a:extLst>
              <a:ext uri="{FF2B5EF4-FFF2-40B4-BE49-F238E27FC236}">
                <a16:creationId xmlns:a16="http://schemas.microsoft.com/office/drawing/2014/main" id="{28DD176E-ECD6-4835-9D00-50423C0A2FED}"/>
              </a:ext>
            </a:extLst>
          </p:cNvPr>
          <p:cNvSpPr txBox="1">
            <a:spLocks/>
          </p:cNvSpPr>
          <p:nvPr/>
        </p:nvSpPr>
        <p:spPr>
          <a:xfrm flipH="1">
            <a:off x="4216865" y="3939191"/>
            <a:ext cx="3474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sl-SI" dirty="0"/>
              <a:t>Glenn Miller</a:t>
            </a:r>
          </a:p>
        </p:txBody>
      </p:sp>
      <p:sp>
        <p:nvSpPr>
          <p:cNvPr id="88" name="Google Shape;1385;p66">
            <a:extLst>
              <a:ext uri="{FF2B5EF4-FFF2-40B4-BE49-F238E27FC236}">
                <a16:creationId xmlns:a16="http://schemas.microsoft.com/office/drawing/2014/main" id="{8382549F-D64B-4CB4-9FCE-F9857C8AF4CC}"/>
              </a:ext>
            </a:extLst>
          </p:cNvPr>
          <p:cNvSpPr txBox="1">
            <a:spLocks/>
          </p:cNvSpPr>
          <p:nvPr/>
        </p:nvSpPr>
        <p:spPr>
          <a:xfrm flipH="1">
            <a:off x="4245109" y="4208071"/>
            <a:ext cx="3474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l-SI" dirty="0">
                <a:hlinkClick r:id="rId10"/>
              </a:rPr>
              <a:t>In </a:t>
            </a:r>
            <a:r>
              <a:rPr lang="sl-SI" dirty="0" err="1">
                <a:hlinkClick r:id="rId10"/>
              </a:rPr>
              <a:t>the</a:t>
            </a:r>
            <a:r>
              <a:rPr lang="sl-SI" dirty="0">
                <a:hlinkClick r:id="rId10"/>
              </a:rPr>
              <a:t> </a:t>
            </a:r>
            <a:r>
              <a:rPr lang="sl-SI" dirty="0" err="1">
                <a:hlinkClick r:id="rId10"/>
              </a:rPr>
              <a:t>mood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C88E53B0-7CED-4FAB-B417-B5BC2A5EE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39438" y="3861170"/>
            <a:ext cx="6833568" cy="742480"/>
          </a:xfrm>
        </p:spPr>
        <p:txBody>
          <a:bodyPr/>
          <a:lstStyle/>
          <a:p>
            <a:pPr algn="l"/>
            <a:r>
              <a:rPr lang="sl-SI" sz="1800" b="1" dirty="0"/>
              <a:t>DJ ali </a:t>
            </a:r>
            <a:r>
              <a:rPr lang="sl-SI" sz="1800" b="1" dirty="0" err="1"/>
              <a:t>didžej</a:t>
            </a:r>
            <a:r>
              <a:rPr lang="sl-SI" sz="1800" b="1" dirty="0"/>
              <a:t> </a:t>
            </a:r>
            <a:r>
              <a:rPr lang="sl-SI" sz="1800" dirty="0"/>
              <a:t>je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oseba, ki iz različnih posnetkov izbira, meša in predvaja glasbo za občinstvo. </a:t>
            </a:r>
          </a:p>
          <a:p>
            <a:pPr algn="l"/>
            <a:endParaRPr lang="sl-SI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FA9C799C-65AC-48AF-B7F7-BE0AD5746EA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 flipH="1">
            <a:off x="1012120" y="2149888"/>
            <a:ext cx="6833570" cy="1403010"/>
          </a:xfrm>
        </p:spPr>
        <p:txBody>
          <a:bodyPr/>
          <a:lstStyle/>
          <a:p>
            <a:pPr algn="l"/>
            <a:r>
              <a:rPr lang="sl-SI" sz="1800" dirty="0"/>
              <a:t>Izvajana je v živo ali na posnetku. </a:t>
            </a:r>
          </a:p>
          <a:p>
            <a:pPr algn="l"/>
            <a:r>
              <a:rPr lang="sl-SI" sz="1800" dirty="0"/>
              <a:t>Poimenovana je po plesu, ki glasbi ustreza – tango, samba, valček, polka….</a:t>
            </a:r>
          </a:p>
          <a:p>
            <a:pPr algn="l"/>
            <a:r>
              <a:rPr lang="sl-SI" sz="1800" dirty="0"/>
              <a:t>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20. stoletju se je razvila elektronska plesna glasba. </a:t>
            </a:r>
            <a:endParaRPr lang="sl-SI" sz="1800" dirty="0"/>
          </a:p>
          <a:p>
            <a:pPr algn="l"/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C40B3199-0503-4FDB-A2E1-FDEB66A03ED1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 flipH="1">
            <a:off x="727300" y="1137385"/>
            <a:ext cx="6999729" cy="914716"/>
          </a:xfrm>
        </p:spPr>
        <p:txBody>
          <a:bodyPr/>
          <a:lstStyle/>
          <a:p>
            <a:pPr algn="l"/>
            <a:r>
              <a:rPr lang="sl-SI" sz="1800" b="1" dirty="0">
                <a:highlight>
                  <a:srgbClr val="C0C0C0"/>
                </a:highlight>
              </a:rPr>
              <a:t>Ples</a:t>
            </a:r>
            <a:r>
              <a:rPr lang="sl-SI" sz="1800" dirty="0"/>
              <a:t> je izražanje z ritmičnim gibanjem telesa. </a:t>
            </a:r>
          </a:p>
          <a:p>
            <a:pPr algn="l"/>
            <a:r>
              <a:rPr lang="sl-SI" sz="1800" dirty="0"/>
              <a:t>Človeka spremlja že od pradavnine, ko so plesali </a:t>
            </a:r>
            <a:r>
              <a:rPr lang="sl-SI" sz="1800" b="1" dirty="0">
                <a:highlight>
                  <a:srgbClr val="C0C0C0"/>
                </a:highlight>
              </a:rPr>
              <a:t>obredne plese</a:t>
            </a:r>
            <a:r>
              <a:rPr lang="sl-SI" sz="1800" b="1" dirty="0"/>
              <a:t>.</a:t>
            </a:r>
          </a:p>
          <a:p>
            <a:pPr algn="l"/>
            <a:endParaRPr lang="sl-SI" b="1" dirty="0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7850FB55-9F5B-4E10-9AF5-85D98B800783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pPr algn="l"/>
            <a:r>
              <a:rPr lang="sl-SI" dirty="0"/>
              <a:t>PLESNA GLASBA</a:t>
            </a:r>
          </a:p>
        </p:txBody>
      </p:sp>
    </p:spTree>
    <p:extLst>
      <p:ext uri="{BB962C8B-B14F-4D97-AF65-F5344CB8AC3E}">
        <p14:creationId xmlns:p14="http://schemas.microsoft.com/office/powerpoint/2010/main" val="2705040945"/>
      </p:ext>
    </p:extLst>
  </p:cSld>
  <p:clrMapOvr>
    <a:masterClrMapping/>
  </p:clrMapOvr>
</p:sld>
</file>

<file path=ppt/theme/theme1.xml><?xml version="1.0" encoding="utf-8"?>
<a:theme xmlns:a="http://schemas.openxmlformats.org/drawingml/2006/main" name="Art Subject for Elementary - 2nd Grade: Music XL by Slidesgo">
  <a:themeElements>
    <a:clrScheme name="Simple Light">
      <a:dk1>
        <a:srgbClr val="F77A7D"/>
      </a:dk1>
      <a:lt1>
        <a:srgbClr val="FFF1E8"/>
      </a:lt1>
      <a:dk2>
        <a:srgbClr val="174451"/>
      </a:dk2>
      <a:lt2>
        <a:srgbClr val="FCD2CA"/>
      </a:lt2>
      <a:accent1>
        <a:srgbClr val="FD9F80"/>
      </a:accent1>
      <a:accent2>
        <a:srgbClr val="FEB6A3"/>
      </a:accent2>
      <a:accent3>
        <a:srgbClr val="FFCD7F"/>
      </a:accent3>
      <a:accent4>
        <a:srgbClr val="C4D7D1"/>
      </a:accent4>
      <a:accent5>
        <a:srgbClr val="FFFFFF"/>
      </a:accent5>
      <a:accent6>
        <a:srgbClr val="FFFFFF"/>
      </a:accent6>
      <a:hlink>
        <a:srgbClr val="174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163</Words>
  <Application>Microsoft Office PowerPoint</Application>
  <PresentationFormat>Diaprojekcija na zaslonu (16:9)</PresentationFormat>
  <Paragraphs>40</Paragraphs>
  <Slides>6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Lato</vt:lpstr>
      <vt:lpstr>Poppins</vt:lpstr>
      <vt:lpstr>Art Subject for Elementary - 2nd Grade: Music XL by Slidesgo</vt:lpstr>
      <vt:lpstr>JAZZ</vt:lpstr>
      <vt:lpstr>Jazz</vt:lpstr>
      <vt:lpstr>Značilnosti jazza</vt:lpstr>
      <vt:lpstr>Glasbila v jazzovski glasbi</vt:lpstr>
      <vt:lpstr>Glasbeniki</vt:lpstr>
      <vt:lpstr>PLESNA GLASBA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Popularna glasba</dc:title>
  <dc:creator>Marja Špes</dc:creator>
  <cp:lastModifiedBy>Marja Špes </cp:lastModifiedBy>
  <cp:revision>21</cp:revision>
  <dcterms:modified xsi:type="dcterms:W3CDTF">2024-10-11T09:54:26Z</dcterms:modified>
</cp:coreProperties>
</file>