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82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171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491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20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229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411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737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791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379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572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119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605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45AE7-510F-45EF-B87C-DF26CBD24C4F}" type="datetimeFigureOut">
              <a:rPr lang="sl-SI" smtClean="0"/>
              <a:t>15. 11. 2018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52F29-414E-4968-A891-0FEAE376E5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105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6520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Urejeni seznam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l-SI" dirty="0" smtClean="0"/>
              <a:t>Operacijski sistem</a:t>
            </a:r>
          </a:p>
          <a:p>
            <a:pPr marL="0" indent="0">
              <a:buNone/>
            </a:pPr>
            <a:r>
              <a:rPr lang="sl-SI" dirty="0" smtClean="0"/>
              <a:t>Windows</a:t>
            </a:r>
          </a:p>
          <a:p>
            <a:pPr marL="0" indent="0">
              <a:buNone/>
            </a:pPr>
            <a:r>
              <a:rPr lang="sl-SI" dirty="0" smtClean="0"/>
              <a:t>Windows 7</a:t>
            </a:r>
          </a:p>
          <a:p>
            <a:pPr marL="0" indent="0">
              <a:buNone/>
            </a:pPr>
            <a:r>
              <a:rPr lang="sl-SI" dirty="0" smtClean="0"/>
              <a:t>Windows 8.1</a:t>
            </a:r>
          </a:p>
          <a:p>
            <a:pPr marL="0" indent="0">
              <a:buNone/>
            </a:pPr>
            <a:r>
              <a:rPr lang="sl-SI" dirty="0" smtClean="0"/>
              <a:t>Windows 10</a:t>
            </a:r>
          </a:p>
          <a:p>
            <a:pPr marL="0" indent="0">
              <a:buNone/>
            </a:pPr>
            <a:r>
              <a:rPr lang="sl-SI" dirty="0" smtClean="0"/>
              <a:t>Linux</a:t>
            </a:r>
          </a:p>
          <a:p>
            <a:pPr marL="0" indent="0">
              <a:buNone/>
            </a:pPr>
            <a:r>
              <a:rPr lang="sl-SI" dirty="0" err="1" smtClean="0"/>
              <a:t>Ubuntu</a:t>
            </a:r>
            <a:endParaRPr lang="sl-SI" dirty="0" smtClean="0"/>
          </a:p>
          <a:p>
            <a:pPr marL="0" indent="0">
              <a:buNone/>
            </a:pPr>
            <a:r>
              <a:rPr lang="sl-SI" dirty="0" err="1" smtClean="0"/>
              <a:t>Fedora</a:t>
            </a:r>
            <a:endParaRPr lang="sl-SI" dirty="0" smtClean="0"/>
          </a:p>
          <a:p>
            <a:pPr marL="0" indent="0">
              <a:buNone/>
            </a:pPr>
            <a:r>
              <a:rPr lang="sl-SI" dirty="0" err="1" smtClean="0"/>
              <a:t>Mint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Mac OS</a:t>
            </a:r>
          </a:p>
          <a:p>
            <a:pPr marL="0" indent="0">
              <a:buNone/>
            </a:pPr>
            <a:r>
              <a:rPr lang="sl-SI" dirty="0" smtClean="0"/>
              <a:t>Sierra</a:t>
            </a:r>
          </a:p>
          <a:p>
            <a:pPr marL="0" indent="0">
              <a:buNone/>
            </a:pPr>
            <a:r>
              <a:rPr lang="sl-SI" dirty="0" err="1" smtClean="0"/>
              <a:t>High</a:t>
            </a:r>
            <a:r>
              <a:rPr lang="sl-SI" dirty="0" smtClean="0"/>
              <a:t> Sierra</a:t>
            </a:r>
          </a:p>
          <a:p>
            <a:pPr marL="0" indent="0">
              <a:buNone/>
            </a:pPr>
            <a:r>
              <a:rPr lang="sl-SI" dirty="0" err="1" smtClean="0"/>
              <a:t>Mojave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18325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21</Words>
  <Application>Microsoft Office PowerPoint</Application>
  <PresentationFormat>Širokozaslonsko</PresentationFormat>
  <Paragraphs>14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PowerPointova predstavitev</vt:lpstr>
      <vt:lpstr>Urejeni seznam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Gregor Arko</dc:creator>
  <cp:lastModifiedBy>Gregor Arko</cp:lastModifiedBy>
  <cp:revision>3</cp:revision>
  <dcterms:created xsi:type="dcterms:W3CDTF">2018-11-15T18:09:18Z</dcterms:created>
  <dcterms:modified xsi:type="dcterms:W3CDTF">2018-11-15T18:38:45Z</dcterms:modified>
</cp:coreProperties>
</file>