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CRwuxDpth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B02348-D37A-4BCD-8568-CDAE9C200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Antigeni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837643-CDD8-498A-A3BC-2D5532B04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1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11546C-5DD8-4399-99AD-3742CEC8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E2BEF2-09DB-4F91-A40B-65074FFE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Antigen ali imunogen je vsaka tuja snov, ki vzbudi v organizmu imunski odziv - to je nastanek protiteles. Gostitelj jih prepozna kot tuje.</a:t>
            </a:r>
          </a:p>
        </p:txBody>
      </p:sp>
    </p:spTree>
    <p:extLst>
      <p:ext uri="{BB962C8B-B14F-4D97-AF65-F5344CB8AC3E}">
        <p14:creationId xmlns:p14="http://schemas.microsoft.com/office/powerpoint/2010/main" val="172472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8C886-6E36-4449-A8D9-72F16DA7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Antigen 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411054-A2E8-4DD6-9054-81D8FA186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/>
              <a:t>telesu tuja snov,</a:t>
            </a:r>
          </a:p>
          <a:p>
            <a:pPr>
              <a:buFontTx/>
              <a:buChar char="-"/>
            </a:pPr>
            <a:r>
              <a:rPr lang="sl-SI" dirty="0"/>
              <a:t>ima veliko molekulsko maso, </a:t>
            </a:r>
          </a:p>
          <a:p>
            <a:pPr>
              <a:buFontTx/>
              <a:buChar char="-"/>
            </a:pPr>
            <a:r>
              <a:rPr lang="sl-SI" dirty="0"/>
              <a:t>kemično so to največkrat beljakovine, lahko tudi polisaharidi ali druge naravne ali sintetične spojine, </a:t>
            </a:r>
          </a:p>
          <a:p>
            <a:pPr marL="0" indent="0">
              <a:buNone/>
            </a:pPr>
            <a:r>
              <a:rPr lang="sl-SI" dirty="0"/>
              <a:t>- so specifični, kar pomeni, da reagirajo s protitelesi, katerih nastanek so spodbudili sami. </a:t>
            </a:r>
          </a:p>
        </p:txBody>
      </p:sp>
    </p:spTree>
    <p:extLst>
      <p:ext uri="{BB962C8B-B14F-4D97-AF65-F5344CB8AC3E}">
        <p14:creationId xmlns:p14="http://schemas.microsoft.com/office/powerpoint/2010/main" val="112918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52E6C3-2AC9-43A2-BF8A-670E03DC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6E1C03-BA33-4FB1-A808-C9F89BFE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846" y="2456329"/>
            <a:ext cx="3339353" cy="3762356"/>
          </a:xfrm>
        </p:spPr>
        <p:txBody>
          <a:bodyPr/>
          <a:lstStyle/>
          <a:p>
            <a:r>
              <a:rPr lang="sl-SI" dirty="0"/>
              <a:t>Antigeni imajo na površini določene kemične skupine - antigenske determinante ali </a:t>
            </a:r>
            <a:r>
              <a:rPr lang="sl-SI" dirty="0" err="1"/>
              <a:t>epitope</a:t>
            </a:r>
            <a:r>
              <a:rPr lang="sl-SI" dirty="0"/>
              <a:t>. To so tista mesta, ki povzročijo nastanek protiteles in s katerimi se protitelesa vežejo.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6A4215-6B72-4631-B29A-EC5820E6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974464"/>
            <a:ext cx="7315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1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308B58-F75C-4F45-820E-706971F6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0735E6-E606-4E50-B2F7-602FB70E0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Različni antigeni imajo različne </a:t>
            </a:r>
            <a:r>
              <a:rPr lang="sl-SI" dirty="0" err="1"/>
              <a:t>epitope</a:t>
            </a:r>
            <a:r>
              <a:rPr lang="sl-SI" dirty="0"/>
              <a:t>, s katerimi se povežejo z različnimi protitelesi! Puščice označujejo </a:t>
            </a:r>
            <a:r>
              <a:rPr lang="sl-SI" dirty="0" err="1"/>
              <a:t>epitope</a:t>
            </a:r>
            <a:r>
              <a:rPr lang="sl-SI" dirty="0"/>
              <a:t> za protitelesa A, B in C.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1D686F-37E6-4F0C-9AC3-2814E500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06" y="3200965"/>
            <a:ext cx="7329335" cy="32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4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4CF3B6-146D-4529-A635-4BF7DA2E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0D16C0-5E28-4712-A03A-1CE631A55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Vsak limfocit ima samo eno vrsto receptorjev za antigen, ki prepoznavajo samo eno vrsto antigenskih molekul. </a:t>
            </a:r>
          </a:p>
          <a:p>
            <a:r>
              <a:rPr lang="sl-SI" dirty="0"/>
              <a:t>V organizmu je več milijonov limfocitov, ki se razlikujejo glede na antigensko specifičnost. </a:t>
            </a:r>
          </a:p>
          <a:p>
            <a:r>
              <a:rPr lang="sl-SI" dirty="0"/>
              <a:t>Antigen, ki vdre v telo, se veže samo na limfocite, ki imajo ustrezne antigenske determinante. </a:t>
            </a:r>
          </a:p>
          <a:p>
            <a:r>
              <a:rPr lang="sl-SI" dirty="0"/>
              <a:t>Nekatere snovi so premajhne, da bi povzročile imunski odziv, nastanek protiteles. Zato se morajo v organizmu vezati na beljakovine. Šele takrat lahko delujejo kot pravi antigeni. Te majhne snovi imenujemo nepopolni antigeni ali </a:t>
            </a:r>
            <a:r>
              <a:rPr lang="sl-SI" dirty="0" err="1"/>
              <a:t>hapteni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3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1CEFC7-F58C-4E57-BCD4-4755BC5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C1C392-C0F6-457B-BEE8-C195706A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Antigeni so različnega izvora. Najpogostejši so mikrobni antigeni. </a:t>
            </a:r>
          </a:p>
          <a:p>
            <a:endParaRPr lang="sl-SI" dirty="0"/>
          </a:p>
          <a:p>
            <a:r>
              <a:rPr lang="sl-SI" dirty="0"/>
              <a:t>Na primer: </a:t>
            </a:r>
          </a:p>
          <a:p>
            <a:pPr>
              <a:buFontTx/>
              <a:buChar char="-"/>
            </a:pPr>
            <a:r>
              <a:rPr lang="sl-SI" dirty="0"/>
              <a:t>bakterijski antigeni, </a:t>
            </a:r>
          </a:p>
          <a:p>
            <a:pPr>
              <a:buFontTx/>
              <a:buChar char="-"/>
            </a:pPr>
            <a:r>
              <a:rPr lang="sl-SI" dirty="0"/>
              <a:t>virusni antigeni, </a:t>
            </a:r>
          </a:p>
          <a:p>
            <a:pPr>
              <a:buFontTx/>
              <a:buChar char="-"/>
            </a:pPr>
            <a:r>
              <a:rPr lang="sl-SI" dirty="0"/>
              <a:t>antigeni gliv, </a:t>
            </a:r>
          </a:p>
          <a:p>
            <a:pPr marL="0" indent="0">
              <a:buNone/>
            </a:pPr>
            <a:r>
              <a:rPr lang="sl-SI" dirty="0"/>
              <a:t>- antigeni praživali.</a:t>
            </a:r>
          </a:p>
        </p:txBody>
      </p:sp>
    </p:spTree>
    <p:extLst>
      <p:ext uri="{BB962C8B-B14F-4D97-AF65-F5344CB8AC3E}">
        <p14:creationId xmlns:p14="http://schemas.microsoft.com/office/powerpoint/2010/main" val="88229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49297A-7B4D-4E11-8BBE-42EB49D0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070" y="510988"/>
            <a:ext cx="6952129" cy="5707697"/>
          </a:xfrm>
        </p:spPr>
        <p:txBody>
          <a:bodyPr/>
          <a:lstStyle/>
          <a:p>
            <a:r>
              <a:rPr lang="sl-SI" dirty="0"/>
              <a:t>Spodnja slika prikazuje imunski odziv: Limfociti B izločajo protitelesa, ki napadajo antigene. Antigeni so različni (bakterije, virusi). Posebne vrste levkocitov uničujejo antigene s fagocitozo.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332170-63B9-4204-B241-85F993D7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34" y="1769028"/>
            <a:ext cx="6847294" cy="47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0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0CF4AB-568F-4EC4-ABBD-2E74BC5A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51A699-4331-4418-85FE-95BC52C9A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>
                <a:hlinkClick r:id="rId2"/>
              </a:rPr>
              <a:t>https://www.youtube.com/watch?v=qCRwuxDpthY</a:t>
            </a:r>
            <a:r>
              <a:rPr lang="sl-S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396547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35</TotalTime>
  <Words>288</Words>
  <Application>Microsoft Office PowerPoint</Application>
  <PresentationFormat>Širokozaslonsko</PresentationFormat>
  <Paragraphs>22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Sled pare</vt:lpstr>
      <vt:lpstr>Antigeni</vt:lpstr>
      <vt:lpstr>PowerPointova predstavitev</vt:lpstr>
      <vt:lpstr>Antigen 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Antigeni</dc:title>
  <dc:creator>Neva Rebolj</dc:creator>
  <cp:lastModifiedBy>Neva Rebolj</cp:lastModifiedBy>
  <cp:revision>4</cp:revision>
  <dcterms:created xsi:type="dcterms:W3CDTF">2023-06-30T17:03:20Z</dcterms:created>
  <dcterms:modified xsi:type="dcterms:W3CDTF">2023-07-01T15:18:29Z</dcterms:modified>
</cp:coreProperties>
</file>