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15"/>
  </p:notesMasterIdLst>
  <p:sldIdLst>
    <p:sldId id="2561" r:id="rId5"/>
    <p:sldId id="2562" r:id="rId6"/>
    <p:sldId id="2563" r:id="rId7"/>
    <p:sldId id="2568" r:id="rId8"/>
    <p:sldId id="2564" r:id="rId9"/>
    <p:sldId id="2569" r:id="rId10"/>
    <p:sldId id="2565" r:id="rId11"/>
    <p:sldId id="2570" r:id="rId12"/>
    <p:sldId id="2566" r:id="rId13"/>
    <p:sldId id="25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gonski sklopi v robotiki" id="{929C1585-0542-45D7-8B76-D037081FECBE}">
          <p14:sldIdLst>
            <p14:sldId id="2561"/>
          </p14:sldIdLst>
        </p14:section>
        <p14:section name="Types of Drive Systems" id="{46A676A8-E62E-4B4A-BA6D-7C629B911CAB}">
          <p14:sldIdLst>
            <p14:sldId id="2562"/>
            <p14:sldId id="2563"/>
            <p14:sldId id="2568"/>
            <p14:sldId id="2564"/>
            <p14:sldId id="2569"/>
            <p14:sldId id="2565"/>
            <p14:sldId id="2570"/>
          </p14:sldIdLst>
        </p14:section>
        <p14:section name="Comparison of Drives" id="{5E0121B1-A0C0-4E2D-BB0C-295F493AED56}">
          <p14:sldIdLst>
            <p14:sldId id="2566"/>
            <p14:sldId id="25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049B6-2BE6-4A6D-9919-2F3CFF40B6A0}" v="9" dt="2025-09-24T10:06:09.483"/>
  </p1510:revLst>
</p1510:revInfo>
</file>

<file path=ppt/tableStyles.xml><?xml version="1.0" encoding="utf-8"?>
<a:tblStyleLst xmlns:a="http://schemas.openxmlformats.org/drawingml/2006/main" def="{5940675A-B579-460E-94D1-54222C63F5D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Svetel slog 2 – poudarek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Svetel slog 2 – poudarek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eja Osredkar" userId="f534b45d-f65e-48fa-a394-403f90f4ffdf" providerId="ADAL" clId="{6F650CAD-3E14-4795-82FE-480014895E55}"/>
    <pc:docChg chg="undo custSel addSld delSld modSld modSection">
      <pc:chgData name="Sergeja Osredkar" userId="f534b45d-f65e-48fa-a394-403f90f4ffdf" providerId="ADAL" clId="{6F650CAD-3E14-4795-82FE-480014895E55}" dt="2025-09-24T18:03:15.143" v="362" actId="20577"/>
      <pc:docMkLst>
        <pc:docMk/>
      </pc:docMkLst>
      <pc:sldChg chg="addSp modSp mod">
        <pc:chgData name="Sergeja Osredkar" userId="f534b45d-f65e-48fa-a394-403f90f4ffdf" providerId="ADAL" clId="{6F650CAD-3E14-4795-82FE-480014895E55}" dt="2025-09-24T17:32:08.390" v="52" actId="1076"/>
        <pc:sldMkLst>
          <pc:docMk/>
          <pc:sldMk cId="267381751" sldId="2562"/>
        </pc:sldMkLst>
        <pc:spChg chg="mod">
          <ac:chgData name="Sergeja Osredkar" userId="f534b45d-f65e-48fa-a394-403f90f4ffdf" providerId="ADAL" clId="{6F650CAD-3E14-4795-82FE-480014895E55}" dt="2025-09-24T17:31:42.241" v="42" actId="108"/>
          <ac:spMkLst>
            <pc:docMk/>
            <pc:sldMk cId="267381751" sldId="2562"/>
            <ac:spMk id="2" creationId="{E528BD4A-735D-0337-80A7-8CCF2384C645}"/>
          </ac:spMkLst>
        </pc:spChg>
        <pc:spChg chg="add mod">
          <ac:chgData name="Sergeja Osredkar" userId="f534b45d-f65e-48fa-a394-403f90f4ffdf" providerId="ADAL" clId="{6F650CAD-3E14-4795-82FE-480014895E55}" dt="2025-09-24T17:32:08.390" v="52" actId="1076"/>
          <ac:spMkLst>
            <pc:docMk/>
            <pc:sldMk cId="267381751" sldId="2562"/>
            <ac:spMk id="3" creationId="{28423C14-8039-4923-AE4D-DBDBE9A8D944}"/>
          </ac:spMkLst>
        </pc:spChg>
      </pc:sldChg>
      <pc:sldChg chg="addSp delSp modSp mod delAnim">
        <pc:chgData name="Sergeja Osredkar" userId="f534b45d-f65e-48fa-a394-403f90f4ffdf" providerId="ADAL" clId="{6F650CAD-3E14-4795-82FE-480014895E55}" dt="2025-09-24T17:36:09.412" v="76"/>
        <pc:sldMkLst>
          <pc:docMk/>
          <pc:sldMk cId="87208789" sldId="2563"/>
        </pc:sldMkLst>
        <pc:spChg chg="del">
          <ac:chgData name="Sergeja Osredkar" userId="f534b45d-f65e-48fa-a394-403f90f4ffdf" providerId="ADAL" clId="{6F650CAD-3E14-4795-82FE-480014895E55}" dt="2025-09-24T17:32:27.568" v="55" actId="478"/>
          <ac:spMkLst>
            <pc:docMk/>
            <pc:sldMk cId="87208789" sldId="2563"/>
            <ac:spMk id="3" creationId="{D425EA25-E460-65E3-B474-B3E592FBA0E8}"/>
          </ac:spMkLst>
        </pc:spChg>
        <pc:spChg chg="add del">
          <ac:chgData name="Sergeja Osredkar" userId="f534b45d-f65e-48fa-a394-403f90f4ffdf" providerId="ADAL" clId="{6F650CAD-3E14-4795-82FE-480014895E55}" dt="2025-09-24T17:35:14.043" v="57"/>
          <ac:spMkLst>
            <pc:docMk/>
            <pc:sldMk cId="87208789" sldId="2563"/>
            <ac:spMk id="4" creationId="{78572275-7ED4-412A-B4B5-DB44F5417CE9}"/>
          </ac:spMkLst>
        </pc:spChg>
        <pc:spChg chg="del mod">
          <ac:chgData name="Sergeja Osredkar" userId="f534b45d-f65e-48fa-a394-403f90f4ffdf" providerId="ADAL" clId="{6F650CAD-3E14-4795-82FE-480014895E55}" dt="2025-09-24T17:35:34.487" v="62" actId="478"/>
          <ac:spMkLst>
            <pc:docMk/>
            <pc:sldMk cId="87208789" sldId="2563"/>
            <ac:spMk id="5" creationId="{A8088AE6-BC33-CFE9-1333-76FAF39469FD}"/>
          </ac:spMkLst>
        </pc:spChg>
        <pc:spChg chg="del mod">
          <ac:chgData name="Sergeja Osredkar" userId="f534b45d-f65e-48fa-a394-403f90f4ffdf" providerId="ADAL" clId="{6F650CAD-3E14-4795-82FE-480014895E55}" dt="2025-09-24T17:32:23.977" v="54" actId="478"/>
          <ac:spMkLst>
            <pc:docMk/>
            <pc:sldMk cId="87208789" sldId="2563"/>
            <ac:spMk id="6" creationId="{EA48E30A-4768-C35B-ABD3-66094C5F769B}"/>
          </ac:spMkLst>
        </pc:spChg>
        <pc:spChg chg="add del">
          <ac:chgData name="Sergeja Osredkar" userId="f534b45d-f65e-48fa-a394-403f90f4ffdf" providerId="ADAL" clId="{6F650CAD-3E14-4795-82FE-480014895E55}" dt="2025-09-24T17:35:14.043" v="57"/>
          <ac:spMkLst>
            <pc:docMk/>
            <pc:sldMk cId="87208789" sldId="2563"/>
            <ac:spMk id="9" creationId="{069C8B1C-FA1F-4583-B9D4-93E1760906B0}"/>
          </ac:spMkLst>
        </pc:spChg>
        <pc:spChg chg="add del">
          <ac:chgData name="Sergeja Osredkar" userId="f534b45d-f65e-48fa-a394-403f90f4ffdf" providerId="ADAL" clId="{6F650CAD-3E14-4795-82FE-480014895E55}" dt="2025-09-24T17:35:14.043" v="57"/>
          <ac:spMkLst>
            <pc:docMk/>
            <pc:sldMk cId="87208789" sldId="2563"/>
            <ac:spMk id="10" creationId="{42A10009-C9C6-4870-9B53-FE5373DA2D65}"/>
          </ac:spMkLst>
        </pc:spChg>
        <pc:spChg chg="add del">
          <ac:chgData name="Sergeja Osredkar" userId="f534b45d-f65e-48fa-a394-403f90f4ffdf" providerId="ADAL" clId="{6F650CAD-3E14-4795-82FE-480014895E55}" dt="2025-09-24T17:35:14.043" v="57"/>
          <ac:spMkLst>
            <pc:docMk/>
            <pc:sldMk cId="87208789" sldId="2563"/>
            <ac:spMk id="11" creationId="{62E624E7-9DA2-4E19-9DC3-81C9A0FE1650}"/>
          </ac:spMkLst>
        </pc:spChg>
        <pc:spChg chg="add del">
          <ac:chgData name="Sergeja Osredkar" userId="f534b45d-f65e-48fa-a394-403f90f4ffdf" providerId="ADAL" clId="{6F650CAD-3E14-4795-82FE-480014895E55}" dt="2025-09-24T17:35:14.043" v="57"/>
          <ac:spMkLst>
            <pc:docMk/>
            <pc:sldMk cId="87208789" sldId="2563"/>
            <ac:spMk id="12" creationId="{5C79C997-C3FA-474A-8A7E-4EA78216096E}"/>
          </ac:spMkLst>
        </pc:spChg>
        <pc:spChg chg="add del mod">
          <ac:chgData name="Sergeja Osredkar" userId="f534b45d-f65e-48fa-a394-403f90f4ffdf" providerId="ADAL" clId="{6F650CAD-3E14-4795-82FE-480014895E55}" dt="2025-09-24T17:35:59.897" v="69" actId="478"/>
          <ac:spMkLst>
            <pc:docMk/>
            <pc:sldMk cId="87208789" sldId="2563"/>
            <ac:spMk id="13" creationId="{81EB8253-B6D0-4BE5-B067-6F35C3671837}"/>
          </ac:spMkLst>
        </pc:spChg>
        <pc:spChg chg="add del mod">
          <ac:chgData name="Sergeja Osredkar" userId="f534b45d-f65e-48fa-a394-403f90f4ffdf" providerId="ADAL" clId="{6F650CAD-3E14-4795-82FE-480014895E55}" dt="2025-09-24T17:36:05.355" v="73" actId="478"/>
          <ac:spMkLst>
            <pc:docMk/>
            <pc:sldMk cId="87208789" sldId="2563"/>
            <ac:spMk id="14" creationId="{FC1AC627-6414-4C6B-854D-C269DE900367}"/>
          </ac:spMkLst>
        </pc:spChg>
        <pc:spChg chg="add del mod">
          <ac:chgData name="Sergeja Osredkar" userId="f534b45d-f65e-48fa-a394-403f90f4ffdf" providerId="ADAL" clId="{6F650CAD-3E14-4795-82FE-480014895E55}" dt="2025-09-24T17:36:02.799" v="71" actId="478"/>
          <ac:spMkLst>
            <pc:docMk/>
            <pc:sldMk cId="87208789" sldId="2563"/>
            <ac:spMk id="15" creationId="{C4D7B527-4188-4E03-A878-216232CE2661}"/>
          </ac:spMkLst>
        </pc:spChg>
        <pc:spChg chg="add del mod">
          <ac:chgData name="Sergeja Osredkar" userId="f534b45d-f65e-48fa-a394-403f90f4ffdf" providerId="ADAL" clId="{6F650CAD-3E14-4795-82FE-480014895E55}" dt="2025-09-24T17:36:06.181" v="74" actId="478"/>
          <ac:spMkLst>
            <pc:docMk/>
            <pc:sldMk cId="87208789" sldId="2563"/>
            <ac:spMk id="16" creationId="{78A66780-7A64-4723-A292-38DB18D16974}"/>
          </ac:spMkLst>
        </pc:spChg>
        <pc:spChg chg="add del mod">
          <ac:chgData name="Sergeja Osredkar" userId="f534b45d-f65e-48fa-a394-403f90f4ffdf" providerId="ADAL" clId="{6F650CAD-3E14-4795-82FE-480014895E55}" dt="2025-09-24T17:36:04.288" v="72" actId="478"/>
          <ac:spMkLst>
            <pc:docMk/>
            <pc:sldMk cId="87208789" sldId="2563"/>
            <ac:spMk id="17" creationId="{5C281F82-2C9E-43D3-87EF-938B54BF2F42}"/>
          </ac:spMkLst>
        </pc:spChg>
        <pc:spChg chg="add del mod">
          <ac:chgData name="Sergeja Osredkar" userId="f534b45d-f65e-48fa-a394-403f90f4ffdf" providerId="ADAL" clId="{6F650CAD-3E14-4795-82FE-480014895E55}" dt="2025-09-24T17:36:00.917" v="70" actId="478"/>
          <ac:spMkLst>
            <pc:docMk/>
            <pc:sldMk cId="87208789" sldId="2563"/>
            <ac:spMk id="19" creationId="{215682A9-CF4D-47AF-AECA-61D2EB35A12E}"/>
          </ac:spMkLst>
        </pc:spChg>
        <pc:spChg chg="add del">
          <ac:chgData name="Sergeja Osredkar" userId="f534b45d-f65e-48fa-a394-403f90f4ffdf" providerId="ADAL" clId="{6F650CAD-3E14-4795-82FE-480014895E55}" dt="2025-09-24T17:35:48.005" v="64"/>
          <ac:spMkLst>
            <pc:docMk/>
            <pc:sldMk cId="87208789" sldId="2563"/>
            <ac:spMk id="20" creationId="{28E0A2A6-11D7-4005-928E-03998EC06215}"/>
          </ac:spMkLst>
        </pc:spChg>
        <pc:spChg chg="add del">
          <ac:chgData name="Sergeja Osredkar" userId="f534b45d-f65e-48fa-a394-403f90f4ffdf" providerId="ADAL" clId="{6F650CAD-3E14-4795-82FE-480014895E55}" dt="2025-09-24T17:35:48.005" v="64"/>
          <ac:spMkLst>
            <pc:docMk/>
            <pc:sldMk cId="87208789" sldId="2563"/>
            <ac:spMk id="21" creationId="{AC78E74A-6281-44F9-B001-4A00817E7403}"/>
          </ac:spMkLst>
        </pc:spChg>
        <pc:spChg chg="add del">
          <ac:chgData name="Sergeja Osredkar" userId="f534b45d-f65e-48fa-a394-403f90f4ffdf" providerId="ADAL" clId="{6F650CAD-3E14-4795-82FE-480014895E55}" dt="2025-09-24T17:35:48.005" v="64"/>
          <ac:spMkLst>
            <pc:docMk/>
            <pc:sldMk cId="87208789" sldId="2563"/>
            <ac:spMk id="22" creationId="{D136B97E-F8B8-4FE6-9055-DD7A78DF03D5}"/>
          </ac:spMkLst>
        </pc:spChg>
        <pc:spChg chg="add del">
          <ac:chgData name="Sergeja Osredkar" userId="f534b45d-f65e-48fa-a394-403f90f4ffdf" providerId="ADAL" clId="{6F650CAD-3E14-4795-82FE-480014895E55}" dt="2025-09-24T17:35:48.005" v="64"/>
          <ac:spMkLst>
            <pc:docMk/>
            <pc:sldMk cId="87208789" sldId="2563"/>
            <ac:spMk id="23" creationId="{9D01E9F7-6709-4E8D-9564-4367CF059B7A}"/>
          </ac:spMkLst>
        </pc:spChg>
        <pc:spChg chg="add del">
          <ac:chgData name="Sergeja Osredkar" userId="f534b45d-f65e-48fa-a394-403f90f4ffdf" providerId="ADAL" clId="{6F650CAD-3E14-4795-82FE-480014895E55}" dt="2025-09-24T17:35:48.005" v="64"/>
          <ac:spMkLst>
            <pc:docMk/>
            <pc:sldMk cId="87208789" sldId="2563"/>
            <ac:spMk id="24" creationId="{1352EF2B-F446-4522-929F-DCC1263C1398}"/>
          </ac:spMkLst>
        </pc:spChg>
        <pc:spChg chg="add mod">
          <ac:chgData name="Sergeja Osredkar" userId="f534b45d-f65e-48fa-a394-403f90f4ffdf" providerId="ADAL" clId="{6F650CAD-3E14-4795-82FE-480014895E55}" dt="2025-09-24T17:36:09.412" v="76"/>
          <ac:spMkLst>
            <pc:docMk/>
            <pc:sldMk cId="87208789" sldId="2563"/>
            <ac:spMk id="26" creationId="{3EB0E754-FCB0-4042-AA06-01E6117FB1C9}"/>
          </ac:spMkLst>
        </pc:spChg>
      </pc:sldChg>
      <pc:sldChg chg="addSp delSp modSp mod">
        <pc:chgData name="Sergeja Osredkar" userId="f534b45d-f65e-48fa-a394-403f90f4ffdf" providerId="ADAL" clId="{6F650CAD-3E14-4795-82FE-480014895E55}" dt="2025-09-24T17:46:38.746" v="241" actId="478"/>
        <pc:sldMkLst>
          <pc:docMk/>
          <pc:sldMk cId="3414982017" sldId="2564"/>
        </pc:sldMkLst>
        <pc:spChg chg="mod">
          <ac:chgData name="Sergeja Osredkar" userId="f534b45d-f65e-48fa-a394-403f90f4ffdf" providerId="ADAL" clId="{6F650CAD-3E14-4795-82FE-480014895E55}" dt="2025-09-24T17:39:23.267" v="108" actId="20577"/>
          <ac:spMkLst>
            <pc:docMk/>
            <pc:sldMk cId="3414982017" sldId="2564"/>
            <ac:spMk id="2" creationId="{82381AF3-C304-8897-7CA2-CC203F356339}"/>
          </ac:spMkLst>
        </pc:spChg>
        <pc:spChg chg="del mod">
          <ac:chgData name="Sergeja Osredkar" userId="f534b45d-f65e-48fa-a394-403f90f4ffdf" providerId="ADAL" clId="{6F650CAD-3E14-4795-82FE-480014895E55}" dt="2025-09-24T17:46:38.746" v="241" actId="478"/>
          <ac:spMkLst>
            <pc:docMk/>
            <pc:sldMk cId="3414982017" sldId="2564"/>
            <ac:spMk id="3" creationId="{8F3422D4-285D-D7F7-14BB-D9870D16D1D8}"/>
          </ac:spMkLst>
        </pc:spChg>
        <pc:spChg chg="del mod">
          <ac:chgData name="Sergeja Osredkar" userId="f534b45d-f65e-48fa-a394-403f90f4ffdf" providerId="ADAL" clId="{6F650CAD-3E14-4795-82FE-480014895E55}" dt="2025-09-24T17:46:34.031" v="239" actId="478"/>
          <ac:spMkLst>
            <pc:docMk/>
            <pc:sldMk cId="3414982017" sldId="2564"/>
            <ac:spMk id="5" creationId="{035DBD27-D2FD-6D67-323B-2C3EBB7669D8}"/>
          </ac:spMkLst>
        </pc:spChg>
        <pc:spChg chg="add del mod">
          <ac:chgData name="Sergeja Osredkar" userId="f534b45d-f65e-48fa-a394-403f90f4ffdf" providerId="ADAL" clId="{6F650CAD-3E14-4795-82FE-480014895E55}" dt="2025-09-24T17:40:15.023" v="113" actId="478"/>
          <ac:spMkLst>
            <pc:docMk/>
            <pc:sldMk cId="3414982017" sldId="2564"/>
            <ac:spMk id="8" creationId="{D650BFD6-53C6-4F49-8AC1-8CFBE98A135B}"/>
          </ac:spMkLst>
        </pc:spChg>
        <pc:spChg chg="add mod">
          <ac:chgData name="Sergeja Osredkar" userId="f534b45d-f65e-48fa-a394-403f90f4ffdf" providerId="ADAL" clId="{6F650CAD-3E14-4795-82FE-480014895E55}" dt="2025-09-24T17:46:30.957" v="237" actId="14100"/>
          <ac:spMkLst>
            <pc:docMk/>
            <pc:sldMk cId="3414982017" sldId="2564"/>
            <ac:spMk id="9" creationId="{2E7174C1-9618-430A-B92C-911E255E045A}"/>
          </ac:spMkLst>
        </pc:spChg>
        <pc:graphicFrameChg chg="add del mod modGraphic">
          <ac:chgData name="Sergeja Osredkar" userId="f534b45d-f65e-48fa-a394-403f90f4ffdf" providerId="ADAL" clId="{6F650CAD-3E14-4795-82FE-480014895E55}" dt="2025-09-24T17:46:21.729" v="235" actId="404"/>
          <ac:graphicFrameMkLst>
            <pc:docMk/>
            <pc:sldMk cId="3414982017" sldId="2564"/>
            <ac:graphicFrameMk id="7" creationId="{D7D7D771-F660-4A10-B056-67226419D1F9}"/>
          </ac:graphicFrameMkLst>
        </pc:graphicFrameChg>
      </pc:sldChg>
      <pc:sldChg chg="addSp delSp modSp mod modAnim">
        <pc:chgData name="Sergeja Osredkar" userId="f534b45d-f65e-48fa-a394-403f90f4ffdf" providerId="ADAL" clId="{6F650CAD-3E14-4795-82FE-480014895E55}" dt="2025-09-24T17:50:39.854" v="294" actId="14100"/>
        <pc:sldMkLst>
          <pc:docMk/>
          <pc:sldMk cId="1509238062" sldId="2565"/>
        </pc:sldMkLst>
        <pc:spChg chg="mod">
          <ac:chgData name="Sergeja Osredkar" userId="f534b45d-f65e-48fa-a394-403f90f4ffdf" providerId="ADAL" clId="{6F650CAD-3E14-4795-82FE-480014895E55}" dt="2025-09-24T17:49:37.938" v="283" actId="1076"/>
          <ac:spMkLst>
            <pc:docMk/>
            <pc:sldMk cId="1509238062" sldId="2565"/>
            <ac:spMk id="2" creationId="{AC3496FB-C9EA-BE42-70CE-A7F5D5979ED6}"/>
          </ac:spMkLst>
        </pc:spChg>
        <pc:spChg chg="del">
          <ac:chgData name="Sergeja Osredkar" userId="f534b45d-f65e-48fa-a394-403f90f4ffdf" providerId="ADAL" clId="{6F650CAD-3E14-4795-82FE-480014895E55}" dt="2025-09-24T17:49:45.752" v="285" actId="478"/>
          <ac:spMkLst>
            <pc:docMk/>
            <pc:sldMk cId="1509238062" sldId="2565"/>
            <ac:spMk id="3" creationId="{57A9B3F3-AE9C-B5BF-4A59-75603E758C28}"/>
          </ac:spMkLst>
        </pc:spChg>
        <pc:spChg chg="add del">
          <ac:chgData name="Sergeja Osredkar" userId="f534b45d-f65e-48fa-a394-403f90f4ffdf" providerId="ADAL" clId="{6F650CAD-3E14-4795-82FE-480014895E55}" dt="2025-09-24T17:48:38.436" v="266"/>
          <ac:spMkLst>
            <pc:docMk/>
            <pc:sldMk cId="1509238062" sldId="2565"/>
            <ac:spMk id="4" creationId="{EDAB1432-9BE8-442B-8F54-C3865E93A7C6}"/>
          </ac:spMkLst>
        </pc:spChg>
        <pc:spChg chg="mod">
          <ac:chgData name="Sergeja Osredkar" userId="f534b45d-f65e-48fa-a394-403f90f4ffdf" providerId="ADAL" clId="{6F650CAD-3E14-4795-82FE-480014895E55}" dt="2025-09-24T17:50:39.854" v="294" actId="14100"/>
          <ac:spMkLst>
            <pc:docMk/>
            <pc:sldMk cId="1509238062" sldId="2565"/>
            <ac:spMk id="5" creationId="{A0388398-E2A1-D5E8-F91D-DF54B17BC640}"/>
          </ac:spMkLst>
        </pc:spChg>
        <pc:spChg chg="del">
          <ac:chgData name="Sergeja Osredkar" userId="f534b45d-f65e-48fa-a394-403f90f4ffdf" providerId="ADAL" clId="{6F650CAD-3E14-4795-82FE-480014895E55}" dt="2025-09-24T17:49:48.011" v="286" actId="478"/>
          <ac:spMkLst>
            <pc:docMk/>
            <pc:sldMk cId="1509238062" sldId="2565"/>
            <ac:spMk id="6" creationId="{84EDBBFD-FD75-C260-DE19-9A5AF7721C86}"/>
          </ac:spMkLst>
        </pc:spChg>
        <pc:spChg chg="add del">
          <ac:chgData name="Sergeja Osredkar" userId="f534b45d-f65e-48fa-a394-403f90f4ffdf" providerId="ADAL" clId="{6F650CAD-3E14-4795-82FE-480014895E55}" dt="2025-09-24T17:48:38.436" v="266"/>
          <ac:spMkLst>
            <pc:docMk/>
            <pc:sldMk cId="1509238062" sldId="2565"/>
            <ac:spMk id="9" creationId="{ED8D65BF-71CF-42A3-9C98-3F8236FC6B71}"/>
          </ac:spMkLst>
        </pc:spChg>
        <pc:spChg chg="add del">
          <ac:chgData name="Sergeja Osredkar" userId="f534b45d-f65e-48fa-a394-403f90f4ffdf" providerId="ADAL" clId="{6F650CAD-3E14-4795-82FE-480014895E55}" dt="2025-09-24T17:48:38.436" v="266"/>
          <ac:spMkLst>
            <pc:docMk/>
            <pc:sldMk cId="1509238062" sldId="2565"/>
            <ac:spMk id="10" creationId="{DD6C346D-6348-4D15-8DED-BD6E488A78ED}"/>
          </ac:spMkLst>
        </pc:spChg>
        <pc:spChg chg="add del">
          <ac:chgData name="Sergeja Osredkar" userId="f534b45d-f65e-48fa-a394-403f90f4ffdf" providerId="ADAL" clId="{6F650CAD-3E14-4795-82FE-480014895E55}" dt="2025-09-24T17:48:38.436" v="266"/>
          <ac:spMkLst>
            <pc:docMk/>
            <pc:sldMk cId="1509238062" sldId="2565"/>
            <ac:spMk id="11" creationId="{A4ED505B-02F6-4A0B-AE7F-36C379BC0975}"/>
          </ac:spMkLst>
        </pc:spChg>
        <pc:spChg chg="add del">
          <ac:chgData name="Sergeja Osredkar" userId="f534b45d-f65e-48fa-a394-403f90f4ffdf" providerId="ADAL" clId="{6F650CAD-3E14-4795-82FE-480014895E55}" dt="2025-09-24T17:48:38.436" v="266"/>
          <ac:spMkLst>
            <pc:docMk/>
            <pc:sldMk cId="1509238062" sldId="2565"/>
            <ac:spMk id="12" creationId="{BD88D066-F488-45A1-A70D-8DFA59DE0DEB}"/>
          </ac:spMkLst>
        </pc:spChg>
        <pc:spChg chg="add del">
          <ac:chgData name="Sergeja Osredkar" userId="f534b45d-f65e-48fa-a394-403f90f4ffdf" providerId="ADAL" clId="{6F650CAD-3E14-4795-82FE-480014895E55}" dt="2025-09-24T17:48:38.436" v="266"/>
          <ac:spMkLst>
            <pc:docMk/>
            <pc:sldMk cId="1509238062" sldId="2565"/>
            <ac:spMk id="13" creationId="{D5B963BD-ED8E-4ADC-8413-2572D81F0019}"/>
          </ac:spMkLst>
        </pc:spChg>
        <pc:spChg chg="add del">
          <ac:chgData name="Sergeja Osredkar" userId="f534b45d-f65e-48fa-a394-403f90f4ffdf" providerId="ADAL" clId="{6F650CAD-3E14-4795-82FE-480014895E55}" dt="2025-09-24T17:48:38.436" v="266"/>
          <ac:spMkLst>
            <pc:docMk/>
            <pc:sldMk cId="1509238062" sldId="2565"/>
            <ac:spMk id="14" creationId="{06155894-16DF-4CD3-93A0-922230DF201A}"/>
          </ac:spMkLst>
        </pc:spChg>
      </pc:sldChg>
      <pc:sldChg chg="modSp mod">
        <pc:chgData name="Sergeja Osredkar" userId="f534b45d-f65e-48fa-a394-403f90f4ffdf" providerId="ADAL" clId="{6F650CAD-3E14-4795-82FE-480014895E55}" dt="2025-09-24T17:52:22.820" v="320" actId="14100"/>
        <pc:sldMkLst>
          <pc:docMk/>
          <pc:sldMk cId="3056842823" sldId="2566"/>
        </pc:sldMkLst>
        <pc:spChg chg="mod">
          <ac:chgData name="Sergeja Osredkar" userId="f534b45d-f65e-48fa-a394-403f90f4ffdf" providerId="ADAL" clId="{6F650CAD-3E14-4795-82FE-480014895E55}" dt="2025-09-24T17:52:22.820" v="320" actId="14100"/>
          <ac:spMkLst>
            <pc:docMk/>
            <pc:sldMk cId="3056842823" sldId="2566"/>
            <ac:spMk id="2" creationId="{EBC024E4-885B-B255-2382-B0FAC89C60CF}"/>
          </ac:spMkLst>
        </pc:spChg>
      </pc:sldChg>
      <pc:sldChg chg="addSp delSp modSp mod delAnim">
        <pc:chgData name="Sergeja Osredkar" userId="f534b45d-f65e-48fa-a394-403f90f4ffdf" providerId="ADAL" clId="{6F650CAD-3E14-4795-82FE-480014895E55}" dt="2025-09-24T18:03:15.143" v="362" actId="20577"/>
        <pc:sldMkLst>
          <pc:docMk/>
          <pc:sldMk cId="2366624453" sldId="2567"/>
        </pc:sldMkLst>
        <pc:spChg chg="del">
          <ac:chgData name="Sergeja Osredkar" userId="f534b45d-f65e-48fa-a394-403f90f4ffdf" providerId="ADAL" clId="{6F650CAD-3E14-4795-82FE-480014895E55}" dt="2025-09-24T17:53:10.521" v="336" actId="478"/>
          <ac:spMkLst>
            <pc:docMk/>
            <pc:sldMk cId="2366624453" sldId="2567"/>
            <ac:spMk id="3" creationId="{9D313D80-E7A4-3641-9DCA-AF1AD222A777}"/>
          </ac:spMkLst>
        </pc:spChg>
        <pc:spChg chg="del">
          <ac:chgData name="Sergeja Osredkar" userId="f534b45d-f65e-48fa-a394-403f90f4ffdf" providerId="ADAL" clId="{6F650CAD-3E14-4795-82FE-480014895E55}" dt="2025-09-24T17:52:37.922" v="321" actId="478"/>
          <ac:spMkLst>
            <pc:docMk/>
            <pc:sldMk cId="2366624453" sldId="2567"/>
            <ac:spMk id="5" creationId="{8A7BD04F-A715-5DFE-E971-388F979CFF30}"/>
          </ac:spMkLst>
        </pc:spChg>
        <pc:spChg chg="del">
          <ac:chgData name="Sergeja Osredkar" userId="f534b45d-f65e-48fa-a394-403f90f4ffdf" providerId="ADAL" clId="{6F650CAD-3E14-4795-82FE-480014895E55}" dt="2025-09-24T17:53:12.002" v="337" actId="478"/>
          <ac:spMkLst>
            <pc:docMk/>
            <pc:sldMk cId="2366624453" sldId="2567"/>
            <ac:spMk id="6" creationId="{2BF1D763-F800-9EAB-DBA4-D6662B795C27}"/>
          </ac:spMkLst>
        </pc:spChg>
        <pc:spChg chg="add del mod">
          <ac:chgData name="Sergeja Osredkar" userId="f534b45d-f65e-48fa-a394-403f90f4ffdf" providerId="ADAL" clId="{6F650CAD-3E14-4795-82FE-480014895E55}" dt="2025-09-24T17:52:43.211" v="322"/>
          <ac:spMkLst>
            <pc:docMk/>
            <pc:sldMk cId="2366624453" sldId="2567"/>
            <ac:spMk id="9" creationId="{8FD14BE1-E955-4F47-BDB0-44931E9FE1F4}"/>
          </ac:spMkLst>
        </pc:spChg>
        <pc:graphicFrameChg chg="add mod modGraphic">
          <ac:chgData name="Sergeja Osredkar" userId="f534b45d-f65e-48fa-a394-403f90f4ffdf" providerId="ADAL" clId="{6F650CAD-3E14-4795-82FE-480014895E55}" dt="2025-09-24T18:03:15.143" v="362" actId="20577"/>
          <ac:graphicFrameMkLst>
            <pc:docMk/>
            <pc:sldMk cId="2366624453" sldId="2567"/>
            <ac:graphicFrameMk id="10" creationId="{AC6B1F18-0A93-4927-8211-2A420AACCCF3}"/>
          </ac:graphicFrameMkLst>
        </pc:graphicFrameChg>
      </pc:sldChg>
      <pc:sldChg chg="addSp delSp modSp new mod">
        <pc:chgData name="Sergeja Osredkar" userId="f534b45d-f65e-48fa-a394-403f90f4ffdf" providerId="ADAL" clId="{6F650CAD-3E14-4795-82FE-480014895E55}" dt="2025-09-24T17:39:02.690" v="91" actId="1076"/>
        <pc:sldMkLst>
          <pc:docMk/>
          <pc:sldMk cId="107307179" sldId="2568"/>
        </pc:sldMkLst>
        <pc:spChg chg="del">
          <ac:chgData name="Sergeja Osredkar" userId="f534b45d-f65e-48fa-a394-403f90f4ffdf" providerId="ADAL" clId="{6F650CAD-3E14-4795-82FE-480014895E55}" dt="2025-09-24T17:38:28.726" v="80" actId="478"/>
          <ac:spMkLst>
            <pc:docMk/>
            <pc:sldMk cId="107307179" sldId="2568"/>
            <ac:spMk id="2" creationId="{6C622A5C-8CE0-4C9F-93EE-993971102F35}"/>
          </ac:spMkLst>
        </pc:spChg>
        <pc:spChg chg="del mod">
          <ac:chgData name="Sergeja Osredkar" userId="f534b45d-f65e-48fa-a394-403f90f4ffdf" providerId="ADAL" clId="{6F650CAD-3E14-4795-82FE-480014895E55}" dt="2025-09-24T17:38:31.912" v="82" actId="478"/>
          <ac:spMkLst>
            <pc:docMk/>
            <pc:sldMk cId="107307179" sldId="2568"/>
            <ac:spMk id="3" creationId="{B1040889-4442-4ADA-8192-3EBEA6DE6AAF}"/>
          </ac:spMkLst>
        </pc:spChg>
        <pc:picChg chg="add mod">
          <ac:chgData name="Sergeja Osredkar" userId="f534b45d-f65e-48fa-a394-403f90f4ffdf" providerId="ADAL" clId="{6F650CAD-3E14-4795-82FE-480014895E55}" dt="2025-09-24T17:38:54.454" v="87" actId="14100"/>
          <ac:picMkLst>
            <pc:docMk/>
            <pc:sldMk cId="107307179" sldId="2568"/>
            <ac:picMk id="5" creationId="{A8D59721-B886-4FB8-AE0D-0B84DAEDD926}"/>
          </ac:picMkLst>
        </pc:picChg>
        <pc:picChg chg="add mod">
          <ac:chgData name="Sergeja Osredkar" userId="f534b45d-f65e-48fa-a394-403f90f4ffdf" providerId="ADAL" clId="{6F650CAD-3E14-4795-82FE-480014895E55}" dt="2025-09-24T17:39:02.690" v="91" actId="1076"/>
          <ac:picMkLst>
            <pc:docMk/>
            <pc:sldMk cId="107307179" sldId="2568"/>
            <ac:picMk id="6" creationId="{DE6EC029-C249-4550-969D-858DDEF83BE0}"/>
          </ac:picMkLst>
        </pc:picChg>
      </pc:sldChg>
      <pc:sldChg chg="new del">
        <pc:chgData name="Sergeja Osredkar" userId="f534b45d-f65e-48fa-a394-403f90f4ffdf" providerId="ADAL" clId="{6F650CAD-3E14-4795-82FE-480014895E55}" dt="2025-09-24T17:37:29.691" v="78" actId="47"/>
        <pc:sldMkLst>
          <pc:docMk/>
          <pc:sldMk cId="3652367392" sldId="2568"/>
        </pc:sldMkLst>
      </pc:sldChg>
      <pc:sldChg chg="addSp delSp modSp new mod">
        <pc:chgData name="Sergeja Osredkar" userId="f534b45d-f65e-48fa-a394-403f90f4ffdf" providerId="ADAL" clId="{6F650CAD-3E14-4795-82FE-480014895E55}" dt="2025-09-24T17:47:06.349" v="247" actId="478"/>
        <pc:sldMkLst>
          <pc:docMk/>
          <pc:sldMk cId="3538621378" sldId="2569"/>
        </pc:sldMkLst>
        <pc:spChg chg="del">
          <ac:chgData name="Sergeja Osredkar" userId="f534b45d-f65e-48fa-a394-403f90f4ffdf" providerId="ADAL" clId="{6F650CAD-3E14-4795-82FE-480014895E55}" dt="2025-09-24T17:47:04.001" v="246" actId="478"/>
          <ac:spMkLst>
            <pc:docMk/>
            <pc:sldMk cId="3538621378" sldId="2569"/>
            <ac:spMk id="2" creationId="{6F8CC0DA-8DFF-415B-8F9D-84C11F292E12}"/>
          </ac:spMkLst>
        </pc:spChg>
        <pc:spChg chg="del">
          <ac:chgData name="Sergeja Osredkar" userId="f534b45d-f65e-48fa-a394-403f90f4ffdf" providerId="ADAL" clId="{6F650CAD-3E14-4795-82FE-480014895E55}" dt="2025-09-24T17:47:06.349" v="247" actId="478"/>
          <ac:spMkLst>
            <pc:docMk/>
            <pc:sldMk cId="3538621378" sldId="2569"/>
            <ac:spMk id="3" creationId="{99E8100F-3DE6-4981-B11F-7F7D270A84B8}"/>
          </ac:spMkLst>
        </pc:spChg>
        <pc:picChg chg="add mod">
          <ac:chgData name="Sergeja Osredkar" userId="f534b45d-f65e-48fa-a394-403f90f4ffdf" providerId="ADAL" clId="{6F650CAD-3E14-4795-82FE-480014895E55}" dt="2025-09-24T17:47:00.454" v="245" actId="14100"/>
          <ac:picMkLst>
            <pc:docMk/>
            <pc:sldMk cId="3538621378" sldId="2569"/>
            <ac:picMk id="5" creationId="{C05C682D-4EAB-4CCE-9ADB-B9E0E89BF790}"/>
          </ac:picMkLst>
        </pc:picChg>
      </pc:sldChg>
      <pc:sldChg chg="addSp delSp modSp new mod">
        <pc:chgData name="Sergeja Osredkar" userId="f534b45d-f65e-48fa-a394-403f90f4ffdf" providerId="ADAL" clId="{6F650CAD-3E14-4795-82FE-480014895E55}" dt="2025-09-24T17:52:00.952" v="300" actId="478"/>
        <pc:sldMkLst>
          <pc:docMk/>
          <pc:sldMk cId="4151119966" sldId="2570"/>
        </pc:sldMkLst>
        <pc:spChg chg="del">
          <ac:chgData name="Sergeja Osredkar" userId="f534b45d-f65e-48fa-a394-403f90f4ffdf" providerId="ADAL" clId="{6F650CAD-3E14-4795-82FE-480014895E55}" dt="2025-09-24T17:51:57.751" v="299" actId="478"/>
          <ac:spMkLst>
            <pc:docMk/>
            <pc:sldMk cId="4151119966" sldId="2570"/>
            <ac:spMk id="2" creationId="{61F3C0DB-87F4-4A4C-AC54-214BA3B3C4BB}"/>
          </ac:spMkLst>
        </pc:spChg>
        <pc:spChg chg="del">
          <ac:chgData name="Sergeja Osredkar" userId="f534b45d-f65e-48fa-a394-403f90f4ffdf" providerId="ADAL" clId="{6F650CAD-3E14-4795-82FE-480014895E55}" dt="2025-09-24T17:52:00.952" v="300" actId="478"/>
          <ac:spMkLst>
            <pc:docMk/>
            <pc:sldMk cId="4151119966" sldId="2570"/>
            <ac:spMk id="3" creationId="{DCE88626-5684-4822-B3AF-572F897602FE}"/>
          </ac:spMkLst>
        </pc:spChg>
        <pc:picChg chg="add mod">
          <ac:chgData name="Sergeja Osredkar" userId="f534b45d-f65e-48fa-a394-403f90f4ffdf" providerId="ADAL" clId="{6F650CAD-3E14-4795-82FE-480014895E55}" dt="2025-09-24T17:51:51.317" v="298" actId="14100"/>
          <ac:picMkLst>
            <pc:docMk/>
            <pc:sldMk cId="4151119966" sldId="2570"/>
            <ac:picMk id="5" creationId="{424F7176-6A87-4578-A440-9D4BBA16AFE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2C498-0851-46E8-B2DD-18F7A4AE7D52}"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DA1383D0-FE51-4A6A-9370-04E2BD77AD55}">
      <dgm:prSet custT="1"/>
      <dgm:spPr/>
      <dgm:t>
        <a:bodyPr/>
        <a:lstStyle/>
        <a:p>
          <a:pPr>
            <a:lnSpc>
              <a:spcPct val="100000"/>
            </a:lnSpc>
            <a:defRPr b="1"/>
          </a:pPr>
          <a:r>
            <a:rPr lang="sl-SI" sz="2400" b="1" dirty="0"/>
            <a:t>Kako deluje?</a:t>
          </a:r>
          <a:endParaRPr lang="en-US" sz="2400" dirty="0"/>
        </a:p>
      </dgm:t>
    </dgm:pt>
    <dgm:pt modelId="{55020106-9BC6-4C28-9260-318C9298F595}" type="parTrans" cxnId="{265820D5-8EF8-4675-9BBA-C22F0E4D0917}">
      <dgm:prSet/>
      <dgm:spPr/>
      <dgm:t>
        <a:bodyPr/>
        <a:lstStyle/>
        <a:p>
          <a:endParaRPr lang="en-US"/>
        </a:p>
      </dgm:t>
    </dgm:pt>
    <dgm:pt modelId="{5FF47A43-D322-4D1B-B895-584029DBF647}" type="sibTrans" cxnId="{265820D5-8EF8-4675-9BBA-C22F0E4D0917}">
      <dgm:prSet/>
      <dgm:spPr/>
      <dgm:t>
        <a:bodyPr/>
        <a:lstStyle/>
        <a:p>
          <a:pPr>
            <a:lnSpc>
              <a:spcPct val="100000"/>
            </a:lnSpc>
            <a:defRPr b="1"/>
          </a:pPr>
          <a:endParaRPr lang="en-US"/>
        </a:p>
      </dgm:t>
    </dgm:pt>
    <dgm:pt modelId="{BE518898-E711-437D-BD47-87DEB103F237}">
      <dgm:prSet custT="1"/>
      <dgm:spPr/>
      <dgm:t>
        <a:bodyPr/>
        <a:lstStyle/>
        <a:p>
          <a:pPr>
            <a:lnSpc>
              <a:spcPct val="100000"/>
            </a:lnSpc>
          </a:pPr>
          <a:r>
            <a:rPr lang="sl-SI" sz="2000" dirty="0"/>
            <a:t>Hidravlični pogoni ustvarjajo gibanje s potiskanjem tlačne tekočine skozi cevi, da natančno in močno premikajo bate.</a:t>
          </a:r>
          <a:endParaRPr lang="en-US" sz="2000" dirty="0"/>
        </a:p>
      </dgm:t>
    </dgm:pt>
    <dgm:pt modelId="{2A62E37C-4DED-42CB-946E-223B088639FB}" type="parTrans" cxnId="{C7D9D928-774C-4BFD-AD61-01692F9EEA8F}">
      <dgm:prSet/>
      <dgm:spPr/>
      <dgm:t>
        <a:bodyPr/>
        <a:lstStyle/>
        <a:p>
          <a:endParaRPr lang="en-US"/>
        </a:p>
      </dgm:t>
    </dgm:pt>
    <dgm:pt modelId="{538494E2-7E3D-4BD2-AF31-F45B5CC4EFD3}" type="sibTrans" cxnId="{C7D9D928-774C-4BFD-AD61-01692F9EEA8F}">
      <dgm:prSet/>
      <dgm:spPr/>
      <dgm:t>
        <a:bodyPr/>
        <a:lstStyle/>
        <a:p>
          <a:endParaRPr lang="en-US"/>
        </a:p>
      </dgm:t>
    </dgm:pt>
    <dgm:pt modelId="{87809D7A-716D-4FB0-81E2-4AC82491799C}">
      <dgm:prSet custT="1"/>
      <dgm:spPr/>
      <dgm:t>
        <a:bodyPr/>
        <a:lstStyle/>
        <a:p>
          <a:pPr>
            <a:lnSpc>
              <a:spcPct val="100000"/>
            </a:lnSpc>
          </a:pPr>
          <a:r>
            <a:rPr lang="sl-SI" sz="2000" dirty="0"/>
            <a:t>Hidravlični pogoni se zaradi svoje moči in natančnosti pogosto uporabljajo v gradbenih strojih in industrijskih robotih.</a:t>
          </a:r>
          <a:endParaRPr lang="en-US" sz="2000" dirty="0"/>
        </a:p>
      </dgm:t>
    </dgm:pt>
    <dgm:pt modelId="{EF656B4C-6137-4EBC-ACC3-F149173737E9}" type="parTrans" cxnId="{2B32E54C-ED58-42BA-9F98-33A5433BB53B}">
      <dgm:prSet/>
      <dgm:spPr/>
      <dgm:t>
        <a:bodyPr/>
        <a:lstStyle/>
        <a:p>
          <a:endParaRPr lang="en-US"/>
        </a:p>
      </dgm:t>
    </dgm:pt>
    <dgm:pt modelId="{27235135-FF74-497A-AE50-6BD1F1ACEE36}" type="sibTrans" cxnId="{2B32E54C-ED58-42BA-9F98-33A5433BB53B}">
      <dgm:prSet/>
      <dgm:spPr/>
      <dgm:t>
        <a:bodyPr/>
        <a:lstStyle/>
        <a:p>
          <a:endParaRPr lang="en-US"/>
        </a:p>
      </dgm:t>
    </dgm:pt>
    <dgm:pt modelId="{CB81BBA0-DC7E-4039-AD07-92E0FE4A66A2}">
      <dgm:prSet custT="1"/>
      <dgm:spPr/>
      <dgm:t>
        <a:bodyPr/>
        <a:lstStyle/>
        <a:p>
          <a:pPr>
            <a:lnSpc>
              <a:spcPct val="100000"/>
            </a:lnSpc>
            <a:defRPr b="1"/>
          </a:pPr>
          <a:r>
            <a:rPr lang="sl-SI" sz="2400" dirty="0"/>
            <a:t>Prednosti in slabosti</a:t>
          </a:r>
          <a:endParaRPr lang="en-US" sz="2400" dirty="0"/>
        </a:p>
      </dgm:t>
    </dgm:pt>
    <dgm:pt modelId="{F69C6BB5-BA6E-4526-874A-006D558FC4F6}" type="sibTrans" cxnId="{E041F9E3-656A-4B5E-B624-506817797D96}">
      <dgm:prSet/>
      <dgm:spPr/>
      <dgm:t>
        <a:bodyPr/>
        <a:lstStyle/>
        <a:p>
          <a:endParaRPr lang="en-US"/>
        </a:p>
      </dgm:t>
    </dgm:pt>
    <dgm:pt modelId="{65E8B1AE-2274-4EA2-8A9F-DAB8AAAE7041}" type="parTrans" cxnId="{E041F9E3-656A-4B5E-B624-506817797D96}">
      <dgm:prSet/>
      <dgm:spPr/>
      <dgm:t>
        <a:bodyPr/>
        <a:lstStyle/>
        <a:p>
          <a:endParaRPr lang="en-US"/>
        </a:p>
      </dgm:t>
    </dgm:pt>
    <dgm:pt modelId="{9C98C71C-AFC6-4644-9434-D91B339BE0E0}">
      <dgm:prSet custT="1"/>
      <dgm:spPr/>
      <dgm:t>
        <a:bodyPr/>
        <a:lstStyle/>
        <a:p>
          <a:pPr>
            <a:lnSpc>
              <a:spcPct val="100000"/>
            </a:lnSpc>
            <a:defRPr b="1"/>
          </a:pPr>
          <a:r>
            <a:rPr lang="sl-SI" sz="2400" dirty="0"/>
            <a:t>Kje jih najdemo?</a:t>
          </a:r>
          <a:endParaRPr lang="en-US" sz="2400" dirty="0"/>
        </a:p>
      </dgm:t>
    </dgm:pt>
    <dgm:pt modelId="{BF6C66E5-9619-413C-933D-0E6D4B114964}" type="sibTrans" cxnId="{A5E2D5D7-CC45-4804-9CB0-17567162834D}">
      <dgm:prSet/>
      <dgm:spPr/>
      <dgm:t>
        <a:bodyPr/>
        <a:lstStyle/>
        <a:p>
          <a:endParaRPr lang="en-US"/>
        </a:p>
      </dgm:t>
    </dgm:pt>
    <dgm:pt modelId="{2CC48AA1-26B6-41DF-8154-BB4C8D5E4E99}" type="parTrans" cxnId="{A5E2D5D7-CC45-4804-9CB0-17567162834D}">
      <dgm:prSet/>
      <dgm:spPr/>
      <dgm:t>
        <a:bodyPr/>
        <a:lstStyle/>
        <a:p>
          <a:endParaRPr lang="en-US"/>
        </a:p>
      </dgm:t>
    </dgm:pt>
    <dgm:pt modelId="{1C02610F-E08D-4F48-A56B-516DF989850E}" type="pres">
      <dgm:prSet presAssocID="{C6D2C498-0851-46E8-B2DD-18F7A4AE7D52}" presName="Root" presStyleCnt="0">
        <dgm:presLayoutVars>
          <dgm:dir/>
          <dgm:resizeHandles val="exact"/>
        </dgm:presLayoutVars>
      </dgm:prSet>
      <dgm:spPr/>
    </dgm:pt>
    <dgm:pt modelId="{B0C8D3F5-7620-4C33-B2F5-414190B8EE48}" type="pres">
      <dgm:prSet presAssocID="{DA1383D0-FE51-4A6A-9370-04E2BD77AD55}" presName="Composite" presStyleCnt="0"/>
      <dgm:spPr/>
    </dgm:pt>
    <dgm:pt modelId="{EE4F9537-2244-43FA-A994-BCB4800B31D4}" type="pres">
      <dgm:prSet presAssocID="{DA1383D0-FE51-4A6A-9370-04E2BD77AD5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825" r="28427" b="4"/>
          <a:stretch/>
        </a:blipFill>
      </dgm:spPr>
      <dgm:extLst>
        <a:ext uri="{E40237B7-FDA0-4F09-8148-C483321AD2D9}">
          <dgm14:cNvPr xmlns:dgm14="http://schemas.microsoft.com/office/drawing/2010/diagram" id="0" name="" descr="Best Bitter being filled into a metal beer keg"/>
        </a:ext>
      </dgm:extLst>
    </dgm:pt>
    <dgm:pt modelId="{4E8AB4EE-B066-4123-919E-433AD2017B14}" type="pres">
      <dgm:prSet presAssocID="{DA1383D0-FE51-4A6A-9370-04E2BD77AD55}" presName="Subtitle" presStyleLbl="revTx" presStyleIdx="0" presStyleCnt="6">
        <dgm:presLayoutVars>
          <dgm:chMax val="0"/>
          <dgm:bulletEnabled/>
        </dgm:presLayoutVars>
      </dgm:prSet>
      <dgm:spPr/>
    </dgm:pt>
    <dgm:pt modelId="{29E28CCC-1DFC-4D9E-8A60-DB6BC2CDD31D}" type="pres">
      <dgm:prSet presAssocID="{DA1383D0-FE51-4A6A-9370-04E2BD77AD55}" presName="Description" presStyleLbl="revTx" presStyleIdx="1" presStyleCnt="6">
        <dgm:presLayoutVars>
          <dgm:bulletEnabled/>
        </dgm:presLayoutVars>
      </dgm:prSet>
      <dgm:spPr/>
    </dgm:pt>
    <dgm:pt modelId="{BF40D260-710A-4344-945B-0F651B104098}" type="pres">
      <dgm:prSet presAssocID="{5FF47A43-D322-4D1B-B895-584029DBF647}" presName="sibTrans" presStyleLbl="sibTrans2D1" presStyleIdx="0" presStyleCnt="0"/>
      <dgm:spPr/>
    </dgm:pt>
    <dgm:pt modelId="{B5681E3E-B12D-430E-B943-D67518D07A72}" type="pres">
      <dgm:prSet presAssocID="{9C98C71C-AFC6-4644-9434-D91B339BE0E0}" presName="Composite" presStyleCnt="0"/>
      <dgm:spPr/>
    </dgm:pt>
    <dgm:pt modelId="{5CC4D0B8-EB57-46CA-AAB6-C0ABD86BD8F1}" type="pres">
      <dgm:prSet presAssocID="{9C98C71C-AFC6-4644-9434-D91B339BE0E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363" r="22142" b="7"/>
          <a:stretch/>
        </a:blipFill>
      </dgm:spPr>
      <dgm:extLst>
        <a:ext uri="{E40237B7-FDA0-4F09-8148-C483321AD2D9}">
          <dgm14:cNvPr xmlns:dgm14="http://schemas.microsoft.com/office/drawing/2010/diagram" id="0" name="" descr="Isolated hydraulics on a earthmover"/>
        </a:ext>
      </dgm:extLst>
    </dgm:pt>
    <dgm:pt modelId="{EAC7B37B-68A7-4004-96E0-B2E1FF66AEB2}" type="pres">
      <dgm:prSet presAssocID="{9C98C71C-AFC6-4644-9434-D91B339BE0E0}" presName="Subtitle" presStyleLbl="revTx" presStyleIdx="2" presStyleCnt="6">
        <dgm:presLayoutVars>
          <dgm:chMax val="0"/>
          <dgm:bulletEnabled/>
        </dgm:presLayoutVars>
      </dgm:prSet>
      <dgm:spPr/>
    </dgm:pt>
    <dgm:pt modelId="{0717347C-6B9F-46FB-8231-8A34C25D70FA}" type="pres">
      <dgm:prSet presAssocID="{9C98C71C-AFC6-4644-9434-D91B339BE0E0}" presName="Description" presStyleLbl="revTx" presStyleIdx="3" presStyleCnt="6">
        <dgm:presLayoutVars>
          <dgm:bulletEnabled/>
        </dgm:presLayoutVars>
      </dgm:prSet>
      <dgm:spPr/>
    </dgm:pt>
    <dgm:pt modelId="{0895F715-19EF-4698-8E9A-0FE72D31AAC8}" type="pres">
      <dgm:prSet presAssocID="{BF6C66E5-9619-413C-933D-0E6D4B114964}" presName="sibTrans" presStyleLbl="sibTrans2D1" presStyleIdx="0" presStyleCnt="0"/>
      <dgm:spPr/>
    </dgm:pt>
    <dgm:pt modelId="{11FC5C70-19ED-4A26-8A5B-22C7B2C6FD30}" type="pres">
      <dgm:prSet presAssocID="{CB81BBA0-DC7E-4039-AD07-92E0FE4A66A2}" presName="Composite" presStyleCnt="0"/>
      <dgm:spPr/>
    </dgm:pt>
    <dgm:pt modelId="{343D8CF1-2A85-4748-8A65-700580DA73E9}" type="pres">
      <dgm:prSet presAssocID="{CB81BBA0-DC7E-4039-AD07-92E0FE4A66A2}"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964" r="5031" b="-6"/>
          <a:stretch/>
        </a:blipFill>
      </dgm:spPr>
      <dgm:extLst>
        <a:ext uri="{E40237B7-FDA0-4F09-8148-C483321AD2D9}">
          <dgm14:cNvPr xmlns:dgm14="http://schemas.microsoft.com/office/drawing/2010/diagram" id="0" name="" descr="Details from a pneumatic or hydraulic manifold"/>
        </a:ext>
      </dgm:extLst>
    </dgm:pt>
    <dgm:pt modelId="{206CD128-70BF-443D-BAB1-B6B43B1CE1DB}" type="pres">
      <dgm:prSet presAssocID="{CB81BBA0-DC7E-4039-AD07-92E0FE4A66A2}" presName="Subtitle" presStyleLbl="revTx" presStyleIdx="4" presStyleCnt="6">
        <dgm:presLayoutVars>
          <dgm:chMax val="0"/>
          <dgm:bulletEnabled/>
        </dgm:presLayoutVars>
      </dgm:prSet>
      <dgm:spPr/>
    </dgm:pt>
    <dgm:pt modelId="{4BEC9091-4D73-42DD-9ED1-3B2D25917BCA}" type="pres">
      <dgm:prSet presAssocID="{CB81BBA0-DC7E-4039-AD07-92E0FE4A66A2}" presName="Description" presStyleLbl="revTx" presStyleIdx="5" presStyleCnt="6">
        <dgm:presLayoutVars>
          <dgm:bulletEnabled/>
        </dgm:presLayoutVars>
      </dgm:prSet>
      <dgm:spPr/>
    </dgm:pt>
  </dgm:ptLst>
  <dgm:cxnLst>
    <dgm:cxn modelId="{380F8A16-E7C2-4640-BBEE-D3040AD0C3BF}" type="presOf" srcId="{9C98C71C-AFC6-4644-9434-D91B339BE0E0}" destId="{EAC7B37B-68A7-4004-96E0-B2E1FF66AEB2}" srcOrd="0" destOrd="0" presId="urn:microsoft.com/office/officeart/2024/3/layout/verticalVisualTextBlock1"/>
    <dgm:cxn modelId="{C7D9D928-774C-4BFD-AD61-01692F9EEA8F}" srcId="{DA1383D0-FE51-4A6A-9370-04E2BD77AD55}" destId="{BE518898-E711-437D-BD47-87DEB103F237}" srcOrd="0" destOrd="0" parTransId="{2A62E37C-4DED-42CB-946E-223B088639FB}" sibTransId="{538494E2-7E3D-4BD2-AF31-F45B5CC4EFD3}"/>
    <dgm:cxn modelId="{00E2D02E-8FB6-44C1-AF66-D93C89E0D2F8}" type="presOf" srcId="{5FF47A43-D322-4D1B-B895-584029DBF647}" destId="{BF40D260-710A-4344-945B-0F651B104098}" srcOrd="0" destOrd="0" presId="urn:microsoft.com/office/officeart/2024/3/layout/verticalVisualTextBlock1"/>
    <dgm:cxn modelId="{14EA073A-5D05-4E02-8FC1-098203D1A5F6}" type="presOf" srcId="{DA1383D0-FE51-4A6A-9370-04E2BD77AD55}" destId="{4E8AB4EE-B066-4123-919E-433AD2017B14}" srcOrd="0" destOrd="0" presId="urn:microsoft.com/office/officeart/2024/3/layout/verticalVisualTextBlock1"/>
    <dgm:cxn modelId="{35C25F4A-BF60-446E-AB33-09736B34707D}" type="presOf" srcId="{BF6C66E5-9619-413C-933D-0E6D4B114964}" destId="{0895F715-19EF-4698-8E9A-0FE72D31AAC8}" srcOrd="0" destOrd="0" presId="urn:microsoft.com/office/officeart/2024/3/layout/verticalVisualTextBlock1"/>
    <dgm:cxn modelId="{2B32E54C-ED58-42BA-9F98-33A5433BB53B}" srcId="{9C98C71C-AFC6-4644-9434-D91B339BE0E0}" destId="{87809D7A-716D-4FB0-81E2-4AC82491799C}" srcOrd="0" destOrd="0" parTransId="{EF656B4C-6137-4EBC-ACC3-F149173737E9}" sibTransId="{27235135-FF74-497A-AE50-6BD1F1ACEE36}"/>
    <dgm:cxn modelId="{522E5C54-4BF6-4F58-8CA7-A40977CAF4BC}" type="presOf" srcId="{C6D2C498-0851-46E8-B2DD-18F7A4AE7D52}" destId="{1C02610F-E08D-4F48-A56B-516DF989850E}" srcOrd="0" destOrd="0" presId="urn:microsoft.com/office/officeart/2024/3/layout/verticalVisualTextBlock1"/>
    <dgm:cxn modelId="{9E21C98B-6850-4082-AA7C-EC191517994D}" type="presOf" srcId="{87809D7A-716D-4FB0-81E2-4AC82491799C}" destId="{0717347C-6B9F-46FB-8231-8A34C25D70FA}" srcOrd="0" destOrd="0" presId="urn:microsoft.com/office/officeart/2024/3/layout/verticalVisualTextBlock1"/>
    <dgm:cxn modelId="{13F849CD-7198-4B74-8396-D8D3278A2AD7}" type="presOf" srcId="{BE518898-E711-437D-BD47-87DEB103F237}" destId="{29E28CCC-1DFC-4D9E-8A60-DB6BC2CDD31D}" srcOrd="0" destOrd="0" presId="urn:microsoft.com/office/officeart/2024/3/layout/verticalVisualTextBlock1"/>
    <dgm:cxn modelId="{265820D5-8EF8-4675-9BBA-C22F0E4D0917}" srcId="{C6D2C498-0851-46E8-B2DD-18F7A4AE7D52}" destId="{DA1383D0-FE51-4A6A-9370-04E2BD77AD55}" srcOrd="0" destOrd="0" parTransId="{55020106-9BC6-4C28-9260-318C9298F595}" sibTransId="{5FF47A43-D322-4D1B-B895-584029DBF647}"/>
    <dgm:cxn modelId="{A5E2D5D7-CC45-4804-9CB0-17567162834D}" srcId="{C6D2C498-0851-46E8-B2DD-18F7A4AE7D52}" destId="{9C98C71C-AFC6-4644-9434-D91B339BE0E0}" srcOrd="1" destOrd="0" parTransId="{2CC48AA1-26B6-41DF-8154-BB4C8D5E4E99}" sibTransId="{BF6C66E5-9619-413C-933D-0E6D4B114964}"/>
    <dgm:cxn modelId="{E041F9E3-656A-4B5E-B624-506817797D96}" srcId="{C6D2C498-0851-46E8-B2DD-18F7A4AE7D52}" destId="{CB81BBA0-DC7E-4039-AD07-92E0FE4A66A2}" srcOrd="2" destOrd="0" parTransId="{65E8B1AE-2274-4EA2-8A9F-DAB8AAAE7041}" sibTransId="{F69C6BB5-BA6E-4526-874A-006D558FC4F6}"/>
    <dgm:cxn modelId="{F60B6EF2-3506-48EC-9A37-461E58443E5F}" type="presOf" srcId="{CB81BBA0-DC7E-4039-AD07-92E0FE4A66A2}" destId="{206CD128-70BF-443D-BAB1-B6B43B1CE1DB}" srcOrd="0" destOrd="0" presId="urn:microsoft.com/office/officeart/2024/3/layout/verticalVisualTextBlock1"/>
    <dgm:cxn modelId="{5D8AB714-3D19-47E0-8A9A-0CC1A054A35D}" type="presParOf" srcId="{1C02610F-E08D-4F48-A56B-516DF989850E}" destId="{B0C8D3F5-7620-4C33-B2F5-414190B8EE48}" srcOrd="0" destOrd="0" presId="urn:microsoft.com/office/officeart/2024/3/layout/verticalVisualTextBlock1"/>
    <dgm:cxn modelId="{B75B3AD3-93A6-4063-ADBC-58C222E84B20}" type="presParOf" srcId="{B0C8D3F5-7620-4C33-B2F5-414190B8EE48}" destId="{EE4F9537-2244-43FA-A994-BCB4800B31D4}" srcOrd="0" destOrd="0" presId="urn:microsoft.com/office/officeart/2024/3/layout/verticalVisualTextBlock1"/>
    <dgm:cxn modelId="{2F464941-0A82-4682-BF98-69989ACA7B90}" type="presParOf" srcId="{B0C8D3F5-7620-4C33-B2F5-414190B8EE48}" destId="{4E8AB4EE-B066-4123-919E-433AD2017B14}" srcOrd="1" destOrd="0" presId="urn:microsoft.com/office/officeart/2024/3/layout/verticalVisualTextBlock1"/>
    <dgm:cxn modelId="{9E076C3C-AE37-4A10-AE97-AB285D9FE780}" type="presParOf" srcId="{B0C8D3F5-7620-4C33-B2F5-414190B8EE48}" destId="{29E28CCC-1DFC-4D9E-8A60-DB6BC2CDD31D}" srcOrd="2" destOrd="0" presId="urn:microsoft.com/office/officeart/2024/3/layout/verticalVisualTextBlock1"/>
    <dgm:cxn modelId="{E07319EC-3EFE-4E9A-A168-6503C5B7F4D1}" type="presParOf" srcId="{1C02610F-E08D-4F48-A56B-516DF989850E}" destId="{BF40D260-710A-4344-945B-0F651B104098}" srcOrd="1" destOrd="0" presId="urn:microsoft.com/office/officeart/2024/3/layout/verticalVisualTextBlock1"/>
    <dgm:cxn modelId="{BB852DB6-F098-45F3-AF6F-AFA7FA9EFE98}" type="presParOf" srcId="{1C02610F-E08D-4F48-A56B-516DF989850E}" destId="{B5681E3E-B12D-430E-B943-D67518D07A72}" srcOrd="2" destOrd="0" presId="urn:microsoft.com/office/officeart/2024/3/layout/verticalVisualTextBlock1"/>
    <dgm:cxn modelId="{DDB5A360-2AA2-4293-9587-B4E2665F0384}" type="presParOf" srcId="{B5681E3E-B12D-430E-B943-D67518D07A72}" destId="{5CC4D0B8-EB57-46CA-AAB6-C0ABD86BD8F1}" srcOrd="0" destOrd="0" presId="urn:microsoft.com/office/officeart/2024/3/layout/verticalVisualTextBlock1"/>
    <dgm:cxn modelId="{71F4F9D0-9E66-4D23-82D1-599704AB60F1}" type="presParOf" srcId="{B5681E3E-B12D-430E-B943-D67518D07A72}" destId="{EAC7B37B-68A7-4004-96E0-B2E1FF66AEB2}" srcOrd="1" destOrd="0" presId="urn:microsoft.com/office/officeart/2024/3/layout/verticalVisualTextBlock1"/>
    <dgm:cxn modelId="{00634DF4-6B58-4D9C-9238-B9EEB3690C9B}" type="presParOf" srcId="{B5681E3E-B12D-430E-B943-D67518D07A72}" destId="{0717347C-6B9F-46FB-8231-8A34C25D70FA}" srcOrd="2" destOrd="0" presId="urn:microsoft.com/office/officeart/2024/3/layout/verticalVisualTextBlock1"/>
    <dgm:cxn modelId="{A925842D-A72D-4ECD-94DE-AFBF4E0045FF}" type="presParOf" srcId="{1C02610F-E08D-4F48-A56B-516DF989850E}" destId="{0895F715-19EF-4698-8E9A-0FE72D31AAC8}" srcOrd="3" destOrd="0" presId="urn:microsoft.com/office/officeart/2024/3/layout/verticalVisualTextBlock1"/>
    <dgm:cxn modelId="{08562885-3D6C-4934-A610-FFBA0FAEA00C}" type="presParOf" srcId="{1C02610F-E08D-4F48-A56B-516DF989850E}" destId="{11FC5C70-19ED-4A26-8A5B-22C7B2C6FD30}" srcOrd="4" destOrd="0" presId="urn:microsoft.com/office/officeart/2024/3/layout/verticalVisualTextBlock1"/>
    <dgm:cxn modelId="{C89A94E4-36E0-4472-956F-653D3B57552B}" type="presParOf" srcId="{11FC5C70-19ED-4A26-8A5B-22C7B2C6FD30}" destId="{343D8CF1-2A85-4748-8A65-700580DA73E9}" srcOrd="0" destOrd="0" presId="urn:microsoft.com/office/officeart/2024/3/layout/verticalVisualTextBlock1"/>
    <dgm:cxn modelId="{4D399195-D958-4491-8918-7FC8544A43B4}" type="presParOf" srcId="{11FC5C70-19ED-4A26-8A5B-22C7B2C6FD30}" destId="{206CD128-70BF-443D-BAB1-B6B43B1CE1DB}" srcOrd="1" destOrd="0" presId="urn:microsoft.com/office/officeart/2024/3/layout/verticalVisualTextBlock1"/>
    <dgm:cxn modelId="{5C73A2FC-9931-4F94-A932-4ADFF07ECB13}" type="presParOf" srcId="{11FC5C70-19ED-4A26-8A5B-22C7B2C6FD30}" destId="{4BEC9091-4D73-42DD-9ED1-3B2D25917BC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9537-2244-43FA-A994-BCB4800B31D4}">
      <dsp:nvSpPr>
        <dsp:cNvPr id="0" name=""/>
        <dsp:cNvSpPr/>
      </dsp:nvSpPr>
      <dsp:spPr>
        <a:xfrm>
          <a:off x="0" y="0"/>
          <a:ext cx="1558300" cy="15583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825" r="28427" b="4"/>
          <a:stretch/>
        </a:blipFill>
        <a:ln>
          <a:noFill/>
        </a:ln>
        <a:effectLst/>
      </dsp:spPr>
      <dsp:style>
        <a:lnRef idx="0">
          <a:scrgbClr r="0" g="0" b="0"/>
        </a:lnRef>
        <a:fillRef idx="3">
          <a:scrgbClr r="0" g="0" b="0"/>
        </a:fillRef>
        <a:effectRef idx="2">
          <a:scrgbClr r="0" g="0" b="0"/>
        </a:effectRef>
        <a:fontRef idx="minor">
          <a:schemeClr val="lt1"/>
        </a:fontRef>
      </dsp:style>
    </dsp:sp>
    <dsp:sp modelId="{4E8AB4EE-B066-4123-919E-433AD2017B14}">
      <dsp:nvSpPr>
        <dsp:cNvPr id="0" name=""/>
        <dsp:cNvSpPr/>
      </dsp:nvSpPr>
      <dsp:spPr>
        <a:xfrm>
          <a:off x="1738300" y="0"/>
          <a:ext cx="9042475" cy="48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sl-SI" sz="2400" b="1" kern="1200" dirty="0"/>
            <a:t>Kako deluje?</a:t>
          </a:r>
          <a:endParaRPr lang="en-US" sz="2400" kern="1200" dirty="0"/>
        </a:p>
      </dsp:txBody>
      <dsp:txXfrm>
        <a:off x="1738300" y="0"/>
        <a:ext cx="9042475" cy="480313"/>
      </dsp:txXfrm>
    </dsp:sp>
    <dsp:sp modelId="{29E28CCC-1DFC-4D9E-8A60-DB6BC2CDD31D}">
      <dsp:nvSpPr>
        <dsp:cNvPr id="0" name=""/>
        <dsp:cNvSpPr/>
      </dsp:nvSpPr>
      <dsp:spPr>
        <a:xfrm>
          <a:off x="1738300" y="480313"/>
          <a:ext cx="9042475" cy="1077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sl-SI" sz="2000" kern="1200" dirty="0"/>
            <a:t>Hidravlični pogoni ustvarjajo gibanje s potiskanjem tlačne tekočine skozi cevi, da natančno in močno premikajo bate.</a:t>
          </a:r>
          <a:endParaRPr lang="en-US" sz="2000" kern="1200" dirty="0"/>
        </a:p>
      </dsp:txBody>
      <dsp:txXfrm>
        <a:off x="1738300" y="480313"/>
        <a:ext cx="9042475" cy="1077986"/>
      </dsp:txXfrm>
    </dsp:sp>
    <dsp:sp modelId="{5CC4D0B8-EB57-46CA-AAB6-C0ABD86BD8F1}">
      <dsp:nvSpPr>
        <dsp:cNvPr id="0" name=""/>
        <dsp:cNvSpPr/>
      </dsp:nvSpPr>
      <dsp:spPr>
        <a:xfrm>
          <a:off x="0" y="1682964"/>
          <a:ext cx="1558300" cy="15583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363" r="22142" b="7"/>
          <a:stretch/>
        </a:blipFill>
        <a:ln>
          <a:noFill/>
        </a:ln>
        <a:effectLst/>
      </dsp:spPr>
      <dsp:style>
        <a:lnRef idx="0">
          <a:scrgbClr r="0" g="0" b="0"/>
        </a:lnRef>
        <a:fillRef idx="3">
          <a:scrgbClr r="0" g="0" b="0"/>
        </a:fillRef>
        <a:effectRef idx="2">
          <a:scrgbClr r="0" g="0" b="0"/>
        </a:effectRef>
        <a:fontRef idx="minor">
          <a:schemeClr val="lt1"/>
        </a:fontRef>
      </dsp:style>
    </dsp:sp>
    <dsp:sp modelId="{EAC7B37B-68A7-4004-96E0-B2E1FF66AEB2}">
      <dsp:nvSpPr>
        <dsp:cNvPr id="0" name=""/>
        <dsp:cNvSpPr/>
      </dsp:nvSpPr>
      <dsp:spPr>
        <a:xfrm>
          <a:off x="1738300" y="1682964"/>
          <a:ext cx="9042475" cy="48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sl-SI" sz="2400" kern="1200" dirty="0"/>
            <a:t>Kje jih najdemo?</a:t>
          </a:r>
          <a:endParaRPr lang="en-US" sz="2400" kern="1200" dirty="0"/>
        </a:p>
      </dsp:txBody>
      <dsp:txXfrm>
        <a:off x="1738300" y="1682964"/>
        <a:ext cx="9042475" cy="480313"/>
      </dsp:txXfrm>
    </dsp:sp>
    <dsp:sp modelId="{0717347C-6B9F-46FB-8231-8A34C25D70FA}">
      <dsp:nvSpPr>
        <dsp:cNvPr id="0" name=""/>
        <dsp:cNvSpPr/>
      </dsp:nvSpPr>
      <dsp:spPr>
        <a:xfrm>
          <a:off x="1738300" y="2163278"/>
          <a:ext cx="9042475" cy="1077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sl-SI" sz="2000" kern="1200" dirty="0"/>
            <a:t>Hidravlični pogoni se zaradi svoje moči in natančnosti pogosto uporabljajo v gradbenih strojih in industrijskih robotih.</a:t>
          </a:r>
          <a:endParaRPr lang="en-US" sz="2000" kern="1200" dirty="0"/>
        </a:p>
      </dsp:txBody>
      <dsp:txXfrm>
        <a:off x="1738300" y="2163278"/>
        <a:ext cx="9042475" cy="1077986"/>
      </dsp:txXfrm>
    </dsp:sp>
    <dsp:sp modelId="{343D8CF1-2A85-4748-8A65-700580DA73E9}">
      <dsp:nvSpPr>
        <dsp:cNvPr id="0" name=""/>
        <dsp:cNvSpPr/>
      </dsp:nvSpPr>
      <dsp:spPr>
        <a:xfrm>
          <a:off x="0" y="3365929"/>
          <a:ext cx="1558300" cy="15583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964" r="5031" b="-6"/>
          <a:stretch/>
        </a:blipFill>
        <a:ln>
          <a:noFill/>
        </a:ln>
        <a:effectLst/>
      </dsp:spPr>
      <dsp:style>
        <a:lnRef idx="0">
          <a:scrgbClr r="0" g="0" b="0"/>
        </a:lnRef>
        <a:fillRef idx="3">
          <a:scrgbClr r="0" g="0" b="0"/>
        </a:fillRef>
        <a:effectRef idx="2">
          <a:scrgbClr r="0" g="0" b="0"/>
        </a:effectRef>
        <a:fontRef idx="minor">
          <a:schemeClr val="lt1"/>
        </a:fontRef>
      </dsp:style>
    </dsp:sp>
    <dsp:sp modelId="{206CD128-70BF-443D-BAB1-B6B43B1CE1DB}">
      <dsp:nvSpPr>
        <dsp:cNvPr id="0" name=""/>
        <dsp:cNvSpPr/>
      </dsp:nvSpPr>
      <dsp:spPr>
        <a:xfrm>
          <a:off x="1738300" y="3365929"/>
          <a:ext cx="9042475" cy="48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30480" bIns="30480" numCol="1" spcCol="1270" anchor="t" anchorCtr="0">
          <a:noAutofit/>
        </a:bodyPr>
        <a:lstStyle/>
        <a:p>
          <a:pPr marL="0" lvl="0" indent="0" algn="l" defTabSz="1066800">
            <a:lnSpc>
              <a:spcPct val="100000"/>
            </a:lnSpc>
            <a:spcBef>
              <a:spcPct val="0"/>
            </a:spcBef>
            <a:spcAft>
              <a:spcPct val="35000"/>
            </a:spcAft>
            <a:buNone/>
            <a:defRPr b="1"/>
          </a:pPr>
          <a:r>
            <a:rPr lang="sl-SI" sz="2400" kern="1200" dirty="0"/>
            <a:t>Prednosti in slabosti</a:t>
          </a:r>
          <a:endParaRPr lang="en-US" sz="2400" kern="1200" dirty="0"/>
        </a:p>
      </dsp:txBody>
      <dsp:txXfrm>
        <a:off x="1738300" y="3365929"/>
        <a:ext cx="9042475" cy="480313"/>
      </dsp:txXfrm>
    </dsp:sp>
    <dsp:sp modelId="{4BEC9091-4D73-42DD-9ED1-3B2D25917BCA}">
      <dsp:nvSpPr>
        <dsp:cNvPr id="0" name=""/>
        <dsp:cNvSpPr/>
      </dsp:nvSpPr>
      <dsp:spPr>
        <a:xfrm>
          <a:off x="1738300" y="3846243"/>
          <a:ext cx="9042475" cy="107798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7EF1B-3089-4752-BFCD-CDC3014626A0}" type="datetimeFigureOut">
              <a:rPr lang="en-US" smtClean="0"/>
              <a:t>9/24/2025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3FAF-CC6A-478D-BF6B-BD1EE87BC1BE}" type="slidenum">
              <a:rPr lang="en-US" smtClean="0"/>
              <a:t>‹#›</a:t>
            </a:fld>
            <a:endParaRPr lang="en-US" dirty="0"/>
          </a:p>
        </p:txBody>
      </p:sp>
    </p:spTree>
    <p:extLst>
      <p:ext uri="{BB962C8B-B14F-4D97-AF65-F5344CB8AC3E}">
        <p14:creationId xmlns:p14="http://schemas.microsoft.com/office/powerpoint/2010/main" val="133121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E29F3FAF-CC6A-478D-BF6B-BD1EE87BC1BE}" type="slidenum">
              <a:rPr lang="en-US" smtClean="0"/>
              <a:t>1</a:t>
            </a:fld>
            <a:endParaRPr lang="en-US" dirty="0"/>
          </a:p>
        </p:txBody>
      </p:sp>
    </p:spTree>
    <p:extLst>
      <p:ext uri="{BB962C8B-B14F-4D97-AF65-F5344CB8AC3E}">
        <p14:creationId xmlns:p14="http://schemas.microsoft.com/office/powerpoint/2010/main" val="118757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Elektromotorji, Hidravlični pogoni, Pnevmatski pogoni</a:t>
            </a:r>
          </a:p>
        </p:txBody>
      </p:sp>
      <p:sp>
        <p:nvSpPr>
          <p:cNvPr id="4" name="Slide Number Placeholder 3"/>
          <p:cNvSpPr>
            <a:spLocks noGrp="1"/>
          </p:cNvSpPr>
          <p:nvPr>
            <p:ph type="sldNum" sz="quarter" idx="5"/>
          </p:nvPr>
        </p:nvSpPr>
        <p:spPr/>
        <p:txBody>
          <a:bodyPr/>
          <a:lstStyle/>
          <a:p>
            <a:fld id="{E29F3FAF-CC6A-478D-BF6B-BD1EE87BC1BE}" type="slidenum">
              <a:rPr lang="en-US" smtClean="0"/>
              <a:t>2</a:t>
            </a:fld>
            <a:endParaRPr lang="en-US" dirty="0"/>
          </a:p>
        </p:txBody>
      </p:sp>
    </p:spTree>
    <p:extLst>
      <p:ext uri="{BB962C8B-B14F-4D97-AF65-F5344CB8AC3E}">
        <p14:creationId xmlns:p14="http://schemas.microsoft.com/office/powerpoint/2010/main" val="157215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Elektromotorji so naprave, ki električno energijo pretvarjajo v gibanje. V notranjosti elektromotorja se nahaja rotor, ki se začne vrteti zaradi magnetnega polja, ki ga ustvari električni tok. Ta vrtenje se nato prenese na različne dele robota, kot so kolesa ali roke. Elektromotorji se pogosto uporabljajo v vsakdanjih napravah, kot so igrače, sesalci, električni avtomobili in seveda roboti. Njihove prednosti vključujejo tiho delovanje, hitro odzivnost in enostavno uporabo. Vendar pa imajo tudi nekatere slabosti, kot je potreba po električni energiji in možnost pregrevanja, če delujejo predolgo brez prekinitve. Elektromotorji so zaradi svoje učinkovitosti in enostavnosti zelo priljubljeni v šolskih projektih in osnovni robotiki.</a:t>
            </a:r>
          </a:p>
        </p:txBody>
      </p:sp>
      <p:sp>
        <p:nvSpPr>
          <p:cNvPr id="4" name="Slide Number Placeholder 3"/>
          <p:cNvSpPr>
            <a:spLocks noGrp="1"/>
          </p:cNvSpPr>
          <p:nvPr>
            <p:ph type="sldNum" sz="quarter" idx="5"/>
          </p:nvPr>
        </p:nvSpPr>
        <p:spPr/>
        <p:txBody>
          <a:bodyPr/>
          <a:lstStyle/>
          <a:p>
            <a:fld id="{E29F3FAF-CC6A-478D-BF6B-BD1EE87BC1BE}" type="slidenum">
              <a:rPr lang="en-US" smtClean="0"/>
              <a:t>3</a:t>
            </a:fld>
            <a:endParaRPr lang="en-US" dirty="0"/>
          </a:p>
        </p:txBody>
      </p:sp>
    </p:spTree>
    <p:extLst>
      <p:ext uri="{BB962C8B-B14F-4D97-AF65-F5344CB8AC3E}">
        <p14:creationId xmlns:p14="http://schemas.microsoft.com/office/powerpoint/2010/main" val="55496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Hidravlični pogoni uporabljajo tekočino, najpogosteje olje, za ustvarjanje gibanja. Sistem deluje tako, da se tekočina pod pritiskom potisne skozi cevi in premakne bat, ki nato premakne del robota. Ta način prenosa energije omogoča zelo močno in natančno gibanje, zato se hidravlični pogoni pogosto uporabljajo v gradbenih strojih, kot so bagri in dvigala, pa tudi v industrijskih robotih. Prednosti hidravličnih pogonov vključujejo njihovo izjemno moč in natančnost. Slabosti pa so povezane z možnostjo puščanja tekočine, kar lahko povzroči okvare, ter z zahtevnim vzdrževanjem sistema. Hidravlični pogoni so odlični za naloge, kjer je potrebna velika sila, vendar niso vedno primerni za šolske projekte zaradi kompleksnosti.</a:t>
            </a:r>
          </a:p>
        </p:txBody>
      </p:sp>
      <p:sp>
        <p:nvSpPr>
          <p:cNvPr id="4" name="Slide Number Placeholder 3"/>
          <p:cNvSpPr>
            <a:spLocks noGrp="1"/>
          </p:cNvSpPr>
          <p:nvPr>
            <p:ph type="sldNum" sz="quarter" idx="5"/>
          </p:nvPr>
        </p:nvSpPr>
        <p:spPr/>
        <p:txBody>
          <a:bodyPr/>
          <a:lstStyle/>
          <a:p>
            <a:fld id="{E29F3FAF-CC6A-478D-BF6B-BD1EE87BC1BE}" type="slidenum">
              <a:rPr lang="en-US" smtClean="0"/>
              <a:t>5</a:t>
            </a:fld>
            <a:endParaRPr lang="en-US" dirty="0"/>
          </a:p>
        </p:txBody>
      </p:sp>
    </p:spTree>
    <p:extLst>
      <p:ext uri="{BB962C8B-B14F-4D97-AF65-F5344CB8AC3E}">
        <p14:creationId xmlns:p14="http://schemas.microsoft.com/office/powerpoint/2010/main" val="348516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Pnevmatski pogoni uporabljajo stisnjen zrak za ustvarjanje gibanja. Ko se zrak pod pritiskom potisne v valj, premakne bat, ki nato premakne del robota. Ta način pogona je podoben napihovanju balona – ko balon spustimo, zrak iz njega potisne balon naprej. Pnevmatski sistemi se pogosto uporabljajo v avtomatskih vratih, proizvodnih linijah in nekaterih robotih za sestavljanje. Prednosti pnevmatskih pogonov vključujejo njihovo hitrost, lahkost in dejstvo, da je zrak povsod na voljo in brezplačen. Slabosti pa so manjša moč v primerjavi z drugimi pogoni ter manjša natančnost gibanja. Pnevmatski pogoni so primerni za naloge, kjer je potrebna hitrost in enostavnost, vendar niso idealni za dvigovanje težkih predmetov.</a:t>
            </a:r>
          </a:p>
        </p:txBody>
      </p:sp>
      <p:sp>
        <p:nvSpPr>
          <p:cNvPr id="4" name="Slide Number Placeholder 3"/>
          <p:cNvSpPr>
            <a:spLocks noGrp="1"/>
          </p:cNvSpPr>
          <p:nvPr>
            <p:ph type="sldNum" sz="quarter" idx="5"/>
          </p:nvPr>
        </p:nvSpPr>
        <p:spPr/>
        <p:txBody>
          <a:bodyPr/>
          <a:lstStyle/>
          <a:p>
            <a:fld id="{E29F3FAF-CC6A-478D-BF6B-BD1EE87BC1BE}" type="slidenum">
              <a:rPr lang="en-US" smtClean="0"/>
              <a:t>7</a:t>
            </a:fld>
            <a:endParaRPr lang="en-US" dirty="0"/>
          </a:p>
        </p:txBody>
      </p:sp>
    </p:spTree>
    <p:extLst>
      <p:ext uri="{BB962C8B-B14F-4D97-AF65-F5344CB8AC3E}">
        <p14:creationId xmlns:p14="http://schemas.microsoft.com/office/powerpoint/2010/main" val="168863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Primerjalna tabela pogonskih sklopov</a:t>
            </a:r>
          </a:p>
        </p:txBody>
      </p:sp>
      <p:sp>
        <p:nvSpPr>
          <p:cNvPr id="4" name="Slide Number Placeholder 3"/>
          <p:cNvSpPr>
            <a:spLocks noGrp="1"/>
          </p:cNvSpPr>
          <p:nvPr>
            <p:ph type="sldNum" sz="quarter" idx="5"/>
          </p:nvPr>
        </p:nvSpPr>
        <p:spPr/>
        <p:txBody>
          <a:bodyPr/>
          <a:lstStyle/>
          <a:p>
            <a:fld id="{E29F3FAF-CC6A-478D-BF6B-BD1EE87BC1BE}" type="slidenum">
              <a:rPr lang="en-US" smtClean="0"/>
              <a:t>9</a:t>
            </a:fld>
            <a:endParaRPr lang="en-US" dirty="0"/>
          </a:p>
        </p:txBody>
      </p:sp>
    </p:spTree>
    <p:extLst>
      <p:ext uri="{BB962C8B-B14F-4D97-AF65-F5344CB8AC3E}">
        <p14:creationId xmlns:p14="http://schemas.microsoft.com/office/powerpoint/2010/main" val="236674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Vsak pogonski sklop ima svoje prednosti in slabosti, zato je izbira pravega pogona odvisna od naloge, ki jo mora robot opraviti. Elektromotorji so odlični za hitro in tiho gibanje, hidravlični pogoni za dvigovanje težkih bremen, pnevmatski pa za hitro in enostavno gibanje. V robotiki pogosto kombiniramo različne pogone, da dosežemo najboljše rezultate. Učenci naj razmislijo, kateri pogon bi uporabili za svojega robota glede na naloge, ki jih bo opravljal. Razumevanje pogonskih sklopov je pomemben korak k boljšemu razumevanju delovanja robotov in tehnologije nasploh.</a:t>
            </a:r>
          </a:p>
        </p:txBody>
      </p:sp>
      <p:sp>
        <p:nvSpPr>
          <p:cNvPr id="4" name="Slide Number Placeholder 3"/>
          <p:cNvSpPr>
            <a:spLocks noGrp="1"/>
          </p:cNvSpPr>
          <p:nvPr>
            <p:ph type="sldNum" sz="quarter" idx="5"/>
          </p:nvPr>
        </p:nvSpPr>
        <p:spPr/>
        <p:txBody>
          <a:bodyPr/>
          <a:lstStyle/>
          <a:p>
            <a:fld id="{E29F3FAF-CC6A-478D-BF6B-BD1EE87BC1BE}" type="slidenum">
              <a:rPr lang="en-US" smtClean="0"/>
              <a:t>10</a:t>
            </a:fld>
            <a:endParaRPr lang="en-US" dirty="0"/>
          </a:p>
        </p:txBody>
      </p:sp>
    </p:spTree>
    <p:extLst>
      <p:ext uri="{BB962C8B-B14F-4D97-AF65-F5344CB8AC3E}">
        <p14:creationId xmlns:p14="http://schemas.microsoft.com/office/powerpoint/2010/main" val="243212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C014E-32E8-BC91-190E-85B3C74C9203}"/>
              </a:ext>
            </a:extLst>
          </p:cNvPr>
          <p:cNvSpPr>
            <a:spLocks noGrp="1"/>
          </p:cNvSpPr>
          <p:nvPr>
            <p:ph type="title"/>
          </p:nvPr>
        </p:nvSpPr>
        <p:spPr>
          <a:xfrm>
            <a:off x="6857998" y="964075"/>
            <a:ext cx="4654297" cy="3739896"/>
          </a:xfrm>
        </p:spPr>
        <p:txBody>
          <a:body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58000" y="4822842"/>
            <a:ext cx="4206240" cy="1380744"/>
          </a:xfrm>
        </p:spPr>
        <p:txBody>
          <a:bodyPr anchor="t" anchorCtr="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841248" y="964074"/>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noFill/>
          </a:ln>
        </p:spPr>
        <p:txBody>
          <a:bodyPr wrap="square">
            <a:noAutofit/>
          </a:bodyPr>
          <a:lstStyle>
            <a:lvl1pPr>
              <a:defRPr>
                <a:solidFill>
                  <a:schemeClr val="tx1"/>
                </a:solidFill>
              </a:defRPr>
            </a:lvl1pPr>
          </a:lstStyle>
          <a:p>
            <a:r>
              <a:rPr lang="en-US" dirty="0"/>
              <a:t> </a:t>
            </a:r>
          </a:p>
        </p:txBody>
      </p:sp>
      <p:sp>
        <p:nvSpPr>
          <p:cNvPr id="4" name="Date Placeholder 3">
            <a:extLst>
              <a:ext uri="{FF2B5EF4-FFF2-40B4-BE49-F238E27FC236}">
                <a16:creationId xmlns:a16="http://schemas.microsoft.com/office/drawing/2014/main" id="{EE117A08-C834-F239-A3DF-2D1295F0AE4C}"/>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9/24/2025</a:t>
            </a:fld>
            <a:endParaRPr lang="en-US" dirty="0"/>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3442845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1296083"/>
            <a:ext cx="4325112" cy="4265835"/>
          </a:xfrm>
        </p:spPr>
        <p:txBody>
          <a:bodyPr anchor="b" anchorCtr="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117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23192" y="921782"/>
            <a:ext cx="8012703" cy="1463040"/>
          </a:xfrm>
        </p:spPr>
        <p:txBody>
          <a:bodyPr anchor="b">
            <a:noAutofit/>
          </a:bodyPr>
          <a:lstStyle>
            <a:lvl1pPr algn="l">
              <a:defRPr sz="6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3192" y="2533094"/>
            <a:ext cx="8012694" cy="3689909"/>
          </a:xfrm>
        </p:spPr>
        <p:txBody>
          <a:bodyPr anchor="t" anchorCtr="0">
            <a:normAutofit/>
          </a:bodyPr>
          <a:lstStyle>
            <a:lvl1pPr marL="0" indent="0" algn="l">
              <a:buFont typeface="Arial" panose="020B0604020202020204" pitchFamily="34" charset="0"/>
              <a:buNone/>
              <a:defRPr sz="18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A60B404-9532-4DA8-8A40-EC339A5BE635}" type="datetime1">
              <a:rPr lang="en-US" smtClean="0"/>
              <a:pPr/>
              <a:t>9/24/2025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B899D92D-13BB-E0E1-DD69-482838D5372B}"/>
              </a:ext>
              <a:ext uri="{C183D7F6-B498-43B3-948B-1728B52AA6E4}">
                <adec:decorative xmlns:adec="http://schemas.microsoft.com/office/drawing/2017/decorative" val="1"/>
              </a:ext>
            </a:extLst>
          </p:cNvPr>
          <p:cNvCxnSpPr>
            <a:cxnSpLocks/>
          </p:cNvCxnSpPr>
          <p:nvPr userDrawn="1"/>
        </p:nvCxnSpPr>
        <p:spPr>
          <a:xfrm>
            <a:off x="1066880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8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4E9710-FA87-30E3-20CB-80AEB3E8C2A9}"/>
              </a:ext>
            </a:extLst>
          </p:cNvPr>
          <p:cNvSpPr>
            <a:spLocks noGrp="1"/>
          </p:cNvSpPr>
          <p:nvPr>
            <p:ph type="title"/>
          </p:nvPr>
        </p:nvSpPr>
        <p:spPr>
          <a:xfrm>
            <a:off x="2060880" y="365760"/>
            <a:ext cx="929292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7">
            <a:extLst>
              <a:ext uri="{FF2B5EF4-FFF2-40B4-BE49-F238E27FC236}">
                <a16:creationId xmlns:a16="http://schemas.microsoft.com/office/drawing/2014/main" id="{D0E17293-F2D5-8A51-CB65-CFF771731061}"/>
              </a:ext>
            </a:extLst>
          </p:cNvPr>
          <p:cNvSpPr>
            <a:spLocks noGrp="1"/>
          </p:cNvSpPr>
          <p:nvPr>
            <p:ph sz="quarter" idx="14"/>
          </p:nvPr>
        </p:nvSpPr>
        <p:spPr>
          <a:xfrm>
            <a:off x="2066409" y="1986161"/>
            <a:ext cx="9284368" cy="4236841"/>
          </a:xfrm>
        </p:spPr>
        <p:txBody>
          <a:bodyPr/>
          <a:lstStyle>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29247CA6-BC1D-429A-A289-4E939E49554A}"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140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1060704" y="4608576"/>
            <a:ext cx="4169664" cy="1609344"/>
          </a:xfrm>
        </p:spPr>
        <p:txBody>
          <a:bodyPr anchor="t" anchorCtr="0">
            <a:noAutofit/>
          </a:bodyPr>
          <a:lstStyle>
            <a:lvl1pPr algn="ctr">
              <a:defRPr sz="44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Picture Placeholder 7">
            <a:extLst>
              <a:ext uri="{FF2B5EF4-FFF2-40B4-BE49-F238E27FC236}">
                <a16:creationId xmlns:a16="http://schemas.microsoft.com/office/drawing/2014/main" id="{4E5AAB3D-814D-597A-6ADE-F522A8116DCD}"/>
              </a:ext>
            </a:extLst>
          </p:cNvPr>
          <p:cNvSpPr>
            <a:spLocks noGrp="1"/>
          </p:cNvSpPr>
          <p:nvPr>
            <p:ph type="pic" idx="13" hasCustomPrompt="1"/>
          </p:nvPr>
        </p:nvSpPr>
        <p:spPr>
          <a:xfrm>
            <a:off x="1257301" y="1097280"/>
            <a:ext cx="3776470" cy="3168100"/>
          </a:xfrm>
          <a:custGeom>
            <a:avLst/>
            <a:gdLst>
              <a:gd name="connsiteX0" fmla="*/ 1888235 w 3776470"/>
              <a:gd name="connsiteY0" fmla="*/ 0 h 3168100"/>
              <a:gd name="connsiteX1" fmla="*/ 3776470 w 3776470"/>
              <a:gd name="connsiteY1" fmla="*/ 1888235 h 3168100"/>
              <a:gd name="connsiteX2" fmla="*/ 3776470 w 3776470"/>
              <a:gd name="connsiteY2" fmla="*/ 3168100 h 3168100"/>
              <a:gd name="connsiteX3" fmla="*/ 0 w 3776470"/>
              <a:gd name="connsiteY3" fmla="*/ 3168100 h 3168100"/>
              <a:gd name="connsiteX4" fmla="*/ 0 w 3776470"/>
              <a:gd name="connsiteY4" fmla="*/ 1888235 h 3168100"/>
              <a:gd name="connsiteX5" fmla="*/ 1888235 w 3776470"/>
              <a:gd name="connsiteY5" fmla="*/ 0 h 3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470" h="3168100">
                <a:moveTo>
                  <a:pt x="1888235" y="0"/>
                </a:moveTo>
                <a:cubicBezTo>
                  <a:pt x="2931078" y="0"/>
                  <a:pt x="3776470" y="845392"/>
                  <a:pt x="3776470" y="1888235"/>
                </a:cubicBezTo>
                <a:lnTo>
                  <a:pt x="3776470" y="3168100"/>
                </a:lnTo>
                <a:lnTo>
                  <a:pt x="0" y="3168100"/>
                </a:lnTo>
                <a:lnTo>
                  <a:pt x="0" y="1888235"/>
                </a:lnTo>
                <a:cubicBezTo>
                  <a:pt x="0" y="845392"/>
                  <a:pt x="845392" y="0"/>
                  <a:pt x="1888235"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marL="0" indent="0">
              <a:buFont typeface="Arial" panose="020B0604020202020204" pitchFamily="34" charse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a:xfrm>
            <a:off x="7141464" y="841248"/>
            <a:ext cx="4215384" cy="5330952"/>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lvl1pPr>
              <a:defRPr>
                <a:solidFill>
                  <a:schemeClr val="tx1"/>
                </a:solidFill>
              </a:defRPr>
            </a:lvl1pPr>
          </a:lstStyle>
          <a:p>
            <a:fld id="{75E16723-2C2F-40DB-89B2-A94AAE77E75C}" type="datetime1">
              <a:rPr lang="en-US" smtClean="0"/>
              <a:pPr/>
              <a:t>9/24/2025</a:t>
            </a:fld>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lvl1pPr>
              <a:defRPr>
                <a:solidFill>
                  <a:schemeClr val="tx1"/>
                </a:solidFill>
              </a:defRPr>
            </a:lvl1pPr>
          </a:lstStyle>
          <a:p>
            <a:fld id="{2DE90F28-AFBB-4AB2-AA79-6D3F72ED131B}" type="slidenum">
              <a:rPr lang="en-US" smtClean="0"/>
              <a:pPr/>
              <a:t>‹#›</a:t>
            </a:fld>
            <a:endParaRPr lang="en-US"/>
          </a:p>
        </p:txBody>
      </p:sp>
      <p:cxnSp>
        <p:nvCxnSpPr>
          <p:cNvPr id="7" name="Straight Connector 6">
            <a:extLst>
              <a:ext uri="{FF2B5EF4-FFF2-40B4-BE49-F238E27FC236}">
                <a16:creationId xmlns:a16="http://schemas.microsoft.com/office/drawing/2014/main" id="{ECD2C868-CE73-A5B1-1389-62A23B14E008}"/>
              </a:ext>
              <a:ext uri="{C183D7F6-B498-43B3-948B-1728B52AA6E4}">
                <adec:decorative xmlns:adec="http://schemas.microsoft.com/office/drawing/2017/decorative" val="1"/>
              </a:ext>
            </a:extLst>
          </p:cNvPr>
          <p:cNvCxnSpPr>
            <a:cxnSpLocks/>
          </p:cNvCxnSpPr>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94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8200" y="365760"/>
            <a:ext cx="1051560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D3196D68-1BE9-332F-CE83-CA191A09639C}"/>
              </a:ext>
            </a:extLst>
          </p:cNvPr>
          <p:cNvSpPr>
            <a:spLocks noGrp="1"/>
          </p:cNvSpPr>
          <p:nvPr>
            <p:ph sz="quarter" idx="13"/>
          </p:nvPr>
        </p:nvSpPr>
        <p:spPr>
          <a:xfrm>
            <a:off x="838200" y="2395538"/>
            <a:ext cx="10515600" cy="4097337"/>
          </a:xfrm>
        </p:spPr>
        <p:txBody>
          <a:bodyPr/>
          <a:lstStyle>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90E4242-8CA0-457D-B3B1-7D78B4164321}"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34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3102182"/>
            <a:ext cx="4325112" cy="2459736"/>
          </a:xfrm>
        </p:spPr>
        <p:txBody>
          <a:bodyPr anchor="b" anchorCtr="0"/>
          <a:lstStyle>
            <a:lvl1pPr marL="0" indent="0">
              <a:buNone/>
              <a:defRPr>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4196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86384" y="2615184"/>
            <a:ext cx="3813048" cy="3557016"/>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841248"/>
            <a:ext cx="4956175" cy="3556000"/>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58B73AF-3955-4569-8B4F-B329360A9CBD}"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EF4378AB-83E7-8777-F6CD-8F19BA4FEE73}"/>
              </a:ext>
              <a:ext uri="{C183D7F6-B498-43B3-948B-1728B52AA6E4}">
                <adec:decorative xmlns:adec="http://schemas.microsoft.com/office/drawing/2017/decorative" val="1"/>
              </a:ext>
            </a:extLst>
          </p:cNvPr>
          <p:cNvCxnSpPr>
            <a:cxnSpLocks/>
          </p:cNvCxnSpPr>
          <p:nvPr/>
        </p:nvCxnSpPr>
        <p:spPr>
          <a:xfrm flipV="1">
            <a:off x="5016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7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358617"/>
            <a:ext cx="4145582" cy="4818062"/>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723954" y="841248"/>
            <a:ext cx="5681662" cy="4818062"/>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695276D-BBED-48BC-B459-1E9A16CF46CD}"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7E04C821-A160-CE80-AFE2-D2549F9F2A41}"/>
              </a:ext>
              <a:ext uri="{C183D7F6-B498-43B3-948B-1728B52AA6E4}">
                <adec:decorative xmlns:adec="http://schemas.microsoft.com/office/drawing/2017/decorative" val="1"/>
              </a:ext>
            </a:extLst>
          </p:cNvPr>
          <p:cNvCxnSpPr>
            <a:cxnSpLocks/>
          </p:cNvCxnSpPr>
          <p:nvPr userDrawn="1"/>
        </p:nvCxnSpPr>
        <p:spPr>
          <a:xfrm flipV="1">
            <a:off x="525011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43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841248"/>
            <a:ext cx="2999232" cy="5184648"/>
          </a:xfrm>
        </p:spPr>
        <p:txBody>
          <a:bodyPr anchor="t" anchorCtr="0">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66926" y="841248"/>
            <a:ext cx="6260154" cy="5184648"/>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B0ADC593-EA98-4C39-A75F-3F3A9C691019}"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C8293A07-68F2-BD10-B738-E87F3F3D8CF3}"/>
              </a:ext>
              <a:ext uri="{C183D7F6-B498-43B3-948B-1728B52AA6E4}">
                <adec:decorative xmlns:adec="http://schemas.microsoft.com/office/drawing/2017/decorative" val="1"/>
              </a:ext>
            </a:extLst>
          </p:cNvPr>
          <p:cNvCxnSpPr>
            <a:cxnSpLocks/>
          </p:cNvCxnSpPr>
          <p:nvPr/>
        </p:nvCxnSpPr>
        <p:spPr>
          <a:xfrm flipV="1">
            <a:off x="418221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1152" y="990511"/>
            <a:ext cx="2565593" cy="1858941"/>
          </a:xfrm>
        </p:spPr>
        <p:txBody>
          <a:bodyPr anchor="b"/>
          <a:lstStyle>
            <a:lvl1pPr>
              <a:defRPr lang="en-US" sz="3200" kern="1200" dirty="0">
                <a:solidFill>
                  <a:schemeClr val="tx1"/>
                </a:solidFill>
                <a:latin typeface="+mj-lt"/>
                <a:ea typeface="+mj-ea"/>
                <a:cs typeface="+mj-cs"/>
              </a:defRPr>
            </a:lvl1pPr>
          </a:lstStyle>
          <a:p>
            <a:r>
              <a:rPr lang="en-US" dirty="0"/>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2271" y="3011335"/>
            <a:ext cx="25599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8BD5A515-9970-0784-7927-52F94C270B46}"/>
              </a:ext>
            </a:extLst>
          </p:cNvPr>
          <p:cNvSpPr>
            <a:spLocks noGrp="1"/>
          </p:cNvSpPr>
          <p:nvPr>
            <p:ph type="ftr" sz="quarter" idx="16"/>
          </p:nvPr>
        </p:nvSpPr>
        <p:spPr>
          <a:xfrm rot="5400000">
            <a:off x="10292564" y="1592958"/>
            <a:ext cx="2973522" cy="365125"/>
          </a:xfrm>
        </p:spPr>
        <p:txBody>
          <a:bodyPr/>
          <a:lstStyle>
            <a:lvl1pPr algn="l">
              <a:defRPr>
                <a:solidFill>
                  <a:schemeClr val="tx1"/>
                </a:solidFill>
              </a:defRPr>
            </a:lvl1pPr>
          </a:lstStyle>
          <a:p>
            <a:r>
              <a:rPr lang="en-US"/>
              <a:t>Sample Footer Text</a:t>
            </a:r>
            <a:endParaRPr lang="en-US" dirty="0"/>
          </a:p>
        </p:txBody>
      </p:sp>
      <p:sp>
        <p:nvSpPr>
          <p:cNvPr id="9" name="Date Placeholder 4">
            <a:extLst>
              <a:ext uri="{FF2B5EF4-FFF2-40B4-BE49-F238E27FC236}">
                <a16:creationId xmlns:a16="http://schemas.microsoft.com/office/drawing/2014/main" id="{8523CCEC-6BB2-B704-95E2-87FED823C5BD}"/>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9/24/2025</a:t>
            </a:fld>
            <a:endParaRPr lang="en-US"/>
          </a:p>
        </p:txBody>
      </p:sp>
      <p:sp>
        <p:nvSpPr>
          <p:cNvPr id="11" name="Slide Number Placeholder 6">
            <a:extLst>
              <a:ext uri="{FF2B5EF4-FFF2-40B4-BE49-F238E27FC236}">
                <a16:creationId xmlns:a16="http://schemas.microsoft.com/office/drawing/2014/main" id="{1208465C-8C77-73BF-D18F-D01907BAC864}"/>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cxnSp>
        <p:nvCxnSpPr>
          <p:cNvPr id="3" name="Straight Connector 2">
            <a:extLst>
              <a:ext uri="{FF2B5EF4-FFF2-40B4-BE49-F238E27FC236}">
                <a16:creationId xmlns:a16="http://schemas.microsoft.com/office/drawing/2014/main" id="{50E2A219-E459-07B3-1ED3-CBF7D239BE08}"/>
              </a:ext>
              <a:ext uri="{C183D7F6-B498-43B3-948B-1728B52AA6E4}">
                <adec:decorative xmlns:adec="http://schemas.microsoft.com/office/drawing/2017/decorative" val="1"/>
              </a:ext>
            </a:extLst>
          </p:cNvPr>
          <p:cNvCxnSpPr>
            <a:cxnSpLocks/>
          </p:cNvCxnSpPr>
          <p:nvPr userDrawn="1"/>
        </p:nvCxnSpPr>
        <p:spPr>
          <a:xfrm>
            <a:off x="832057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C4595-90D4-94E6-CEBA-82807457D2BE}"/>
              </a:ext>
            </a:extLst>
          </p:cNvPr>
          <p:cNvSpPr>
            <a:spLocks noGrp="1"/>
          </p:cNvSpPr>
          <p:nvPr>
            <p:ph type="title"/>
          </p:nvPr>
        </p:nvSpPr>
        <p:spPr>
          <a:xfrm>
            <a:off x="731520" y="365760"/>
            <a:ext cx="10741152" cy="1132258"/>
          </a:xfrm>
        </p:spPr>
        <p:txBody>
          <a:bodyPr/>
          <a:lstStyle/>
          <a:p>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31520" y="1658679"/>
            <a:ext cx="10780776" cy="49250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EE6A364-A39C-470E-B89A-9BD899585684}"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9971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724240"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3" name="Footer Placeholder 5">
            <a:extLst>
              <a:ext uri="{FF2B5EF4-FFF2-40B4-BE49-F238E27FC236}">
                <a16:creationId xmlns:a16="http://schemas.microsoft.com/office/drawing/2014/main" id="{8B89DDCA-87DB-0908-C1FE-D16DEF719208}"/>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dirty="0"/>
              <a:t>Sample Footer Text</a:t>
            </a:r>
          </a:p>
        </p:txBody>
      </p:sp>
      <p:sp>
        <p:nvSpPr>
          <p:cNvPr id="4" name="Date Placeholder 4">
            <a:extLst>
              <a:ext uri="{FF2B5EF4-FFF2-40B4-BE49-F238E27FC236}">
                <a16:creationId xmlns:a16="http://schemas.microsoft.com/office/drawing/2014/main" id="{8EBE519D-028D-D854-9791-84D8B687B3A9}"/>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9/24/2025</a:t>
            </a:fld>
            <a:endParaRPr lang="en-US"/>
          </a:p>
        </p:txBody>
      </p:sp>
      <p:sp>
        <p:nvSpPr>
          <p:cNvPr id="9" name="Slide Number Placeholder 6">
            <a:extLst>
              <a:ext uri="{FF2B5EF4-FFF2-40B4-BE49-F238E27FC236}">
                <a16:creationId xmlns:a16="http://schemas.microsoft.com/office/drawing/2014/main" id="{EAF697B0-B4E5-EE0F-75F1-242A9E4FB1F7}"/>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0" y="3011335"/>
            <a:ext cx="27182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dirty="0"/>
              <a:t> </a:t>
            </a:r>
          </a:p>
        </p:txBody>
      </p:sp>
      <p:cxnSp>
        <p:nvCxnSpPr>
          <p:cNvPr id="5" name="Straight Connector 4">
            <a:extLst>
              <a:ext uri="{FF2B5EF4-FFF2-40B4-BE49-F238E27FC236}">
                <a16:creationId xmlns:a16="http://schemas.microsoft.com/office/drawing/2014/main" id="{EA233B23-1BCB-72C2-12F6-A6A2A66483EC}"/>
              </a:ext>
              <a:ext uri="{C183D7F6-B498-43B3-948B-1728B52AA6E4}">
                <adec:decorative xmlns:adec="http://schemas.microsoft.com/office/drawing/2017/decorative" val="1"/>
              </a:ext>
            </a:extLst>
          </p:cNvPr>
          <p:cNvCxnSpPr>
            <a:cxnSpLocks/>
          </p:cNvCxnSpPr>
          <p:nvPr userDrawn="1"/>
        </p:nvCxnSpPr>
        <p:spPr>
          <a:xfrm>
            <a:off x="385905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69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548640"/>
            <a:ext cx="6093225" cy="1143000"/>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3520" y="1828800"/>
            <a:ext cx="6071616"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F483F68-3490-71E7-A7DA-DA46BC485F75}"/>
              </a:ext>
              <a:ext uri="{C183D7F6-B498-43B3-948B-1728B52AA6E4}">
                <adec:decorative xmlns:adec="http://schemas.microsoft.com/office/drawing/2017/decorative" val="1"/>
              </a:ext>
            </a:extLst>
          </p:cNvPr>
          <p:cNvCxnSpPr>
            <a:cxnSpLocks/>
          </p:cNvCxnSpPr>
          <p:nvPr/>
        </p:nvCxnSpPr>
        <p:spPr>
          <a:xfrm>
            <a:off x="479715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9345FA4-0621-D8F1-73D0-046B7F4D7713}"/>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9/24/2025</a:t>
            </a:fld>
            <a:endParaRPr lang="en-US" dirty="0"/>
          </a:p>
        </p:txBody>
      </p:sp>
      <p:sp>
        <p:nvSpPr>
          <p:cNvPr id="9" name="Footer Placeholder 8">
            <a:extLst>
              <a:ext uri="{FF2B5EF4-FFF2-40B4-BE49-F238E27FC236}">
                <a16:creationId xmlns:a16="http://schemas.microsoft.com/office/drawing/2014/main" id="{84C51678-E871-8AD4-08DA-BF7B7013A356}"/>
              </a:ext>
            </a:extLst>
          </p:cNvPr>
          <p:cNvSpPr>
            <a:spLocks noGrp="1"/>
          </p:cNvSpPr>
          <p:nvPr>
            <p:ph type="ftr" sz="quarter" idx="16"/>
          </p:nvPr>
        </p:nvSpPr>
        <p:spPr>
          <a:xfrm rot="16200000" flipH="1">
            <a:off x="10292565" y="1592957"/>
            <a:ext cx="2973522" cy="365125"/>
          </a:xfrm>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CD01CE4-E064-7D2F-7D3A-9DA85E2777F2}"/>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04595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48640"/>
            <a:ext cx="6135624" cy="1143000"/>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28800"/>
            <a:ext cx="6135624"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6" name="Straight Connector 5">
            <a:extLst>
              <a:ext uri="{FF2B5EF4-FFF2-40B4-BE49-F238E27FC236}">
                <a16:creationId xmlns:a16="http://schemas.microsoft.com/office/drawing/2014/main" id="{9BC07157-DE89-FE2F-0547-2E4055913A13}"/>
              </a:ext>
              <a:ext uri="{C183D7F6-B498-43B3-948B-1728B52AA6E4}">
                <adec:decorative xmlns:adec="http://schemas.microsoft.com/office/drawing/2017/decorative" val="1"/>
              </a:ext>
            </a:extLst>
          </p:cNvPr>
          <p:cNvCxnSpPr>
            <a:cxnSpLocks/>
          </p:cNvCxnSpPr>
          <p:nvPr/>
        </p:nvCxnSpPr>
        <p:spPr>
          <a:xfrm>
            <a:off x="7382022"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F7A0C5A-6673-53CC-030B-67BA133D9741}"/>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9/24/2025</a:t>
            </a:fld>
            <a:endParaRPr lang="en-US" dirty="0"/>
          </a:p>
        </p:txBody>
      </p:sp>
      <p:sp>
        <p:nvSpPr>
          <p:cNvPr id="7" name="Footer Placeholder 6">
            <a:extLst>
              <a:ext uri="{FF2B5EF4-FFF2-40B4-BE49-F238E27FC236}">
                <a16:creationId xmlns:a16="http://schemas.microsoft.com/office/drawing/2014/main" id="{92521688-F793-E4F2-732B-EEE6F58B758E}"/>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2DDBE29E-7417-B57C-BA94-1DBC14BE461B}"/>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1514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6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6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66BBA9B-B728-DC67-AD0E-8B0CD6B2553B}"/>
              </a:ext>
              <a:ext uri="{C183D7F6-B498-43B3-948B-1728B52AA6E4}">
                <adec:decorative xmlns:adec="http://schemas.microsoft.com/office/drawing/2017/decorative" val="1"/>
              </a:ext>
            </a:extLst>
          </p:cNvPr>
          <p:cNvCxnSpPr>
            <a:cxnSpLocks/>
          </p:cNvCxnSpPr>
          <p:nvPr userDrawn="1"/>
        </p:nvCxnSpPr>
        <p:spPr>
          <a:xfrm>
            <a:off x="401402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CD3AF4A-6CE8-D602-8B43-2DBEE16BF05E}"/>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9/24/2025</a:t>
            </a:fld>
            <a:endParaRPr lang="en-US" dirty="0"/>
          </a:p>
        </p:txBody>
      </p:sp>
      <p:sp>
        <p:nvSpPr>
          <p:cNvPr id="9" name="Footer Placeholder 8">
            <a:extLst>
              <a:ext uri="{FF2B5EF4-FFF2-40B4-BE49-F238E27FC236}">
                <a16:creationId xmlns:a16="http://schemas.microsoft.com/office/drawing/2014/main" id="{767E8268-A223-BA56-F272-53477C7091D7}"/>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94F7843C-45BC-E180-EC40-8C80397FBC9E}"/>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4170001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4" name="Straight Connector 3">
            <a:extLst>
              <a:ext uri="{FF2B5EF4-FFF2-40B4-BE49-F238E27FC236}">
                <a16:creationId xmlns:a16="http://schemas.microsoft.com/office/drawing/2014/main" id="{3C626C00-7A36-46A2-880D-F484910B3412}"/>
              </a:ext>
              <a:ext uri="{C183D7F6-B498-43B3-948B-1728B52AA6E4}">
                <adec:decorative xmlns:adec="http://schemas.microsoft.com/office/drawing/2017/decorative" val="1"/>
              </a:ext>
            </a:extLst>
          </p:cNvPr>
          <p:cNvCxnSpPr>
            <a:cxnSpLocks/>
          </p:cNvCxnSpPr>
          <p:nvPr userDrawn="1"/>
        </p:nvCxnSpPr>
        <p:spPr>
          <a:xfrm>
            <a:off x="8077761"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FF6D8B-36A2-DF79-CDB9-885694DCA71D}"/>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9/24/2025</a:t>
            </a:fld>
            <a:endParaRPr lang="en-US" dirty="0"/>
          </a:p>
        </p:txBody>
      </p:sp>
      <p:sp>
        <p:nvSpPr>
          <p:cNvPr id="5" name="Footer Placeholder 4">
            <a:extLst>
              <a:ext uri="{FF2B5EF4-FFF2-40B4-BE49-F238E27FC236}">
                <a16:creationId xmlns:a16="http://schemas.microsoft.com/office/drawing/2014/main" id="{63A2396A-E38F-CC9C-7303-71F99D082082}"/>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483B0E4B-031C-4F2A-1993-D824DD71F7DE}"/>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62129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32320" y="584339"/>
            <a:ext cx="4361688" cy="1261714"/>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32320" y="1979463"/>
            <a:ext cx="4362450" cy="43292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FBFE376-D742-D564-3921-9EE06C25A99D}"/>
              </a:ext>
              <a:ext uri="{C183D7F6-B498-43B3-948B-1728B52AA6E4}">
                <adec:decorative xmlns:adec="http://schemas.microsoft.com/office/drawing/2017/decorative" val="1"/>
              </a:ext>
            </a:extLst>
          </p:cNvPr>
          <p:cNvCxnSpPr>
            <a:cxnSpLocks/>
          </p:cNvCxnSpPr>
          <p:nvPr userDrawn="1"/>
        </p:nvCxnSpPr>
        <p:spPr>
          <a:xfrm>
            <a:off x="66160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5BE6B84-4C67-D49C-27F8-C862E16A8FF8}"/>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9/24/2025</a:t>
            </a:fld>
            <a:endParaRPr lang="en-US" dirty="0"/>
          </a:p>
        </p:txBody>
      </p:sp>
      <p:sp>
        <p:nvSpPr>
          <p:cNvPr id="7" name="Footer Placeholder 6">
            <a:extLst>
              <a:ext uri="{FF2B5EF4-FFF2-40B4-BE49-F238E27FC236}">
                <a16:creationId xmlns:a16="http://schemas.microsoft.com/office/drawing/2014/main" id="{38CDB1B9-EC53-82AC-9108-F0D1BBC43917}"/>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E60BD4C5-5651-77FA-20CA-3D813654A922}"/>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40989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4361688" cy="1262639"/>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979461"/>
            <a:ext cx="4360863" cy="4329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1481977D-48BC-F135-96F9-1655E4BEE673}"/>
              </a:ext>
              <a:ext uri="{C183D7F6-B498-43B3-948B-1728B52AA6E4}">
                <adec:decorative xmlns:adec="http://schemas.microsoft.com/office/drawing/2017/decorative" val="1"/>
              </a:ext>
            </a:extLst>
          </p:cNvPr>
          <p:cNvCxnSpPr>
            <a:cxnSpLocks/>
          </p:cNvCxnSpPr>
          <p:nvPr userDrawn="1"/>
        </p:nvCxnSpPr>
        <p:spPr>
          <a:xfrm>
            <a:off x="573212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EA981C2C-E0DD-29A7-8209-50D664881524}"/>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9/24/2025</a:t>
            </a:fld>
            <a:endParaRPr lang="en-US" dirty="0"/>
          </a:p>
        </p:txBody>
      </p:sp>
      <p:sp>
        <p:nvSpPr>
          <p:cNvPr id="6" name="Footer Placeholder 4">
            <a:extLst>
              <a:ext uri="{FF2B5EF4-FFF2-40B4-BE49-F238E27FC236}">
                <a16:creationId xmlns:a16="http://schemas.microsoft.com/office/drawing/2014/main" id="{D205369F-8CCB-402F-9055-2BF12262B54D}"/>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133591F2-4BD3-37D0-B00E-B2CD5F47A36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61181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4572000" cy="932688"/>
          </a:xfrm>
        </p:spPr>
        <p:txBody>
          <a:bodyPr anchor="b"/>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380744"/>
            <a:ext cx="4572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B18BEB48-A052-9364-6EF6-F698004CA571}"/>
              </a:ext>
              <a:ext uri="{C183D7F6-B498-43B3-948B-1728B52AA6E4}">
                <adec:decorative xmlns:adec="http://schemas.microsoft.com/office/drawing/2017/decorative" val="1"/>
              </a:ext>
            </a:extLst>
          </p:cNvPr>
          <p:cNvCxnSpPr>
            <a:cxnSpLocks/>
          </p:cNvCxnSpPr>
          <p:nvPr userDrawn="1"/>
        </p:nvCxnSpPr>
        <p:spPr>
          <a:xfrm>
            <a:off x="591172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417D8113-ECE6-D6F5-9CA4-C96A535F4799}"/>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9/24/2025</a:t>
            </a:fld>
            <a:endParaRPr lang="en-US" dirty="0"/>
          </a:p>
        </p:txBody>
      </p:sp>
      <p:sp>
        <p:nvSpPr>
          <p:cNvPr id="6" name="Footer Placeholder 4">
            <a:extLst>
              <a:ext uri="{FF2B5EF4-FFF2-40B4-BE49-F238E27FC236}">
                <a16:creationId xmlns:a16="http://schemas.microsoft.com/office/drawing/2014/main" id="{629A0137-F97A-8194-464D-3B7D4814A8AE}"/>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E3FE5686-63A9-B1A1-5734-F96A96514650}"/>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71517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46720" y="583413"/>
            <a:ext cx="3566160" cy="1527048"/>
          </a:xfrm>
        </p:spPr>
        <p:txBody>
          <a:bodyPr anchor="b">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566160"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1F1B67D-ECBB-854F-CC29-CAAA9DB18E34}"/>
              </a:ext>
              <a:ext uri="{C183D7F6-B498-43B3-948B-1728B52AA6E4}">
                <adec:decorative xmlns:adec="http://schemas.microsoft.com/office/drawing/2017/decorative" val="1"/>
              </a:ext>
            </a:extLst>
          </p:cNvPr>
          <p:cNvCxnSpPr>
            <a:cxnSpLocks/>
          </p:cNvCxnSpPr>
          <p:nvPr userDrawn="1"/>
        </p:nvCxnSpPr>
        <p:spPr>
          <a:xfrm>
            <a:off x="7582129"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4A8E04B-FD21-4A20-D196-257B310FD4B4}"/>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9/24/2025</a:t>
            </a:fld>
            <a:endParaRPr lang="en-US" dirty="0"/>
          </a:p>
        </p:txBody>
      </p:sp>
      <p:sp>
        <p:nvSpPr>
          <p:cNvPr id="9" name="Footer Placeholder 8">
            <a:extLst>
              <a:ext uri="{FF2B5EF4-FFF2-40B4-BE49-F238E27FC236}">
                <a16:creationId xmlns:a16="http://schemas.microsoft.com/office/drawing/2014/main" id="{4FB7A9C8-9922-276E-D7E7-BA37C3C590DA}"/>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C7BD9853-F841-5935-2E22-F5DA78B10918}"/>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516201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3401568" cy="1527048"/>
          </a:xfrm>
        </p:spPr>
        <p:txBody>
          <a:bodyPr anchor="b">
            <a:norm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212975"/>
            <a:ext cx="3401568"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dirty="0"/>
              <a:t> </a:t>
            </a:r>
          </a:p>
        </p:txBody>
      </p:sp>
      <p:cxnSp>
        <p:nvCxnSpPr>
          <p:cNvPr id="5" name="Straight Connector 4">
            <a:extLst>
              <a:ext uri="{FF2B5EF4-FFF2-40B4-BE49-F238E27FC236}">
                <a16:creationId xmlns:a16="http://schemas.microsoft.com/office/drawing/2014/main" id="{E88ED8BF-3BC1-C0A7-67E1-8F6CE5DBA66D}"/>
              </a:ext>
              <a:ext uri="{C183D7F6-B498-43B3-948B-1728B52AA6E4}">
                <adec:decorative xmlns:adec="http://schemas.microsoft.com/office/drawing/2017/decorative" val="1"/>
              </a:ext>
            </a:extLst>
          </p:cNvPr>
          <p:cNvCxnSpPr>
            <a:cxnSpLocks/>
          </p:cNvCxnSpPr>
          <p:nvPr userDrawn="1"/>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2C41D87-A2F7-832F-EE5D-4A82C0898306}"/>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9/24/2025</a:t>
            </a:fld>
            <a:endParaRPr lang="en-US" dirty="0"/>
          </a:p>
        </p:txBody>
      </p:sp>
      <p:sp>
        <p:nvSpPr>
          <p:cNvPr id="6" name="Footer Placeholder 4">
            <a:extLst>
              <a:ext uri="{FF2B5EF4-FFF2-40B4-BE49-F238E27FC236}">
                <a16:creationId xmlns:a16="http://schemas.microsoft.com/office/drawing/2014/main" id="{B2FFE48E-EFB9-58B7-9159-E1F3B1F35D72}"/>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C03AB52F-F281-1BB9-9D9F-9FC67E6B879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0710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18032"/>
            <a:ext cx="10972800" cy="786384"/>
          </a:xfrm>
        </p:spPr>
        <p:txBody>
          <a:bodyPr anchor="b">
            <a:normAutofit/>
          </a:bodyPr>
          <a:lstStyle>
            <a:lvl1pPr algn="ctr">
              <a:defRPr sz="4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72629"/>
            <a:ext cx="10972800" cy="480373"/>
          </a:xfrm>
        </p:spPr>
        <p:txBody>
          <a:bodyPr anchor="t">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6" name="Footer Placeholder 5">
            <a:extLst>
              <a:ext uri="{FF2B5EF4-FFF2-40B4-BE49-F238E27FC236}">
                <a16:creationId xmlns:a16="http://schemas.microsoft.com/office/drawing/2014/main" id="{8C88BD73-E6AB-68A9-F41B-313E0C44777C}"/>
              </a:ext>
            </a:extLst>
          </p:cNvPr>
          <p:cNvSpPr>
            <a:spLocks noGrp="1"/>
          </p:cNvSpPr>
          <p:nvPr>
            <p:ph type="ftr" sz="quarter" idx="15"/>
          </p:nvPr>
        </p:nvSpPr>
        <p:spPr>
          <a:xfrm rot="16200000">
            <a:off x="-396119" y="5787191"/>
            <a:ext cx="1503444"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BEAA6162-61A3-2C41-311C-F407FC4B4DA9}"/>
              </a:ext>
            </a:extLst>
          </p:cNvPr>
          <p:cNvSpPr>
            <a:spLocks noGrp="1"/>
          </p:cNvSpPr>
          <p:nvPr>
            <p:ph type="dt" sz="half" idx="14"/>
          </p:nvPr>
        </p:nvSpPr>
        <p:spPr/>
        <p:txBody>
          <a:bodyPr/>
          <a:lstStyle/>
          <a:p>
            <a:fld id="{7FA43F5B-065E-43CE-B3FD-98C48A6F94D7}" type="datetime1">
              <a:rPr lang="en-US" smtClean="0"/>
              <a:t>9/24/2025</a:t>
            </a:fld>
            <a:endParaRPr lang="en-US" dirty="0"/>
          </a:p>
        </p:txBody>
      </p:sp>
      <p:cxnSp>
        <p:nvCxnSpPr>
          <p:cNvPr id="4" name="Straight Connector 3">
            <a:extLst>
              <a:ext uri="{FF2B5EF4-FFF2-40B4-BE49-F238E27FC236}">
                <a16:creationId xmlns:a16="http://schemas.microsoft.com/office/drawing/2014/main" id="{1DABF624-39B6-C7A2-98E7-26593626B429}"/>
              </a:ext>
              <a:ext uri="{C183D7F6-B498-43B3-948B-1728B52AA6E4}">
                <adec:decorative xmlns:adec="http://schemas.microsoft.com/office/drawing/2017/decorative" val="1"/>
              </a:ext>
            </a:extLst>
          </p:cNvPr>
          <p:cNvCxnSpPr>
            <a:cxnSpLocks/>
          </p:cNvCxnSpPr>
          <p:nvPr userDrawn="1"/>
        </p:nvCxnSpPr>
        <p:spPr>
          <a:xfrm flipH="1">
            <a:off x="4" y="498994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E6B102F-64E7-9387-1F8F-DB4AC825773A}"/>
              </a:ext>
            </a:extLst>
          </p:cNvPr>
          <p:cNvSpPr>
            <a:spLocks noGrp="1"/>
          </p:cNvSpPr>
          <p:nvPr>
            <p:ph type="sldNum" sz="quarter" idx="16"/>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31937050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012268"/>
            <a:ext cx="3739896" cy="1390330"/>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4" name="Footer Placeholder 5">
            <a:extLst>
              <a:ext uri="{FF2B5EF4-FFF2-40B4-BE49-F238E27FC236}">
                <a16:creationId xmlns:a16="http://schemas.microsoft.com/office/drawing/2014/main" id="{485E715F-A05B-F2BC-ABF4-447E9B58E0C2}"/>
              </a:ext>
            </a:extLst>
          </p:cNvPr>
          <p:cNvSpPr>
            <a:spLocks noGrp="1"/>
          </p:cNvSpPr>
          <p:nvPr>
            <p:ph type="ftr" sz="quarter" idx="15"/>
          </p:nvPr>
        </p:nvSpPr>
        <p:spPr>
          <a:xfrm rot="16200000">
            <a:off x="-499001" y="5684309"/>
            <a:ext cx="1709209" cy="365125"/>
          </a:xfrm>
        </p:spPr>
        <p:txBody>
          <a:body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6320" y="5012267"/>
            <a:ext cx="6400800" cy="1390330"/>
          </a:xfrm>
        </p:spPr>
        <p:txBody>
          <a:bodyPr>
            <a:noAutofit/>
          </a:bodyPr>
          <a:lstStyle>
            <a:lvl1pPr marL="0" indent="0">
              <a:buFont typeface="Arial" panose="020B0604020202020204" pitchFamily="34" charset="0"/>
              <a:buNone/>
              <a:defRPr sz="1800">
                <a:solidFill>
                  <a:schemeClr val="tx1"/>
                </a:solidFill>
              </a:defRPr>
            </a:lvl1pPr>
            <a:lvl2pPr marL="228600" indent="0">
              <a:buFont typeface="Arial" panose="020B0604020202020204" pitchFamily="34" charset="0"/>
              <a:buNone/>
              <a:defRPr sz="1600">
                <a:solidFill>
                  <a:schemeClr val="tx1"/>
                </a:solidFill>
              </a:defRPr>
            </a:lvl2pPr>
            <a:lvl3pPr marL="457200" indent="0">
              <a:buFont typeface="Arial" panose="020B0604020202020204" pitchFamily="34" charset="0"/>
              <a:buNone/>
              <a:defRPr sz="1400">
                <a:solidFill>
                  <a:schemeClr val="tx1"/>
                </a:solidFill>
              </a:defRPr>
            </a:lvl3pPr>
            <a:lvl4pPr marL="685800" indent="0">
              <a:buFont typeface="Arial" panose="020B0604020202020204" pitchFamily="34" charset="0"/>
              <a:buNone/>
              <a:defRPr sz="1200">
                <a:solidFill>
                  <a:schemeClr val="tx1"/>
                </a:solidFill>
              </a:defRPr>
            </a:lvl4pPr>
            <a:lvl5pPr marL="914400" indent="0">
              <a:buFont typeface="Arial" panose="020B0604020202020204" pitchFamily="34" charset="0"/>
              <a:buNone/>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5400000">
            <a:off x="11173959" y="5435073"/>
            <a:ext cx="1210734" cy="365125"/>
          </a:xfrm>
        </p:spPr>
        <p:txBody>
          <a:bodyPr/>
          <a:lstStyle>
            <a:lvl1pPr>
              <a:defRPr>
                <a:solidFill>
                  <a:schemeClr val="tx1"/>
                </a:solidFill>
              </a:defRPr>
            </a:lvl1pPr>
          </a:lstStyle>
          <a:p>
            <a:fld id="{ADC8C146-0A20-4029-98D5-9A42EEDF8B24}" type="datetime1">
              <a:rPr lang="en-US" smtClean="0"/>
              <a:pPr/>
              <a:t>9/24/2025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2A2B6090-1D21-5610-7943-4C4F96A6C767}"/>
              </a:ext>
              <a:ext uri="{C183D7F6-B498-43B3-948B-1728B52AA6E4}">
                <adec:decorative xmlns:adec="http://schemas.microsoft.com/office/drawing/2017/decorative" val="1"/>
              </a:ext>
            </a:extLst>
          </p:cNvPr>
          <p:cNvCxnSpPr>
            <a:cxnSpLocks/>
          </p:cNvCxnSpPr>
          <p:nvPr/>
        </p:nvCxnSpPr>
        <p:spPr>
          <a:xfrm flipH="1">
            <a:off x="0" y="463823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46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162317"/>
            <a:ext cx="2953618" cy="1892808"/>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3" name="Straight Connector 2">
            <a:extLst>
              <a:ext uri="{FF2B5EF4-FFF2-40B4-BE49-F238E27FC236}">
                <a16:creationId xmlns:a16="http://schemas.microsoft.com/office/drawing/2014/main" id="{2405500C-1C2B-4DBE-7BD5-6BEE65AA2531}"/>
              </a:ext>
              <a:ext uri="{C183D7F6-B498-43B3-948B-1728B52AA6E4}">
                <adec:decorative xmlns:adec="http://schemas.microsoft.com/office/drawing/2017/decorative" val="1"/>
              </a:ext>
            </a:extLst>
          </p:cNvPr>
          <p:cNvCxnSpPr>
            <a:cxnSpLocks/>
          </p:cNvCxnSpPr>
          <p:nvPr/>
        </p:nvCxnSpPr>
        <p:spPr>
          <a:xfrm flipH="1">
            <a:off x="0" y="3784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EFC0BAFC-A983-7661-7BE4-9CB4E1AAE80B}"/>
              </a:ext>
            </a:extLst>
          </p:cNvPr>
          <p:cNvSpPr>
            <a:spLocks noGrp="1"/>
          </p:cNvSpPr>
          <p:nvPr>
            <p:ph type="ftr" sz="quarter" idx="16"/>
          </p:nvPr>
        </p:nvSpPr>
        <p:spPr>
          <a:xfrm rot="16200000" flipH="1">
            <a:off x="-923978" y="5259333"/>
            <a:ext cx="2559157" cy="365125"/>
          </a:xfrm>
        </p:spPr>
        <p:txBody>
          <a:body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40480" y="4162318"/>
            <a:ext cx="7589520" cy="2240280"/>
          </a:xfrm>
        </p:spPr>
        <p:txBody>
          <a:bodyPr>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273E16F8-613D-6FF2-3AAE-FB4255DC1EF7}"/>
              </a:ext>
            </a:extLst>
          </p:cNvPr>
          <p:cNvSpPr>
            <a:spLocks noGrp="1"/>
          </p:cNvSpPr>
          <p:nvPr>
            <p:ph type="dt" sz="half" idx="15"/>
          </p:nvPr>
        </p:nvSpPr>
        <p:spPr/>
        <p:txBody>
          <a:bodyPr/>
          <a:lstStyle/>
          <a:p>
            <a:fld id="{7FA43F5B-065E-43CE-B3FD-98C48A6F94D7}" type="datetime1">
              <a:rPr lang="en-US" smtClean="0"/>
              <a:t>9/24/2025</a:t>
            </a:fld>
            <a:endParaRPr lang="en-US" dirty="0"/>
          </a:p>
        </p:txBody>
      </p:sp>
      <p:sp>
        <p:nvSpPr>
          <p:cNvPr id="12" name="Slide Number Placeholder 11">
            <a:extLst>
              <a:ext uri="{FF2B5EF4-FFF2-40B4-BE49-F238E27FC236}">
                <a16:creationId xmlns:a16="http://schemas.microsoft.com/office/drawing/2014/main" id="{64EC89D4-F3C3-252D-E57A-D34A76D8BD1E}"/>
              </a:ext>
            </a:extLst>
          </p:cNvPr>
          <p:cNvSpPr>
            <a:spLocks noGrp="1"/>
          </p:cNvSpPr>
          <p:nvPr>
            <p:ph type="sldNum" sz="quarter" idx="17"/>
          </p:nvPr>
        </p:nvSpPr>
        <p:spPr>
          <a:xfrm>
            <a:off x="11512296" y="6356350"/>
            <a:ext cx="574620" cy="365125"/>
          </a:xfrm>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96971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813647"/>
            <a:ext cx="2953618" cy="1892808"/>
          </a:xfrm>
        </p:spPr>
        <p:txBody>
          <a:bodyPr anchor="b" anchorCtr="0">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1C5DDB1-0680-6692-8E8B-F9D50E915262}"/>
              </a:ext>
            </a:extLst>
          </p:cNvPr>
          <p:cNvSpPr>
            <a:spLocks noGrp="1"/>
          </p:cNvSpPr>
          <p:nvPr>
            <p:ph type="ftr" sz="quarter" idx="16"/>
          </p:nvPr>
        </p:nvSpPr>
        <p:spPr>
          <a:xfrm rot="16200000" flipH="1">
            <a:off x="-853249" y="1315045"/>
            <a:ext cx="2417698" cy="365125"/>
          </a:xfrm>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66175"/>
            <a:ext cx="7409228" cy="2240280"/>
          </a:xfrm>
        </p:spPr>
        <p:txBody>
          <a:bodyPr anchor="b" anchorCtr="0">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65DF332-3FBA-2C89-59F5-FA1778C4985A}"/>
              </a:ext>
            </a:extLst>
          </p:cNvPr>
          <p:cNvSpPr>
            <a:spLocks noGrp="1"/>
          </p:cNvSpPr>
          <p:nvPr>
            <p:ph type="dt" sz="half" idx="15"/>
          </p:nvPr>
        </p:nvSpPr>
        <p:spPr>
          <a:xfrm rot="5400000">
            <a:off x="10902234" y="1160706"/>
            <a:ext cx="1754184" cy="365125"/>
          </a:xfrm>
        </p:spPr>
        <p:txBody>
          <a:bodyPr/>
          <a:lstStyle>
            <a:lvl1pPr>
              <a:defRPr>
                <a:solidFill>
                  <a:schemeClr val="tx1"/>
                </a:solidFill>
              </a:defRPr>
            </a:lvl1pPr>
          </a:lstStyle>
          <a:p>
            <a:fld id="{7FA43F5B-065E-43CE-B3FD-98C48A6F94D7}" type="datetime1">
              <a:rPr lang="en-US" smtClean="0"/>
              <a:pPr/>
              <a:t>9/24/2025</a:t>
            </a:fld>
            <a:endParaRPr lang="en-US" dirty="0"/>
          </a:p>
        </p:txBody>
      </p:sp>
      <p:sp>
        <p:nvSpPr>
          <p:cNvPr id="9" name="Slide Number Placeholder 8">
            <a:extLst>
              <a:ext uri="{FF2B5EF4-FFF2-40B4-BE49-F238E27FC236}">
                <a16:creationId xmlns:a16="http://schemas.microsoft.com/office/drawing/2014/main" id="{BB9E9CA5-FE3A-8B3B-FD85-EEC977EA262E}"/>
              </a:ext>
            </a:extLst>
          </p:cNvPr>
          <p:cNvSpPr>
            <a:spLocks noGrp="1"/>
          </p:cNvSpPr>
          <p:nvPr>
            <p:ph type="sldNum" sz="quarter" idx="17"/>
          </p:nvPr>
        </p:nvSpPr>
        <p:spPr>
          <a:xfrm>
            <a:off x="11512296" y="2353708"/>
            <a:ext cx="574620" cy="365125"/>
          </a:xfrm>
        </p:spPr>
        <p:txBody>
          <a:bodyPr/>
          <a:lstStyle>
            <a:lvl1pPr>
              <a:defRPr>
                <a:solidFill>
                  <a:schemeClr val="tx1"/>
                </a:solidFill>
              </a:defRPr>
            </a:lvl1pPr>
          </a:lstStyle>
          <a:p>
            <a:fld id="{2DE90F28-AFBB-4AB2-AA79-6D3F72ED131B}"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98916A20-C6D4-6297-2A89-F60B0B6DAF9A}"/>
              </a:ext>
              <a:ext uri="{C183D7F6-B498-43B3-948B-1728B52AA6E4}">
                <adec:decorative xmlns:adec="http://schemas.microsoft.com/office/drawing/2017/decorative" val="1"/>
              </a:ext>
            </a:extLst>
          </p:cNvPr>
          <p:cNvCxnSpPr>
            <a:cxnSpLocks/>
          </p:cNvCxnSpPr>
          <p:nvPr userDrawn="1"/>
        </p:nvCxnSpPr>
        <p:spPr>
          <a:xfrm flipH="1">
            <a:off x="0" y="3071719"/>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77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5577840"/>
            <a:ext cx="10972802" cy="970463"/>
          </a:xfrm>
        </p:spPr>
        <p:txBody>
          <a:bodyPr anchor="t" anchorCtr="0"/>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F715F3DA-3DCE-67E6-E94C-48C96A36C98B}"/>
              </a:ext>
            </a:extLst>
          </p:cNvPr>
          <p:cNvSpPr>
            <a:spLocks noGrp="1"/>
          </p:cNvSpPr>
          <p:nvPr>
            <p:ph type="pic" sz="quarter" idx="13" hasCustomPrompt="1"/>
          </p:nvPr>
        </p:nvSpPr>
        <p:spPr>
          <a:xfrm>
            <a:off x="640080" y="365760"/>
            <a:ext cx="5898743" cy="4425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950303" y="365760"/>
            <a:ext cx="4571137" cy="4428871"/>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766791B-F730-470C-BD5E-FFF8D449589F}" type="datetime1">
              <a:rPr lang="en-US" smtClean="0"/>
              <a:pPr/>
              <a:t>9/24/2025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F5EDA098-8E4B-3EB1-646C-4227A3202019}"/>
              </a:ext>
              <a:ext uri="{C183D7F6-B498-43B3-948B-1728B52AA6E4}">
                <adec:decorative xmlns:adec="http://schemas.microsoft.com/office/drawing/2017/decorative" val="1"/>
              </a:ext>
            </a:extLst>
          </p:cNvPr>
          <p:cNvCxnSpPr>
            <a:cxnSpLocks/>
          </p:cNvCxnSpPr>
          <p:nvPr userDrawn="1"/>
        </p:nvCxnSpPr>
        <p:spPr>
          <a:xfrm flipH="1">
            <a:off x="0" y="521208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8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4882896"/>
            <a:ext cx="3657603" cy="1453896"/>
          </a:xfrm>
        </p:spPr>
        <p:txBody>
          <a:bodyPr anchor="t">
            <a:normAutofit/>
          </a:bodyPr>
          <a:lstStyle>
            <a:lvl1pPr algn="ctr">
              <a:defRPr sz="320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548642"/>
            <a:ext cx="3490175" cy="4041647"/>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dpi="0" rotWithShape="1">
            <a:blip r:embed="rId2">
              <a:alphaModFix amt="8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7760" y="549275"/>
            <a:ext cx="6561138" cy="5759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9/24/2025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9C3A72-7CAE-129F-7490-B687280EF1C9}"/>
              </a:ext>
              <a:ext uri="{C183D7F6-B498-43B3-948B-1728B52AA6E4}">
                <adec:decorative xmlns:adec="http://schemas.microsoft.com/office/drawing/2017/decorative" val="1"/>
              </a:ext>
            </a:extLst>
          </p:cNvPr>
          <p:cNvCxnSpPr>
            <a:cxnSpLocks/>
          </p:cNvCxnSpPr>
          <p:nvPr userDrawn="1"/>
        </p:nvCxnSpPr>
        <p:spPr>
          <a:xfrm>
            <a:off x="46461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13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8B008C-A5E8-826A-5F68-E2A4C542B6F6}"/>
              </a:ext>
            </a:extLst>
          </p:cNvPr>
          <p:cNvSpPr>
            <a:spLocks noGrp="1"/>
          </p:cNvSpPr>
          <p:nvPr>
            <p:ph type="title"/>
          </p:nvPr>
        </p:nvSpPr>
        <p:spPr>
          <a:xfrm>
            <a:off x="731520" y="320040"/>
            <a:ext cx="10780776" cy="932688"/>
          </a:xfrm>
        </p:spPr>
        <p:txBody>
          <a:bodyPr anchor="b"/>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1816163"/>
            <a:ext cx="3920691" cy="4540188"/>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9516" y="1812758"/>
            <a:ext cx="6349381" cy="4540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9/24/2025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4687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755670" cy="932688"/>
          </a:xfrm>
        </p:spPr>
        <p:txBody>
          <a:bodyPr anchor="b"/>
          <a:lstStyle/>
          <a:p>
            <a:r>
              <a:rPr lang="en-US"/>
              <a:t>Click to edit Master title style</a:t>
            </a:r>
          </a:p>
        </p:txBody>
      </p:sp>
      <p:sp>
        <p:nvSpPr>
          <p:cNvPr id="9" name="Footer Placeholder 5">
            <a:extLst>
              <a:ext uri="{FF2B5EF4-FFF2-40B4-BE49-F238E27FC236}">
                <a16:creationId xmlns:a16="http://schemas.microsoft.com/office/drawing/2014/main" id="{3C89FBB9-2C05-A4C1-ECB4-D6A5C4219E42}"/>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dirty="0"/>
              <a:t>Sample Footer Text</a:t>
            </a:r>
          </a:p>
        </p:txBody>
      </p:sp>
      <p:sp>
        <p:nvSpPr>
          <p:cNvPr id="3" name="Date Placeholder 4">
            <a:extLst>
              <a:ext uri="{FF2B5EF4-FFF2-40B4-BE49-F238E27FC236}">
                <a16:creationId xmlns:a16="http://schemas.microsoft.com/office/drawing/2014/main" id="{BBB07A11-50DE-6BC0-0514-6E2C14A47985}"/>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9/24/2025</a:t>
            </a:fld>
            <a:endParaRPr lang="en-US"/>
          </a:p>
        </p:txBody>
      </p:sp>
      <p:sp>
        <p:nvSpPr>
          <p:cNvPr id="6" name="Slide Number Placeholder 6">
            <a:extLst>
              <a:ext uri="{FF2B5EF4-FFF2-40B4-BE49-F238E27FC236}">
                <a16:creationId xmlns:a16="http://schemas.microsoft.com/office/drawing/2014/main" id="{03ED5F49-F9F7-05A9-62AC-C9C8DF2EADE8}"/>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1200" y="1713652"/>
            <a:ext cx="4387012" cy="461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marL="0" indent="0">
              <a:buFont typeface="Arial" panose="020B0604020202020204" pitchFamily="34" charset="0"/>
              <a:buNone/>
              <a:defRPr lang="en-US" dirty="0"/>
            </a:lvl1pPr>
          </a:lstStyle>
          <a:p>
            <a:pPr marL="285750" lvl="0" indent="-285750"/>
            <a:r>
              <a:rPr lang="en-US" dirty="0"/>
              <a:t> </a:t>
            </a:r>
          </a:p>
        </p:txBody>
      </p:sp>
    </p:spTree>
    <p:extLst>
      <p:ext uri="{BB962C8B-B14F-4D97-AF65-F5344CB8AC3E}">
        <p14:creationId xmlns:p14="http://schemas.microsoft.com/office/powerpoint/2010/main" val="241492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864236" cy="932688"/>
          </a:xfrm>
        </p:spPr>
        <p:txBody>
          <a:bodyPr anchor="b"/>
          <a:lstStyle/>
          <a:p>
            <a:r>
              <a:rPr lang="en-US"/>
              <a:t>Click to edit Master title style</a:t>
            </a:r>
          </a:p>
        </p:txBody>
      </p:sp>
      <p:sp>
        <p:nvSpPr>
          <p:cNvPr id="5" name="Footer Placeholder 3">
            <a:extLst>
              <a:ext uri="{FF2B5EF4-FFF2-40B4-BE49-F238E27FC236}">
                <a16:creationId xmlns:a16="http://schemas.microsoft.com/office/drawing/2014/main" id="{E4C77EC0-4873-6982-138B-77EBB60FCE21}"/>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2148" y="1676967"/>
            <a:ext cx="4304208"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9">
            <a:extLst>
              <a:ext uri="{FF2B5EF4-FFF2-40B4-BE49-F238E27FC236}">
                <a16:creationId xmlns:a16="http://schemas.microsoft.com/office/drawing/2014/main" id="{9EA9F84E-FFD2-9D14-4000-EB54F5065147}"/>
              </a:ext>
            </a:extLst>
          </p:cNvPr>
          <p:cNvSpPr>
            <a:spLocks noGrp="1"/>
          </p:cNvSpPr>
          <p:nvPr>
            <p:ph type="pic" sz="quarter" idx="18" hasCustomPrompt="1"/>
          </p:nvPr>
        </p:nvSpPr>
        <p:spPr>
          <a:xfrm>
            <a:off x="5483476" y="1694325"/>
            <a:ext cx="5990360" cy="4207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3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marL="0" indent="0">
              <a:buFont typeface="Arial" panose="020B0604020202020204" pitchFamily="34" charset="0"/>
              <a:buNone/>
              <a:defRPr>
                <a:solidFill>
                  <a:schemeClr val="tx1"/>
                </a:solidFill>
              </a:defRPr>
            </a:lvl1pPr>
          </a:lstStyle>
          <a:p>
            <a:r>
              <a:rPr lang="en-US" dirty="0"/>
              <a:t> </a:t>
            </a:r>
          </a:p>
        </p:txBody>
      </p:sp>
      <p:sp>
        <p:nvSpPr>
          <p:cNvPr id="7" name="Date Placeholder 2">
            <a:extLst>
              <a:ext uri="{FF2B5EF4-FFF2-40B4-BE49-F238E27FC236}">
                <a16:creationId xmlns:a16="http://schemas.microsoft.com/office/drawing/2014/main" id="{B1DEFE62-48FB-6384-52E6-28C55B7237A0}"/>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9/24/2025</a:t>
            </a:fld>
            <a:endParaRPr lang="en-US"/>
          </a:p>
        </p:txBody>
      </p:sp>
      <p:sp>
        <p:nvSpPr>
          <p:cNvPr id="11" name="Slide Number Placeholder 8">
            <a:extLst>
              <a:ext uri="{FF2B5EF4-FFF2-40B4-BE49-F238E27FC236}">
                <a16:creationId xmlns:a16="http://schemas.microsoft.com/office/drawing/2014/main" id="{70C3045B-A291-FDD5-BEE7-EB765F9DE6BB}"/>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4167662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Larg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BBF55A-D91F-143D-FBB6-73995F00EAC2}"/>
              </a:ext>
            </a:extLst>
          </p:cNvPr>
          <p:cNvSpPr>
            <a:spLocks noGrp="1"/>
          </p:cNvSpPr>
          <p:nvPr>
            <p:ph type="title"/>
          </p:nvPr>
        </p:nvSpPr>
        <p:spPr>
          <a:xfrm>
            <a:off x="2057400" y="4937761"/>
            <a:ext cx="6987537" cy="1353312"/>
          </a:xfrm>
        </p:spPr>
        <p:txBody>
          <a:bodyPr anchor="t">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9" name="Content Placeholder 8">
            <a:extLst>
              <a:ext uri="{FF2B5EF4-FFF2-40B4-BE49-F238E27FC236}">
                <a16:creationId xmlns:a16="http://schemas.microsoft.com/office/drawing/2014/main" id="{072A4B4E-0B2F-F1BB-322A-713D1FB5F2FE}"/>
              </a:ext>
            </a:extLst>
          </p:cNvPr>
          <p:cNvSpPr>
            <a:spLocks noGrp="1"/>
          </p:cNvSpPr>
          <p:nvPr>
            <p:ph sz="quarter" idx="13" hasCustomPrompt="1"/>
          </p:nvPr>
        </p:nvSpPr>
        <p:spPr>
          <a:xfrm>
            <a:off x="2057400" y="549021"/>
            <a:ext cx="9455150" cy="4333875"/>
          </a:xfrm>
        </p:spPr>
        <p:txBody>
          <a:bodyPr anchor="b">
            <a:normAutofit/>
          </a:bodyPr>
          <a:lstStyle>
            <a:lvl1pPr>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5AD3D17-73C9-402C-91E7-BA73E6829C50}"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8546D47F-2AE5-2705-911C-52BBD6B7D8EA}"/>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452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Larg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07161BC5-1283-62A1-6BD4-C13D49861D6F}"/>
              </a:ext>
            </a:extLst>
          </p:cNvPr>
          <p:cNvSpPr>
            <a:spLocks noGrp="1"/>
          </p:cNvSpPr>
          <p:nvPr>
            <p:ph type="title"/>
          </p:nvPr>
        </p:nvSpPr>
        <p:spPr>
          <a:xfrm>
            <a:off x="2333244" y="4846320"/>
            <a:ext cx="7525512" cy="1545336"/>
          </a:xfrm>
        </p:spPr>
        <p:txBody>
          <a:bodyPr anchor="t">
            <a:normAutofit/>
          </a:bodyPr>
          <a:lstStyle>
            <a:lvl1pPr algn="ct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8">
            <a:extLst>
              <a:ext uri="{FF2B5EF4-FFF2-40B4-BE49-F238E27FC236}">
                <a16:creationId xmlns:a16="http://schemas.microsoft.com/office/drawing/2014/main" id="{6217EA84-48D2-BF27-881E-1EED3BB2FA90}"/>
              </a:ext>
            </a:extLst>
          </p:cNvPr>
          <p:cNvSpPr>
            <a:spLocks noGrp="1"/>
          </p:cNvSpPr>
          <p:nvPr>
            <p:ph sz="quarter" idx="13" hasCustomPrompt="1"/>
          </p:nvPr>
        </p:nvSpPr>
        <p:spPr>
          <a:xfrm>
            <a:off x="824484" y="549021"/>
            <a:ext cx="10543032" cy="4205859"/>
          </a:xfrm>
        </p:spPr>
        <p:txBody>
          <a:bodyPr anchor="b">
            <a:normAutofit/>
          </a:bodyPr>
          <a:lstStyle>
            <a:lvl1pPr algn="ctr">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7A7CDD-9512-40CC-9351-FC0DE186CFBD}"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385837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C3D1438-E7DE-BCF4-D0DD-97184D8B7208}"/>
              </a:ext>
            </a:extLst>
          </p:cNvPr>
          <p:cNvSpPr>
            <a:spLocks noGrp="1"/>
          </p:cNvSpPr>
          <p:nvPr>
            <p:ph type="title"/>
          </p:nvPr>
        </p:nvSpPr>
        <p:spPr>
          <a:xfrm>
            <a:off x="5909930" y="640097"/>
            <a:ext cx="4362148" cy="3474720"/>
          </a:xfrm>
        </p:spPr>
        <p:txBody>
          <a:bodyPr/>
          <a:lstStyle/>
          <a:p>
            <a:r>
              <a:rPr lang="en-US"/>
              <a:t>Click to edit Master title style</a:t>
            </a:r>
          </a:p>
        </p:txBody>
      </p:sp>
      <p:sp>
        <p:nvSpPr>
          <p:cNvPr id="14" name="Text Placeholder 15">
            <a:extLst>
              <a:ext uri="{FF2B5EF4-FFF2-40B4-BE49-F238E27FC236}">
                <a16:creationId xmlns:a16="http://schemas.microsoft.com/office/drawing/2014/main" id="{E9EB830E-59F9-793F-E2E7-110D033D7F86}"/>
              </a:ext>
            </a:extLst>
          </p:cNvPr>
          <p:cNvSpPr>
            <a:spLocks noGrp="1"/>
          </p:cNvSpPr>
          <p:nvPr>
            <p:ph type="body" sz="quarter" idx="17"/>
          </p:nvPr>
        </p:nvSpPr>
        <p:spPr>
          <a:xfrm>
            <a:off x="5909929" y="4818889"/>
            <a:ext cx="4206701" cy="1188720"/>
          </a:xfrm>
        </p:spPr>
        <p:txBody>
          <a:bodyPr anchor="t">
            <a:normAutofit/>
          </a:bodyPr>
          <a:lstStyle>
            <a:lvl1pPr algn="l">
              <a:defRPr sz="2000"/>
            </a:lvl1pPr>
          </a:lstStyle>
          <a:p>
            <a:pPr lvl="0"/>
            <a:r>
              <a:rPr lang="en-US" dirty="0"/>
              <a:t>Click to edit Master text styles</a:t>
            </a:r>
          </a:p>
        </p:txBody>
      </p:sp>
      <p:sp>
        <p:nvSpPr>
          <p:cNvPr id="9" name="Picture Placeholder 8">
            <a:extLst>
              <a:ext uri="{FF2B5EF4-FFF2-40B4-BE49-F238E27FC236}">
                <a16:creationId xmlns:a16="http://schemas.microsoft.com/office/drawing/2014/main" id="{2C9C23E6-AA65-EED1-FC7F-E4138D9D0DF7}"/>
              </a:ext>
            </a:extLst>
          </p:cNvPr>
          <p:cNvSpPr>
            <a:spLocks noGrp="1"/>
          </p:cNvSpPr>
          <p:nvPr>
            <p:ph type="pic" sz="quarter" idx="13" hasCustomPrompt="1"/>
          </p:nvPr>
        </p:nvSpPr>
        <p:spPr>
          <a:xfrm>
            <a:off x="0" y="0"/>
            <a:ext cx="5060950" cy="6858000"/>
          </a:xfrm>
          <a:blipFill dpi="0" rotWithShape="1">
            <a:blip r:embed="rId2">
              <a:alphaModFix amt="70000"/>
              <a:extLst>
                <a:ext uri="{28A0092B-C50C-407E-A947-70E740481C1C}">
                  <a14:useLocalDpi xmlns:a14="http://schemas.microsoft.com/office/drawing/2010/main" val="0"/>
                </a:ext>
              </a:extLst>
            </a:blip>
            <a:srcRect/>
            <a:stretch>
              <a:fillRect/>
            </a:stretch>
          </a:blipFill>
        </p:spPr>
        <p:txBody>
          <a:bodyPr/>
          <a:lstStyle/>
          <a:p>
            <a:r>
              <a:rPr lang="en-US" dirty="0"/>
              <a:t> </a:t>
            </a:r>
          </a:p>
        </p:txBody>
      </p:sp>
      <p:cxnSp>
        <p:nvCxnSpPr>
          <p:cNvPr id="7" name="Straight Connector 6">
            <a:extLst>
              <a:ext uri="{FF2B5EF4-FFF2-40B4-BE49-F238E27FC236}">
                <a16:creationId xmlns:a16="http://schemas.microsoft.com/office/drawing/2014/main" id="{63DCC7EC-EB64-3FA5-9B9F-4B65F8B35369}"/>
              </a:ext>
              <a:ext uri="{C183D7F6-B498-43B3-948B-1728B52AA6E4}">
                <adec:decorative xmlns:adec="http://schemas.microsoft.com/office/drawing/2017/decorative" val="1"/>
              </a:ext>
            </a:extLst>
          </p:cNvPr>
          <p:cNvCxnSpPr>
            <a:cxnSpLocks/>
          </p:cNvCxnSpPr>
          <p:nvPr userDrawn="1"/>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B5721EA9-D34D-C406-42C9-D1C3DC0550EB}"/>
              </a:ext>
            </a:extLst>
          </p:cNvPr>
          <p:cNvSpPr>
            <a:spLocks noGrp="1"/>
          </p:cNvSpPr>
          <p:nvPr>
            <p:ph type="dt" sz="half" idx="14"/>
          </p:nvPr>
        </p:nvSpPr>
        <p:spPr>
          <a:xfrm rot="5400000">
            <a:off x="10425981" y="4687095"/>
            <a:ext cx="2706690" cy="365125"/>
          </a:xfrm>
        </p:spPr>
        <p:txBody>
          <a:bodyPr/>
          <a:lstStyle/>
          <a:p>
            <a:fld id="{7FA43F5B-065E-43CE-B3FD-98C48A6F94D7}" type="datetime1">
              <a:rPr lang="en-US" smtClean="0"/>
              <a:pPr/>
              <a:t>9/24/2025</a:t>
            </a:fld>
            <a:endParaRPr lang="en-US" dirty="0"/>
          </a:p>
        </p:txBody>
      </p:sp>
      <p:sp>
        <p:nvSpPr>
          <p:cNvPr id="10" name="Footer Placeholder 9">
            <a:extLst>
              <a:ext uri="{FF2B5EF4-FFF2-40B4-BE49-F238E27FC236}">
                <a16:creationId xmlns:a16="http://schemas.microsoft.com/office/drawing/2014/main" id="{B8A451BA-6597-98CC-3A5A-099DB053853F}"/>
              </a:ext>
            </a:extLst>
          </p:cNvPr>
          <p:cNvSpPr>
            <a:spLocks noGrp="1"/>
          </p:cNvSpPr>
          <p:nvPr>
            <p:ph type="ftr" sz="quarter" idx="15"/>
          </p:nvPr>
        </p:nvSpPr>
        <p:spPr>
          <a:xfrm rot="16200000" flipH="1">
            <a:off x="10292565" y="1592957"/>
            <a:ext cx="2973522" cy="365125"/>
          </a:xfrm>
        </p:spPr>
        <p:txBody>
          <a:bodyPr/>
          <a:lstStyle/>
          <a:p>
            <a:r>
              <a:rPr lang="en-US" dirty="0"/>
              <a:t>Sample Footer Text</a:t>
            </a:r>
          </a:p>
        </p:txBody>
      </p:sp>
      <p:sp>
        <p:nvSpPr>
          <p:cNvPr id="11" name="Slide Number Placeholder 10">
            <a:extLst>
              <a:ext uri="{FF2B5EF4-FFF2-40B4-BE49-F238E27FC236}">
                <a16:creationId xmlns:a16="http://schemas.microsoft.com/office/drawing/2014/main" id="{ED98AED2-58CC-D8F4-37CF-06D4C6AE089B}"/>
              </a:ext>
            </a:extLst>
          </p:cNvPr>
          <p:cNvSpPr>
            <a:spLocks noGrp="1"/>
          </p:cNvSpPr>
          <p:nvPr>
            <p:ph type="sldNum" sz="quarter" idx="16"/>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410064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Large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7792842B-25D6-4A1E-C1C2-AEE71B415CE0}"/>
              </a:ext>
            </a:extLst>
          </p:cNvPr>
          <p:cNvSpPr>
            <a:spLocks noGrp="1"/>
          </p:cNvSpPr>
          <p:nvPr>
            <p:ph type="title"/>
          </p:nvPr>
        </p:nvSpPr>
        <p:spPr>
          <a:xfrm>
            <a:off x="7223760" y="1371600"/>
            <a:ext cx="4114800" cy="4114800"/>
          </a:xfrm>
        </p:spPr>
        <p:txBody>
          <a:bodyPr anchor="ctr">
            <a:normAutofit/>
          </a:bodyPr>
          <a:lstStyle>
            <a:lvl1pPr>
              <a:lnSpc>
                <a:spcPct val="110000"/>
              </a:lnSpc>
              <a:spcBef>
                <a:spcPts val="1000"/>
              </a:spcBef>
              <a:defRPr sz="2800" cap="none" baseline="0">
                <a:latin typeface="+mn-lt"/>
              </a:defRPr>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8">
            <a:extLst>
              <a:ext uri="{FF2B5EF4-FFF2-40B4-BE49-F238E27FC236}">
                <a16:creationId xmlns:a16="http://schemas.microsoft.com/office/drawing/2014/main" id="{12DBA1DA-C8D5-2565-57BF-FEDE64BF7000}"/>
              </a:ext>
            </a:extLst>
          </p:cNvPr>
          <p:cNvSpPr>
            <a:spLocks noGrp="1"/>
          </p:cNvSpPr>
          <p:nvPr>
            <p:ph sz="quarter" idx="13" hasCustomPrompt="1"/>
          </p:nvPr>
        </p:nvSpPr>
        <p:spPr>
          <a:xfrm>
            <a:off x="914400" y="353237"/>
            <a:ext cx="5937337" cy="6368237"/>
          </a:xfrm>
        </p:spPr>
        <p:txBody>
          <a:bodyPr anchor="ctr">
            <a:normAutofit/>
          </a:bodyPr>
          <a:lstStyle>
            <a:lvl1pPr>
              <a:lnSpc>
                <a:spcPct val="90000"/>
              </a:lnSpc>
              <a:spcBef>
                <a:spcPts val="0"/>
              </a:spcBef>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7608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Large 4">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E9039192-694E-62AB-FB7F-F6E803456FEC}"/>
              </a:ext>
            </a:extLst>
          </p:cNvPr>
          <p:cNvSpPr>
            <a:spLocks noGrp="1"/>
          </p:cNvSpPr>
          <p:nvPr>
            <p:ph type="title"/>
          </p:nvPr>
        </p:nvSpPr>
        <p:spPr>
          <a:xfrm>
            <a:off x="2333244" y="5687755"/>
            <a:ext cx="7525512" cy="603317"/>
          </a:xfrm>
        </p:spPr>
        <p:txBody>
          <a:bodyPr anchor="t">
            <a:normAutofit/>
          </a:bodyPr>
          <a:lstStyle>
            <a:lvl1pPr algn="ctr">
              <a:lnSpc>
                <a:spcPct val="110000"/>
              </a:lnSpc>
              <a:spcBef>
                <a:spcPts val="1000"/>
              </a:spcBef>
              <a:defRPr sz="20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8">
            <a:extLst>
              <a:ext uri="{FF2B5EF4-FFF2-40B4-BE49-F238E27FC236}">
                <a16:creationId xmlns:a16="http://schemas.microsoft.com/office/drawing/2014/main" id="{669733E3-85D7-9D43-FABD-E3A6C144668D}"/>
              </a:ext>
            </a:extLst>
          </p:cNvPr>
          <p:cNvSpPr>
            <a:spLocks noGrp="1"/>
          </p:cNvSpPr>
          <p:nvPr>
            <p:ph sz="quarter" idx="13" hasCustomPrompt="1"/>
          </p:nvPr>
        </p:nvSpPr>
        <p:spPr>
          <a:xfrm>
            <a:off x="1935038" y="2390272"/>
            <a:ext cx="8321926" cy="3449054"/>
          </a:xfrm>
        </p:spPr>
        <p:txBody>
          <a:bodyPr anchor="b">
            <a:normAutofit/>
          </a:bodyPr>
          <a:lstStyle>
            <a:lvl1pPr algn="ctr">
              <a:defRPr sz="23200">
                <a:latin typeface="+mj-lt"/>
              </a:defRPr>
            </a:lvl1pPr>
          </a:lstStyle>
          <a:p>
            <a:pPr lvl="0"/>
            <a:r>
              <a:rPr lang="en-US" dirty="0"/>
              <a: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9/24/2025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Freeform: Shape 15">
            <a:extLst>
              <a:ext uri="{FF2B5EF4-FFF2-40B4-BE49-F238E27FC236}">
                <a16:creationId xmlns:a16="http://schemas.microsoft.com/office/drawing/2014/main" id="{CD72DDC7-047B-67C7-5CC9-82D9E661F5C0}"/>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385003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hasCustomPrompt="1"/>
          </p:nvPr>
        </p:nvSpPr>
        <p:spPr>
          <a:xfrm>
            <a:off x="612648" y="-1228126"/>
            <a:ext cx="10652760" cy="1133856"/>
          </a:xfrm>
        </p:spPr>
        <p:txBody>
          <a:bodyPr/>
          <a:lstStyle>
            <a:lvl1pPr>
              <a:defRPr cap="none"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EAA4897F-B66E-DAD4-F56C-6152B417CC54}"/>
              </a:ext>
            </a:extLst>
          </p:cNvPr>
          <p:cNvSpPr>
            <a:spLocks noGrp="1"/>
          </p:cNvSpPr>
          <p:nvPr>
            <p:ph sz="quarter" idx="13" hasCustomPrompt="1"/>
          </p:nvPr>
        </p:nvSpPr>
        <p:spPr>
          <a:xfrm>
            <a:off x="2624138" y="2268748"/>
            <a:ext cx="6943724" cy="3954255"/>
          </a:xfrm>
        </p:spPr>
        <p:txBody>
          <a:bodyPr anchor="ctr" anchorCtr="0">
            <a:noAutofit/>
          </a:bodyPr>
          <a:lstStyle>
            <a:lvl1pPr marL="0" indent="0" algn="ctr">
              <a:lnSpc>
                <a:spcPct val="110000"/>
              </a:lnSpc>
              <a:buNone/>
              <a:defRPr sz="4400" b="0" cap="all" baseline="0">
                <a:solidFill>
                  <a:schemeClr val="tx1"/>
                </a:solidFill>
              </a:defRPr>
            </a:lvl1pPr>
            <a:lvl2pPr marL="228600" indent="0" algn="ctr">
              <a:lnSpc>
                <a:spcPct val="110000"/>
              </a:lnSpc>
              <a:buNone/>
              <a:defRPr sz="4400" b="0" cap="all" baseline="0">
                <a:solidFill>
                  <a:schemeClr val="tx1"/>
                </a:solidFill>
              </a:defRPr>
            </a:lvl2pPr>
            <a:lvl3pPr marL="457200" indent="0" algn="ctr">
              <a:lnSpc>
                <a:spcPct val="110000"/>
              </a:lnSpc>
              <a:buNone/>
              <a:defRPr sz="4400" b="0" cap="all" baseline="0">
                <a:solidFill>
                  <a:schemeClr val="tx1"/>
                </a:solidFill>
              </a:defRPr>
            </a:lvl3pPr>
            <a:lvl4pPr marL="685800" indent="0" algn="ctr">
              <a:lnSpc>
                <a:spcPct val="110000"/>
              </a:lnSpc>
              <a:buNone/>
              <a:defRPr sz="4400" b="0" cap="all" baseline="0">
                <a:solidFill>
                  <a:schemeClr val="tx1"/>
                </a:solidFill>
              </a:defRPr>
            </a:lvl4pPr>
            <a:lvl5pPr marL="914400" indent="0" algn="ctr">
              <a:lnSpc>
                <a:spcPct val="110000"/>
              </a:lnSpc>
              <a:buNone/>
              <a:defRPr sz="44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9/24/2025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6" name="Freeform: Shape 15">
            <a:extLst>
              <a:ext uri="{FF2B5EF4-FFF2-40B4-BE49-F238E27FC236}">
                <a16:creationId xmlns:a16="http://schemas.microsoft.com/office/drawing/2014/main" id="{8EFA7EFC-C6F9-B1D5-025F-824C1CE9A204}"/>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1873031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14400" y="2194560"/>
            <a:ext cx="8266176" cy="4142232"/>
          </a:xfrm>
        </p:spPr>
        <p:txBody>
          <a:bodyPr anchor="t" anchorCtr="0">
            <a:noAutofit/>
          </a:bodyPr>
          <a:lstStyle>
            <a:lvl1pPr marL="0" indent="0">
              <a:lnSpc>
                <a:spcPct val="100000"/>
              </a:lnSpc>
              <a:buNone/>
              <a:defRPr sz="4400" b="0" cap="all" baseline="0">
                <a:solidFill>
                  <a:schemeClr val="tx1"/>
                </a:solidFill>
              </a:defRPr>
            </a:lvl1pPr>
            <a:lvl2pPr marL="228600" indent="0">
              <a:lnSpc>
                <a:spcPct val="100000"/>
              </a:lnSpc>
              <a:buNone/>
              <a:defRPr sz="4000" b="0" cap="all" baseline="0">
                <a:solidFill>
                  <a:schemeClr val="tx1"/>
                </a:solidFill>
              </a:defRPr>
            </a:lvl2pPr>
            <a:lvl3pPr marL="457200" indent="0">
              <a:lnSpc>
                <a:spcPct val="100000"/>
              </a:lnSpc>
              <a:buNone/>
              <a:defRPr sz="3600" b="0" cap="all" baseline="0">
                <a:solidFill>
                  <a:schemeClr val="tx1"/>
                </a:solidFill>
              </a:defRPr>
            </a:lvl3pPr>
            <a:lvl4pPr marL="685800" indent="0">
              <a:lnSpc>
                <a:spcPct val="100000"/>
              </a:lnSpc>
              <a:buNone/>
              <a:defRPr sz="3200" b="0" cap="all" baseline="0">
                <a:solidFill>
                  <a:schemeClr val="tx1"/>
                </a:solidFill>
              </a:defRPr>
            </a:lvl4pPr>
            <a:lvl5pPr marL="914400" indent="0">
              <a:lnSpc>
                <a:spcPct val="100000"/>
              </a:lnSpc>
              <a:buNone/>
              <a:defRPr sz="28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301B1322-4C31-4D1F-88B1-5F79F56892AE}" type="datetime1">
              <a:rPr lang="en-US" smtClean="0"/>
              <a:pPr/>
              <a:t>9/24/2025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2812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399"/>
            <a:ext cx="8266176" cy="5308603"/>
          </a:xfrm>
        </p:spPr>
        <p:txBody>
          <a:bodyPr anchor="b">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9/24/2025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8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400"/>
            <a:ext cx="8266176" cy="5029200"/>
          </a:xfrm>
        </p:spPr>
        <p:txBody>
          <a:bodyPr anchor="ctr">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9/24/2025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23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D87B9B-22A3-322E-B7E8-223255AD0957}"/>
              </a:ext>
            </a:extLst>
          </p:cNvPr>
          <p:cNvSpPr>
            <a:spLocks noGrp="1"/>
          </p:cNvSpPr>
          <p:nvPr>
            <p:ph type="title" hasCustomPrompt="1"/>
          </p:nvPr>
        </p:nvSpPr>
        <p:spPr>
          <a:xfrm>
            <a:off x="2940168" y="5669280"/>
            <a:ext cx="6311664" cy="466344"/>
          </a:xfrm>
        </p:spPr>
        <p:txBody>
          <a:bodyPr anchor="ctr">
            <a:normAutofit/>
          </a:bodyPr>
          <a:lstStyle>
            <a:lvl1pPr algn="ctr">
              <a:lnSpc>
                <a:spcPct val="110000"/>
              </a:lnSpc>
              <a:spcBef>
                <a:spcPts val="1000"/>
              </a:spcBef>
              <a:defRPr sz="1800" cap="all" baseline="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8">
            <a:extLst>
              <a:ext uri="{FF2B5EF4-FFF2-40B4-BE49-F238E27FC236}">
                <a16:creationId xmlns:a16="http://schemas.microsoft.com/office/drawing/2014/main" id="{6A9BC83F-8FE5-5223-2B3A-6E122D336309}"/>
              </a:ext>
            </a:extLst>
          </p:cNvPr>
          <p:cNvSpPr>
            <a:spLocks noGrp="1"/>
          </p:cNvSpPr>
          <p:nvPr>
            <p:ph sz="quarter" idx="13" hasCustomPrompt="1"/>
          </p:nvPr>
        </p:nvSpPr>
        <p:spPr>
          <a:xfrm>
            <a:off x="2597135" y="1744578"/>
            <a:ext cx="6997730" cy="3507906"/>
          </a:xfrm>
        </p:spPr>
        <p:txBody>
          <a:bodyPr anchor="b">
            <a:normAutofit/>
          </a:bodyPr>
          <a:lstStyle>
            <a:lvl1pPr algn="ctr">
              <a:lnSpc>
                <a:spcPct val="100000"/>
              </a:lnSpc>
              <a:spcBef>
                <a:spcPts val="0"/>
              </a:spcBef>
              <a:defRPr sz="6000" cap="all" baseline="0">
                <a:latin typeface="+mn-lt"/>
              </a:defRPr>
            </a:lvl1pPr>
          </a:lstStyle>
          <a:p>
            <a:pPr lvl="0"/>
            <a:r>
              <a:rPr lang="en-US" dirty="0"/>
              <a:t>Click to add Quote</a:t>
            </a:r>
          </a:p>
        </p:txBody>
      </p:sp>
      <p:sp>
        <p:nvSpPr>
          <p:cNvPr id="9" name="Freeform: Shape 15">
            <a:extLst>
              <a:ext uri="{FF2B5EF4-FFF2-40B4-BE49-F238E27FC236}">
                <a16:creationId xmlns:a16="http://schemas.microsoft.com/office/drawing/2014/main" id="{9F353A57-FA3C-A68C-4908-E774A52CB1B6}"/>
              </a:ext>
              <a:ext uri="{C183D7F6-B498-43B3-948B-1728B52AA6E4}">
                <adec:decorative xmlns:adec="http://schemas.microsoft.com/office/drawing/2017/decorative" val="1"/>
              </a:ext>
            </a:extLst>
          </p:cNvPr>
          <p:cNvSpPr/>
          <p:nvPr userDrawn="1"/>
        </p:nvSpPr>
        <p:spPr>
          <a:xfrm rot="16200000">
            <a:off x="2811380" y="-1681974"/>
            <a:ext cx="6569242"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D63035D-22A0-4334-A9AE-2457016C8B47}"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069209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008E7D-CE80-FED6-37C3-0C80349764CF}"/>
              </a:ext>
            </a:extLst>
          </p:cNvPr>
          <p:cNvSpPr>
            <a:spLocks noGrp="1"/>
          </p:cNvSpPr>
          <p:nvPr>
            <p:ph type="title" hasCustomPrompt="1"/>
          </p:nvPr>
        </p:nvSpPr>
        <p:spPr>
          <a:xfrm>
            <a:off x="2057386" y="5349240"/>
            <a:ext cx="9052559" cy="466344"/>
          </a:xfrm>
        </p:spPr>
        <p:txBody>
          <a:bodyPr anchor="ctr">
            <a:normAutofit/>
          </a:bodyPr>
          <a:lstStyle>
            <a:lvl1pPr>
              <a:defRPr sz="180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solidFill>
                  <a:schemeClr val="tx1"/>
                </a:solidFill>
              </a:defRPr>
            </a:lvl1pPr>
          </a:lstStyle>
          <a:p>
            <a:r>
              <a:rPr lang="en-US"/>
              <a:t>Sample Footer Text</a:t>
            </a:r>
            <a:endParaRPr lang="en-US" dirty="0"/>
          </a:p>
        </p:txBody>
      </p:sp>
      <p:sp>
        <p:nvSpPr>
          <p:cNvPr id="10" name="Content Placeholder 12">
            <a:extLst>
              <a:ext uri="{FF2B5EF4-FFF2-40B4-BE49-F238E27FC236}">
                <a16:creationId xmlns:a16="http://schemas.microsoft.com/office/drawing/2014/main" id="{4858928B-5A9F-47D7-A728-92043F9C616D}"/>
              </a:ext>
            </a:extLst>
          </p:cNvPr>
          <p:cNvSpPr>
            <a:spLocks noGrp="1"/>
          </p:cNvSpPr>
          <p:nvPr>
            <p:ph sz="quarter" idx="15" hasCustomPrompt="1"/>
          </p:nvPr>
        </p:nvSpPr>
        <p:spPr>
          <a:xfrm>
            <a:off x="2057387" y="1344168"/>
            <a:ext cx="9052559" cy="3291840"/>
          </a:xfrm>
        </p:spPr>
        <p:txBody>
          <a:bodyPr anchor="ctr">
            <a:normAutofit/>
          </a:bodyPr>
          <a:lstStyle>
            <a:lvl1pPr>
              <a:lnSpc>
                <a:spcPct val="100000"/>
              </a:lnSpc>
              <a:spcBef>
                <a:spcPts val="0"/>
              </a:spcBef>
              <a:defRPr sz="5400" cap="all" baseline="0"/>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solidFill>
                  <a:schemeClr val="tx1"/>
                </a:solidFill>
              </a:defRPr>
            </a:lvl1pPr>
          </a:lstStyle>
          <a:p>
            <a:fld id="{29247CA6-BC1D-429A-A289-4E939E49554A}"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61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CADAEB-D17D-F975-9A7E-9ECADE7C15A6}"/>
              </a:ext>
            </a:extLst>
          </p:cNvPr>
          <p:cNvSpPr>
            <a:spLocks noGrp="1"/>
          </p:cNvSpPr>
          <p:nvPr>
            <p:ph type="title" hasCustomPrompt="1"/>
          </p:nvPr>
        </p:nvSpPr>
        <p:spPr>
          <a:xfrm>
            <a:off x="914398" y="5529263"/>
            <a:ext cx="8961121" cy="977900"/>
          </a:xfrm>
        </p:spPr>
        <p:txBody>
          <a:bodyPr anchor="ctr">
            <a:normAutofit/>
          </a:bodyPr>
          <a:lstStyle>
            <a:lvl1pPr>
              <a:defRPr sz="180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lvl1pPr>
          </a:lstStyle>
          <a:p>
            <a:r>
              <a:rPr lang="en-US"/>
              <a:t>Sample Footer Text</a:t>
            </a:r>
            <a:endParaRPr lang="en-US" dirty="0"/>
          </a:p>
        </p:txBody>
      </p:sp>
      <p:sp>
        <p:nvSpPr>
          <p:cNvPr id="13" name="Content Placeholder 12">
            <a:extLst>
              <a:ext uri="{FF2B5EF4-FFF2-40B4-BE49-F238E27FC236}">
                <a16:creationId xmlns:a16="http://schemas.microsoft.com/office/drawing/2014/main" id="{E77C66A4-AAA2-6143-2AAE-5C8823111D3A}"/>
              </a:ext>
            </a:extLst>
          </p:cNvPr>
          <p:cNvSpPr>
            <a:spLocks noGrp="1"/>
          </p:cNvSpPr>
          <p:nvPr>
            <p:ph sz="quarter" idx="15" hasCustomPrompt="1"/>
          </p:nvPr>
        </p:nvSpPr>
        <p:spPr>
          <a:xfrm>
            <a:off x="914400" y="1005839"/>
            <a:ext cx="8961438" cy="3751899"/>
          </a:xfrm>
        </p:spPr>
        <p:txBody>
          <a:bodyPr>
            <a:normAutofit/>
          </a:bodyPr>
          <a:lstStyle>
            <a:lvl1pPr>
              <a:lnSpc>
                <a:spcPct val="100000"/>
              </a:lnSpc>
              <a:spcBef>
                <a:spcPts val="0"/>
              </a:spcBef>
              <a:defRPr sz="6000" cap="all" baseline="0"/>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lvl1pPr>
          </a:lstStyle>
          <a:p>
            <a:fld id="{DF8418BD-2BA9-41CB-AB89-625779A7563D}"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05852FC1-DF85-9E04-E064-E263DDD72C88}"/>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8895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Content Placeholder 3">
            <a:extLst>
              <a:ext uri="{FF2B5EF4-FFF2-40B4-BE49-F238E27FC236}">
                <a16:creationId xmlns:a16="http://schemas.microsoft.com/office/drawing/2014/main" id="{2172FE6B-A4D8-8ED7-89D7-5E7F2C5B8F5F}"/>
              </a:ext>
            </a:extLst>
          </p:cNvPr>
          <p:cNvSpPr>
            <a:spLocks noGrp="1"/>
          </p:cNvSpPr>
          <p:nvPr>
            <p:ph sz="quarter" idx="15"/>
          </p:nvPr>
        </p:nvSpPr>
        <p:spPr>
          <a:xfrm>
            <a:off x="731838" y="2103438"/>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86405AE-ED31-677D-86D8-01EAD583735E}"/>
              </a:ext>
            </a:extLst>
          </p:cNvPr>
          <p:cNvSpPr>
            <a:spLocks noGrp="1"/>
          </p:cNvSpPr>
          <p:nvPr>
            <p:ph sz="quarter" idx="16"/>
          </p:nvPr>
        </p:nvSpPr>
        <p:spPr>
          <a:xfrm>
            <a:off x="6284947" y="2103121"/>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9E765B10-D26A-480A-9509-A9831C5E60D8}" type="datetime1">
              <a:rPr lang="en-US" smtClean="0"/>
              <a:pPr/>
              <a:t>9/24/2025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485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3BF3C-9B75-66EF-8F1A-8B97381705BC}"/>
              </a:ext>
            </a:extLst>
          </p:cNvPr>
          <p:cNvSpPr>
            <a:spLocks noGrp="1"/>
          </p:cNvSpPr>
          <p:nvPr>
            <p:ph type="title"/>
          </p:nvPr>
        </p:nvSpPr>
        <p:spPr>
          <a:xfrm>
            <a:off x="838200" y="873764"/>
            <a:ext cx="4654296" cy="3739896"/>
          </a:xfrm>
        </p:spPr>
        <p:txBody>
          <a:bodyPr/>
          <a:lstStyle/>
          <a:p>
            <a:r>
              <a:rPr lang="en-US"/>
              <a:t>Click to edit Master title style</a:t>
            </a:r>
          </a:p>
        </p:txBody>
      </p:sp>
      <p:sp>
        <p:nvSpPr>
          <p:cNvPr id="7" name="Text Placeholder 15">
            <a:extLst>
              <a:ext uri="{FF2B5EF4-FFF2-40B4-BE49-F238E27FC236}">
                <a16:creationId xmlns:a16="http://schemas.microsoft.com/office/drawing/2014/main" id="{1B44AFE9-43F1-4797-1ECE-FD5190E5805A}"/>
              </a:ext>
            </a:extLst>
          </p:cNvPr>
          <p:cNvSpPr>
            <a:spLocks noGrp="1"/>
          </p:cNvSpPr>
          <p:nvPr>
            <p:ph type="body" sz="quarter" idx="17"/>
          </p:nvPr>
        </p:nvSpPr>
        <p:spPr>
          <a:xfrm>
            <a:off x="838201" y="4732531"/>
            <a:ext cx="4206240" cy="1380743"/>
          </a:xfrm>
        </p:spPr>
        <p:txBody>
          <a:bodyPr anchor="t">
            <a:normAutofit/>
          </a:bodyPr>
          <a:lstStyle>
            <a:lvl1pPr algn="l">
              <a:defRPr sz="2000"/>
            </a:lvl1pPr>
          </a:lstStyle>
          <a:p>
            <a:pPr lvl="0"/>
            <a:r>
              <a:rPr lang="en-US" dirty="0"/>
              <a:t>Click to edit Master text styles</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5947472" y="854346"/>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4" name="Date Placeholder 3">
            <a:extLst>
              <a:ext uri="{FF2B5EF4-FFF2-40B4-BE49-F238E27FC236}">
                <a16:creationId xmlns:a16="http://schemas.microsoft.com/office/drawing/2014/main" id="{223A58B4-E2D1-FBC8-004D-0E9EEBBE13DB}"/>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9/24/2025</a:t>
            </a:fld>
            <a:endParaRPr lang="en-US" dirty="0"/>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776344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5A6F3D-6630-C2E0-DC0A-6D2C0AACFF58}"/>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520" y="2103120"/>
            <a:ext cx="5157787"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3">
            <a:extLst>
              <a:ext uri="{FF2B5EF4-FFF2-40B4-BE49-F238E27FC236}">
                <a16:creationId xmlns:a16="http://schemas.microsoft.com/office/drawing/2014/main" id="{9C38DBB1-A1FA-A460-88C8-B05F1570CA97}"/>
              </a:ext>
            </a:extLst>
          </p:cNvPr>
          <p:cNvSpPr>
            <a:spLocks noGrp="1"/>
          </p:cNvSpPr>
          <p:nvPr>
            <p:ph sz="quarter" idx="15"/>
          </p:nvPr>
        </p:nvSpPr>
        <p:spPr>
          <a:xfrm>
            <a:off x="731838" y="2743200"/>
            <a:ext cx="5157187"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09360" y="2103120"/>
            <a:ext cx="5183188"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2D763CC-A010-6A2B-FEF3-388EAC8417D7}"/>
              </a:ext>
            </a:extLst>
          </p:cNvPr>
          <p:cNvSpPr>
            <a:spLocks noGrp="1"/>
          </p:cNvSpPr>
          <p:nvPr>
            <p:ph sz="quarter" idx="16"/>
          </p:nvPr>
        </p:nvSpPr>
        <p:spPr>
          <a:xfrm>
            <a:off x="6309361" y="27432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5BCCB42A-67CE-499B-A4FA-7D4E4469B142}" type="datetime1">
              <a:rPr lang="en-US" smtClean="0"/>
              <a:pPr/>
              <a:t>9/24/2025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69193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796BC8-E1B7-E6D6-E86F-4A5CAECDFEFC}"/>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EF9E5040-F7E0-40EC-B8E9-CED28200FAA3}" type="datetime1">
              <a:rPr lang="en-US" smtClean="0"/>
              <a:pPr/>
              <a:t>9/24/2025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6166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87CFF128-BAC7-4E0D-8F77-28A571D93B6F}" type="datetime1">
              <a:rPr lang="en-US" smtClean="0"/>
              <a:pPr/>
              <a:t>9/24/2025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2042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3200" baseline="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595634" cy="3993263"/>
          </a:xfrm>
        </p:spPr>
        <p:txBody>
          <a:bodyPr anchor="t">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46320" y="553615"/>
            <a:ext cx="6440258" cy="575510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12DB3EA1-DD0C-4B8D-8364-52024B4530F1}" type="datetime1">
              <a:rPr lang="en-US" smtClean="0"/>
              <a:pPr/>
              <a:t>9/24/2025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A126498-5D70-71A2-A52F-877C850B34BC}"/>
              </a:ext>
              <a:ext uri="{C183D7F6-B498-43B3-948B-1728B52AA6E4}">
                <adec:decorative xmlns:adec="http://schemas.microsoft.com/office/drawing/2017/decorative" val="1"/>
              </a:ext>
            </a:extLst>
          </p:cNvPr>
          <p:cNvCxnSpPr>
            <a:cxnSpLocks/>
          </p:cNvCxnSpPr>
          <p:nvPr/>
        </p:nvCxnSpPr>
        <p:spPr>
          <a:xfrm>
            <a:off x="457586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174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5F4D28-38E0-121F-D54D-1FCE2D6321C8}"/>
              </a:ext>
            </a:extLst>
          </p:cNvPr>
          <p:cNvSpPr>
            <a:spLocks noGrp="1"/>
          </p:cNvSpPr>
          <p:nvPr>
            <p:ph type="title"/>
          </p:nvPr>
        </p:nvSpPr>
        <p:spPr>
          <a:xfrm>
            <a:off x="731520" y="553616"/>
            <a:ext cx="3595634" cy="2250544"/>
          </a:xfrm>
        </p:spPr>
        <p:txBody>
          <a:bodyPr anchor="t">
            <a:normAutofit/>
          </a:bodyPr>
          <a:lstStyle>
            <a:lvl1pPr>
              <a:defRPr sz="3200" baseline="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Text Placeholder 3">
            <a:extLst>
              <a:ext uri="{FF2B5EF4-FFF2-40B4-BE49-F238E27FC236}">
                <a16:creationId xmlns:a16="http://schemas.microsoft.com/office/drawing/2014/main" id="{23EFCC9B-CBB5-5DB3-0C1A-D7607EED4E32}"/>
              </a:ext>
            </a:extLst>
          </p:cNvPr>
          <p:cNvSpPr>
            <a:spLocks noGrp="1"/>
          </p:cNvSpPr>
          <p:nvPr>
            <p:ph type="body" sz="half" idx="14"/>
          </p:nvPr>
        </p:nvSpPr>
        <p:spPr>
          <a:xfrm>
            <a:off x="731520" y="2931865"/>
            <a:ext cx="3595634" cy="3372519"/>
          </a:xfrm>
        </p:spPr>
        <p:txBody>
          <a:bodyPr anchor="b">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9">
            <a:extLst>
              <a:ext uri="{FF2B5EF4-FFF2-40B4-BE49-F238E27FC236}">
                <a16:creationId xmlns:a16="http://schemas.microsoft.com/office/drawing/2014/main" id="{71602F00-69F8-D44C-0F84-384694CA224A}"/>
              </a:ext>
            </a:extLst>
          </p:cNvPr>
          <p:cNvSpPr>
            <a:spLocks noGrp="1"/>
          </p:cNvSpPr>
          <p:nvPr>
            <p:ph type="pic" sz="quarter" idx="13" hasCustomPrompt="1"/>
          </p:nvPr>
        </p:nvSpPr>
        <p:spPr>
          <a:xfrm>
            <a:off x="5091497" y="598627"/>
            <a:ext cx="6304337" cy="5775923"/>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3D157344-9CC7-412D-8C20-072BE86D5A11}" type="datetime1">
              <a:rPr lang="en-US" smtClean="0"/>
              <a:pPr/>
              <a:t>9/24/2025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688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457200"/>
            <a:ext cx="7342307" cy="1133856"/>
          </a:xfrm>
          <a:noFill/>
        </p:spPr>
        <p:txBody>
          <a:bodyPr anchor="b">
            <a:noAutofit/>
          </a:bodyPr>
          <a:lstStyle>
            <a:lvl1pPr>
              <a:defRPr sz="60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noFill/>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41248" y="2624328"/>
            <a:ext cx="10424160" cy="3200400"/>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noFill/>
        </p:spPr>
        <p:txBody>
          <a:bodyPr/>
          <a:lstStyle>
            <a:lvl1pPr>
              <a:defRPr>
                <a:solidFill>
                  <a:schemeClr val="tx1"/>
                </a:solidFill>
              </a:defRPr>
            </a:lvl1pPr>
          </a:lstStyle>
          <a:p>
            <a:fld id="{157987AA-E4E6-4FC1-BAD8-09A952212C58}" type="datetime1">
              <a:rPr lang="en-US" smtClean="0"/>
              <a:pPr/>
              <a:t>9/24/2025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noFill/>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5786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E8CC034-C652-239B-0064-9B0543AC25C5}"/>
              </a:ext>
            </a:extLst>
          </p:cNvPr>
          <p:cNvSpPr>
            <a:spLocks noGrp="1"/>
          </p:cNvSpPr>
          <p:nvPr>
            <p:ph type="title"/>
          </p:nvPr>
        </p:nvSpPr>
        <p:spPr>
          <a:xfrm>
            <a:off x="731520" y="365760"/>
            <a:ext cx="10741152" cy="1132258"/>
          </a:xfrm>
        </p:spPr>
        <p:txBody>
          <a:bodyPr/>
          <a:lstStyle>
            <a:lvl1pPr>
              <a:defRPr lang="en-US" dirty="0"/>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7">
            <a:extLst>
              <a:ext uri="{FF2B5EF4-FFF2-40B4-BE49-F238E27FC236}">
                <a16:creationId xmlns:a16="http://schemas.microsoft.com/office/drawing/2014/main" id="{D051F68D-E2E5-C625-0273-281CE6D4939F}"/>
              </a:ext>
            </a:extLst>
          </p:cNvPr>
          <p:cNvSpPr>
            <a:spLocks noGrp="1"/>
          </p:cNvSpPr>
          <p:nvPr>
            <p:ph sz="quarter" idx="13"/>
          </p:nvPr>
        </p:nvSpPr>
        <p:spPr>
          <a:xfrm>
            <a:off x="731520" y="2301836"/>
            <a:ext cx="10741150" cy="3921165"/>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334734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1CC58D-28EC-93AD-7E10-1DA3DC6322E1}"/>
              </a:ext>
            </a:extLst>
          </p:cNvPr>
          <p:cNvSpPr>
            <a:spLocks noGrp="1"/>
          </p:cNvSpPr>
          <p:nvPr>
            <p:ph type="title"/>
          </p:nvPr>
        </p:nvSpPr>
        <p:spPr>
          <a:xfrm>
            <a:off x="838200" y="859536"/>
            <a:ext cx="7478991" cy="3635797"/>
          </a:xfrm>
        </p:spPr>
        <p:txBody>
          <a:bodyPr anchor="t">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0E0B119D-A456-DE33-9525-49696D3FEE6E}"/>
              </a:ext>
              <a:ext uri="{C183D7F6-B498-43B3-948B-1728B52AA6E4}">
                <adec:decorative xmlns:adec="http://schemas.microsoft.com/office/drawing/2017/decorative" val="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BFFB480A-CB2C-F6F3-1181-7B482DE48A11}"/>
              </a:ext>
            </a:extLst>
          </p:cNvPr>
          <p:cNvSpPr>
            <a:spLocks noGrp="1"/>
          </p:cNvSpPr>
          <p:nvPr>
            <p:ph type="body" sz="quarter" idx="15"/>
          </p:nvPr>
        </p:nvSpPr>
        <p:spPr>
          <a:xfrm>
            <a:off x="4693339" y="5225354"/>
            <a:ext cx="6669986" cy="1545336"/>
          </a:xfrm>
        </p:spPr>
        <p:txBody>
          <a:bodyPr anchor="ctr">
            <a:normAutofit/>
          </a:bodyPr>
          <a:lstStyle>
            <a:lvl1pPr algn="r">
              <a:defRPr sz="20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87416322-573D-C8CC-7277-1611B4285D78}"/>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29C7DE3-77E6-7F1C-2D66-87946BDD6322}"/>
              </a:ext>
            </a:extLst>
          </p:cNvPr>
          <p:cNvSpPr>
            <a:spLocks noGrp="1"/>
          </p:cNvSpPr>
          <p:nvPr>
            <p:ph type="dt" sz="half" idx="10"/>
          </p:nvPr>
        </p:nvSpPr>
        <p:spPr/>
        <p:txBody>
          <a:bodyPr/>
          <a:lstStyle/>
          <a:p>
            <a:fld id="{7FA43F5B-065E-43CE-B3FD-98C48A6F94D7}" type="datetime1">
              <a:rPr lang="en-US" smtClean="0"/>
              <a:t>9/24/2025</a:t>
            </a:fld>
            <a:endParaRPr lang="en-US" dirty="0"/>
          </a:p>
        </p:txBody>
      </p:sp>
      <p:sp>
        <p:nvSpPr>
          <p:cNvPr id="6" name="Slide Number Placeholder 5">
            <a:extLst>
              <a:ext uri="{FF2B5EF4-FFF2-40B4-BE49-F238E27FC236}">
                <a16:creationId xmlns:a16="http://schemas.microsoft.com/office/drawing/2014/main" id="{A939072A-E9FB-537C-7C31-2FB111D3C65A}"/>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76836807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84C31D-CC85-27E5-FD9F-627C926D5A22}"/>
              </a:ext>
            </a:extLst>
          </p:cNvPr>
          <p:cNvSpPr>
            <a:spLocks noGrp="1"/>
          </p:cNvSpPr>
          <p:nvPr>
            <p:ph type="title"/>
          </p:nvPr>
        </p:nvSpPr>
        <p:spPr>
          <a:xfrm>
            <a:off x="838200" y="2578608"/>
            <a:ext cx="7879335" cy="3592629"/>
          </a:xfrm>
        </p:spPr>
        <p:txBody>
          <a:bodyPr>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A10B934F-7AD0-6CA4-BC4D-9CC30854BF9C}"/>
              </a:ext>
              <a:ext uri="{C183D7F6-B498-43B3-948B-1728B52AA6E4}">
                <adec:decorative xmlns:adec="http://schemas.microsoft.com/office/drawing/2017/decorative" val="1"/>
              </a:ext>
            </a:extLst>
          </p:cNvPr>
          <p:cNvCxnSpPr>
            <a:cxnSpLocks/>
          </p:cNvCxnSpPr>
          <p:nvPr userDrawn="1"/>
        </p:nvCxnSpPr>
        <p:spPr>
          <a:xfrm flipH="1">
            <a:off x="4" y="1714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7FF6486-38AE-54F6-E2F3-8B944C3F1B94}"/>
              </a:ext>
            </a:extLst>
          </p:cNvPr>
          <p:cNvSpPr>
            <a:spLocks noGrp="1"/>
          </p:cNvSpPr>
          <p:nvPr>
            <p:ph type="ftr" sz="quarter" idx="11"/>
          </p:nvPr>
        </p:nvSpPr>
        <p:spPr/>
        <p:txBody>
          <a:bodyPr/>
          <a:lstStyle/>
          <a:p>
            <a:r>
              <a:rPr lang="en-US" dirty="0"/>
              <a:t>Sample Footer Text</a:t>
            </a:r>
          </a:p>
        </p:txBody>
      </p:sp>
      <p:sp>
        <p:nvSpPr>
          <p:cNvPr id="16" name="Text Placeholder 15">
            <a:extLst>
              <a:ext uri="{FF2B5EF4-FFF2-40B4-BE49-F238E27FC236}">
                <a16:creationId xmlns:a16="http://schemas.microsoft.com/office/drawing/2014/main" id="{341BD916-71AE-106E-105D-01655950FC48}"/>
              </a:ext>
            </a:extLst>
          </p:cNvPr>
          <p:cNvSpPr>
            <a:spLocks noGrp="1"/>
          </p:cNvSpPr>
          <p:nvPr>
            <p:ph type="body" sz="quarter" idx="15"/>
          </p:nvPr>
        </p:nvSpPr>
        <p:spPr>
          <a:xfrm>
            <a:off x="3987800" y="368300"/>
            <a:ext cx="7375525" cy="1014413"/>
          </a:xfrm>
        </p:spPr>
        <p:txBody>
          <a:bodyPr anchor="ctr">
            <a:normAutofit/>
          </a:bodyPr>
          <a:lstStyle>
            <a:lvl1pPr algn="r">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68FD0054-227E-4953-9BB1-7141F90243F6}"/>
              </a:ext>
            </a:extLst>
          </p:cNvPr>
          <p:cNvSpPr>
            <a:spLocks noGrp="1"/>
          </p:cNvSpPr>
          <p:nvPr>
            <p:ph type="dt" sz="half" idx="10"/>
          </p:nvPr>
        </p:nvSpPr>
        <p:spPr/>
        <p:txBody>
          <a:bodyPr/>
          <a:lstStyle/>
          <a:p>
            <a:fld id="{7FA43F5B-065E-43CE-B3FD-98C48A6F94D7}" type="datetime1">
              <a:rPr lang="en-US" smtClean="0"/>
              <a:t>9/24/2025</a:t>
            </a:fld>
            <a:endParaRPr lang="en-US" dirty="0"/>
          </a:p>
        </p:txBody>
      </p:sp>
      <p:sp>
        <p:nvSpPr>
          <p:cNvPr id="6" name="Slide Number Placeholder 5">
            <a:extLst>
              <a:ext uri="{FF2B5EF4-FFF2-40B4-BE49-F238E27FC236}">
                <a16:creationId xmlns:a16="http://schemas.microsoft.com/office/drawing/2014/main" id="{8542E0F1-15E9-E241-9959-A6D46B69EE92}"/>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18939923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13" name="Freeform: Shape 15">
            <a:extLst>
              <a:ext uri="{FF2B5EF4-FFF2-40B4-BE49-F238E27FC236}">
                <a16:creationId xmlns:a16="http://schemas.microsoft.com/office/drawing/2014/main" id="{373F4DFA-EB1C-0802-6DB6-F680367799D7}"/>
              </a:ext>
              <a:ext uri="{C183D7F6-B498-43B3-948B-1728B52AA6E4}">
                <adec:decorative xmlns:adec="http://schemas.microsoft.com/office/drawing/2017/decorative" val="1"/>
              </a:ext>
            </a:extLst>
          </p:cNvPr>
          <p:cNvSpPr/>
          <p:nvPr/>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2787213"/>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5443909"/>
            <a:ext cx="7588155" cy="1414091"/>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9659C8A-FEAD-0E21-E6D3-D37128750DE3}"/>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CDF62FB-03E9-93F2-7A34-F233AFA3AC36}"/>
              </a:ext>
            </a:extLst>
          </p:cNvPr>
          <p:cNvSpPr>
            <a:spLocks noGrp="1"/>
          </p:cNvSpPr>
          <p:nvPr>
            <p:ph type="dt" sz="half" idx="10"/>
          </p:nvPr>
        </p:nvSpPr>
        <p:spPr/>
        <p:txBody>
          <a:bodyPr/>
          <a:lstStyle/>
          <a:p>
            <a:fld id="{7FA43F5B-065E-43CE-B3FD-98C48A6F94D7}" type="datetime1">
              <a:rPr lang="en-US" smtClean="0"/>
              <a:t>9/24/2025</a:t>
            </a:fld>
            <a:endParaRPr lang="en-US" dirty="0"/>
          </a:p>
        </p:txBody>
      </p:sp>
      <p:sp>
        <p:nvSpPr>
          <p:cNvPr id="6" name="Slide Number Placeholder 5">
            <a:extLst>
              <a:ext uri="{FF2B5EF4-FFF2-40B4-BE49-F238E27FC236}">
                <a16:creationId xmlns:a16="http://schemas.microsoft.com/office/drawing/2014/main" id="{F6CE9323-6CD7-F266-CF02-4659EBD32BA3}"/>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5496010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42852-3CDE-22AD-D5F0-AAF8279A0910}"/>
              </a:ext>
            </a:extLst>
          </p:cNvPr>
          <p:cNvSpPr>
            <a:spLocks noGrp="1"/>
          </p:cNvSpPr>
          <p:nvPr>
            <p:ph type="title"/>
          </p:nvPr>
        </p:nvSpPr>
        <p:spPr>
          <a:xfrm>
            <a:off x="838200" y="859536"/>
            <a:ext cx="9546336" cy="3675885"/>
          </a:xfrm>
        </p:spPr>
        <p:txBody>
          <a:bodyPr anchor="t">
            <a:normAutofit/>
          </a:bodyPr>
          <a:lstStyle>
            <a:lvl1pP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9/24/2025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C4D523C5-E38D-F0DE-48C0-B6B8404B63BF}"/>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392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16200000" flipH="1">
            <a:off x="-1131161" y="1592957"/>
            <a:ext cx="2973522" cy="365125"/>
          </a:xfrm>
          <a:prstGeom prst="rect">
            <a:avLst/>
          </a:prstGeom>
        </p:spPr>
        <p:txBody>
          <a:bodyPr vert="horz" lIns="91440" tIns="45720" rIns="91440" bIns="45720" rtlCol="0" anchor="ctr"/>
          <a:lstStyle>
            <a:lvl1pPr algn="r" rtl="0">
              <a:defRPr sz="1000">
                <a:solidFill>
                  <a:schemeClr val="tx1"/>
                </a:solidFill>
              </a:defRPr>
            </a:lvl1pPr>
          </a:lstStyle>
          <a:p>
            <a:r>
              <a:rPr lang="en-US"/>
              <a:t>Sample Footer Text</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rtl="0">
              <a:defRPr sz="1000">
                <a:solidFill>
                  <a:schemeClr val="tx1"/>
                </a:solidFill>
              </a:defRPr>
            </a:lvl1pPr>
          </a:lstStyle>
          <a:p>
            <a:fld id="{7FA43F5B-065E-43CE-B3FD-98C48A6F94D7}" type="datetime1">
              <a:rPr lang="en-US" smtClean="0"/>
              <a:pPr/>
              <a:t>9/24/2025</a:t>
            </a:fld>
            <a:endParaRPr lang="en-US" dirty="0"/>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rtl="0">
              <a:defRPr sz="1000">
                <a:solidFill>
                  <a:schemeClr val="tx1"/>
                </a:solidFill>
              </a:defRPr>
            </a:lvl1pPr>
          </a:lstStyle>
          <a:p>
            <a:fld id="{2DE90F28-AFBB-4AB2-AA79-6D3F72ED131B}" type="slidenum">
              <a:rPr lang="en-US" smtClean="0"/>
              <a:pPr/>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83068"/>
      </p:ext>
    </p:extLst>
  </p:cSld>
  <p:clrMap bg1="lt1" tx1="dk1" bg2="lt2" tx2="dk2" accent1="accent1" accent2="accent2" accent3="accent3" accent4="accent4" accent5="accent5" accent6="accent6" hlink="hlink" folHlink="folHlink"/>
  <p:sldLayoutIdLst>
    <p:sldLayoutId id="2147483764" r:id="rId1"/>
    <p:sldLayoutId id="2147483767" r:id="rId2"/>
    <p:sldLayoutId id="2147483762" r:id="rId3"/>
    <p:sldLayoutId id="2147483945" r:id="rId4"/>
    <p:sldLayoutId id="2147483936" r:id="rId5"/>
    <p:sldLayoutId id="2147483759" r:id="rId6"/>
    <p:sldLayoutId id="2147483760" r:id="rId7"/>
    <p:sldLayoutId id="2147483761" r:id="rId8"/>
    <p:sldLayoutId id="2147483765" r:id="rId9"/>
    <p:sldLayoutId id="2147483770" r:id="rId10"/>
    <p:sldLayoutId id="2147483953" r:id="rId11"/>
    <p:sldLayoutId id="2147483948" r:id="rId12"/>
    <p:sldLayoutId id="2147483954" r:id="rId13"/>
    <p:sldLayoutId id="2147483769" r:id="rId14"/>
    <p:sldLayoutId id="2147483944" r:id="rId15"/>
    <p:sldLayoutId id="2147483771" r:id="rId16"/>
    <p:sldLayoutId id="2147483772" r:id="rId17"/>
    <p:sldLayoutId id="2147483774" r:id="rId18"/>
    <p:sldLayoutId id="2147483949" r:id="rId19"/>
    <p:sldLayoutId id="2147483950" r:id="rId20"/>
    <p:sldLayoutId id="2147483775" r:id="rId21"/>
    <p:sldLayoutId id="2147483776" r:id="rId22"/>
    <p:sldLayoutId id="2147483777" r:id="rId23"/>
    <p:sldLayoutId id="2147483778" r:id="rId24"/>
    <p:sldLayoutId id="2147483779" r:id="rId25"/>
    <p:sldLayoutId id="2147483780" r:id="rId26"/>
    <p:sldLayoutId id="2147483782" r:id="rId27"/>
    <p:sldLayoutId id="2147483783" r:id="rId28"/>
    <p:sldLayoutId id="2147483784" r:id="rId29"/>
    <p:sldLayoutId id="2147483786" r:id="rId30"/>
    <p:sldLayoutId id="2147483787" r:id="rId31"/>
    <p:sldLayoutId id="2147483788" r:id="rId32"/>
    <p:sldLayoutId id="2147483789" r:id="rId33"/>
    <p:sldLayoutId id="2147483791" r:id="rId34"/>
    <p:sldLayoutId id="2147483947" r:id="rId35"/>
    <p:sldLayoutId id="2147483951" r:id="rId36"/>
    <p:sldLayoutId id="2147483952" r:id="rId37"/>
    <p:sldLayoutId id="2147483792" r:id="rId38"/>
    <p:sldLayoutId id="2147483793" r:id="rId39"/>
    <p:sldLayoutId id="2147483794" r:id="rId40"/>
    <p:sldLayoutId id="2147483941" r:id="rId41"/>
    <p:sldLayoutId id="2147483795" r:id="rId42"/>
    <p:sldLayoutId id="2147483796" r:id="rId43"/>
    <p:sldLayoutId id="2147483942" r:id="rId44"/>
    <p:sldLayoutId id="2147483943"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934" r:id="rId5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528">
          <p15:clr>
            <a:srgbClr val="F26B43"/>
          </p15:clr>
        </p15:guide>
        <p15:guide id="3" orient="horz" pos="3792">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8F03-A8BC-5612-311A-CD5F8632A4A8}"/>
              </a:ext>
            </a:extLst>
          </p:cNvPr>
          <p:cNvSpPr>
            <a:spLocks noGrp="1"/>
          </p:cNvSpPr>
          <p:nvPr>
            <p:ph type="ctrTitle"/>
          </p:nvPr>
        </p:nvSpPr>
        <p:spPr>
          <a:xfrm>
            <a:off x="609600" y="5218032"/>
            <a:ext cx="10972800" cy="786384"/>
          </a:xfrm>
        </p:spPr>
        <p:txBody>
          <a:bodyPr anchor="b">
            <a:normAutofit/>
          </a:bodyPr>
          <a:lstStyle/>
          <a:p>
            <a:r>
              <a:rPr lang="en-US"/>
              <a:t>Pogonski sklopi v robotiki</a:t>
            </a:r>
          </a:p>
        </p:txBody>
      </p:sp>
      <p:sp>
        <p:nvSpPr>
          <p:cNvPr id="3" name="Subtitle 2">
            <a:extLst>
              <a:ext uri="{FF2B5EF4-FFF2-40B4-BE49-F238E27FC236}">
                <a16:creationId xmlns:a16="http://schemas.microsoft.com/office/drawing/2014/main" id="{95282707-13CC-A01A-8706-7892F4E0865A}"/>
              </a:ext>
            </a:extLst>
          </p:cNvPr>
          <p:cNvSpPr>
            <a:spLocks noGrp="1"/>
          </p:cNvSpPr>
          <p:nvPr>
            <p:ph type="subTitle" idx="1"/>
          </p:nvPr>
        </p:nvSpPr>
        <p:spPr>
          <a:xfrm>
            <a:off x="609600" y="5972629"/>
            <a:ext cx="10972800" cy="480373"/>
          </a:xfrm>
        </p:spPr>
        <p:txBody>
          <a:bodyPr anchor="t">
            <a:normAutofit/>
          </a:bodyPr>
          <a:lstStyle/>
          <a:p>
            <a:r>
              <a:rPr lang="en-US"/>
              <a:t>Key mechanisms enabling movement in automated systems</a:t>
            </a:r>
          </a:p>
        </p:txBody>
      </p:sp>
      <p:pic>
        <p:nvPicPr>
          <p:cNvPr id="7" name="Picture 6" descr="Detail shot of cogwheels in gear.Circle, Engine, Gear, Machine Part, Metal,">
            <a:extLst>
              <a:ext uri="{FF2B5EF4-FFF2-40B4-BE49-F238E27FC236}">
                <a16:creationId xmlns:a16="http://schemas.microsoft.com/office/drawing/2014/main" id="{A14679DA-4B13-4B68-B080-DF9DA2973D58}"/>
              </a:ext>
            </a:extLst>
          </p:cNvPr>
          <p:cNvPicPr>
            <a:picLocks noChangeAspect="1"/>
          </p:cNvPicPr>
          <p:nvPr/>
        </p:nvPicPr>
        <p:blipFill>
          <a:blip r:embed="rId3"/>
          <a:srcRect t="20770" b="17958"/>
          <a:stretch>
            <a:fillRect/>
          </a:stretch>
        </p:blipFill>
        <p:spPr>
          <a:xfrm>
            <a:off x="20" y="10"/>
            <a:ext cx="12191979" cy="4986415"/>
          </a:xfrm>
          <a:prstGeom prst="rect">
            <a:avLst/>
          </a:prstGeom>
          <a:noFill/>
        </p:spPr>
      </p:pic>
      <p:sp>
        <p:nvSpPr>
          <p:cNvPr id="4" name="Footer Placeholder 3">
            <a:extLst>
              <a:ext uri="{FF2B5EF4-FFF2-40B4-BE49-F238E27FC236}">
                <a16:creationId xmlns:a16="http://schemas.microsoft.com/office/drawing/2014/main" id="{A0233ED3-B956-D060-262A-A720FFB17F7B}"/>
              </a:ext>
            </a:extLst>
          </p:cNvPr>
          <p:cNvSpPr>
            <a:spLocks noGrp="1"/>
          </p:cNvSpPr>
          <p:nvPr>
            <p:ph type="ftr" sz="quarter" idx="15"/>
          </p:nvPr>
        </p:nvSpPr>
        <p:spPr>
          <a:xfrm rot="16200000">
            <a:off x="-396119" y="5787191"/>
            <a:ext cx="1503444"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3982E39D-EA49-F37E-F7BB-F972F7CBD0E6}"/>
              </a:ext>
            </a:extLst>
          </p:cNvPr>
          <p:cNvSpPr>
            <a:spLocks noGrp="1"/>
          </p:cNvSpPr>
          <p:nvPr>
            <p:ph type="dt" sz="half" idx="14"/>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9/24/2025</a:t>
            </a:fld>
            <a:endParaRPr lang="en-US"/>
          </a:p>
        </p:txBody>
      </p:sp>
      <p:sp>
        <p:nvSpPr>
          <p:cNvPr id="6" name="Slide Number Placeholder 5">
            <a:extLst>
              <a:ext uri="{FF2B5EF4-FFF2-40B4-BE49-F238E27FC236}">
                <a16:creationId xmlns:a16="http://schemas.microsoft.com/office/drawing/2014/main" id="{32501179-0728-79C6-481F-5B017F1E7D19}"/>
              </a:ext>
            </a:extLst>
          </p:cNvPr>
          <p:cNvSpPr>
            <a:spLocks noGrp="1"/>
          </p:cNvSpPr>
          <p:nvPr>
            <p:ph type="sldNum" sz="quarter" idx="16"/>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a:t>
            </a:fld>
            <a:endParaRPr lang="en-US"/>
          </a:p>
        </p:txBody>
      </p:sp>
    </p:spTree>
    <p:extLst>
      <p:ext uri="{BB962C8B-B14F-4D97-AF65-F5344CB8AC3E}">
        <p14:creationId xmlns:p14="http://schemas.microsoft.com/office/powerpoint/2010/main" val="269202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7185-84F4-67F3-8355-975A74B8F397}"/>
              </a:ext>
            </a:extLst>
          </p:cNvPr>
          <p:cNvSpPr>
            <a:spLocks noGrp="1"/>
          </p:cNvSpPr>
          <p:nvPr>
            <p:ph type="title"/>
          </p:nvPr>
        </p:nvSpPr>
        <p:spPr>
          <a:xfrm>
            <a:off x="4480560" y="320040"/>
            <a:ext cx="6858000" cy="932688"/>
          </a:xfrm>
        </p:spPr>
        <p:txBody>
          <a:bodyPr anchor="b">
            <a:normAutofit/>
          </a:bodyPr>
          <a:lstStyle/>
          <a:p>
            <a:r>
              <a:rPr lang="en-US" sz="3000"/>
              <a:t>Summary and Application in Robotics</a:t>
            </a:r>
          </a:p>
        </p:txBody>
      </p:sp>
      <p:pic>
        <p:nvPicPr>
          <p:cNvPr id="8" name="Content Placeholder 7" descr="Robot arm working in a factory">
            <a:extLst>
              <a:ext uri="{FF2B5EF4-FFF2-40B4-BE49-F238E27FC236}">
                <a16:creationId xmlns:a16="http://schemas.microsoft.com/office/drawing/2014/main" id="{3A2902F5-5D83-48CC-9D3B-8B7B05E29D8A}"/>
              </a:ext>
            </a:extLst>
          </p:cNvPr>
          <p:cNvPicPr>
            <a:picLocks noGrp="1" noChangeAspect="1"/>
          </p:cNvPicPr>
          <p:nvPr>
            <p:ph type="pic" sz="quarter" idx="13"/>
          </p:nvPr>
        </p:nvPicPr>
        <p:blipFill>
          <a:blip r:embed="rId3"/>
          <a:srcRect l="25040" r="41520"/>
          <a:stretch>
            <a:fillRect/>
          </a:stretch>
        </p:blipFill>
        <p:spPr>
          <a:xfrm>
            <a:off x="20" y="1"/>
            <a:ext cx="4023340" cy="6858000"/>
          </a:xfrm>
          <a:prstGeom prst="rect">
            <a:avLst/>
          </a:prstGeom>
          <a:noFill/>
        </p:spPr>
      </p:pic>
      <p:sp>
        <p:nvSpPr>
          <p:cNvPr id="7" name="Slide Number Placeholder 6">
            <a:extLst>
              <a:ext uri="{FF2B5EF4-FFF2-40B4-BE49-F238E27FC236}">
                <a16:creationId xmlns:a16="http://schemas.microsoft.com/office/drawing/2014/main" id="{113EB4A8-68E4-6FB0-206A-5DCD52C53F1B}"/>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10</a:t>
            </a:fld>
            <a:endParaRPr lang="en-US"/>
          </a:p>
        </p:txBody>
      </p:sp>
      <p:graphicFrame>
        <p:nvGraphicFramePr>
          <p:cNvPr id="10" name="Označba mesta vsebine 9">
            <a:extLst>
              <a:ext uri="{FF2B5EF4-FFF2-40B4-BE49-F238E27FC236}">
                <a16:creationId xmlns:a16="http://schemas.microsoft.com/office/drawing/2014/main" id="{AC6B1F18-0A93-4927-8211-2A420AACCCF3}"/>
              </a:ext>
            </a:extLst>
          </p:cNvPr>
          <p:cNvGraphicFramePr>
            <a:graphicFrameLocks noGrp="1"/>
          </p:cNvGraphicFramePr>
          <p:nvPr>
            <p:ph sz="quarter" idx="14"/>
            <p:extLst>
              <p:ext uri="{D42A27DB-BD31-4B8C-83A1-F6EECF244321}">
                <p14:modId xmlns:p14="http://schemas.microsoft.com/office/powerpoint/2010/main" val="1169229125"/>
              </p:ext>
            </p:extLst>
          </p:nvPr>
        </p:nvGraphicFramePr>
        <p:xfrm>
          <a:off x="4479924" y="1790700"/>
          <a:ext cx="7197725" cy="3785888"/>
        </p:xfrm>
        <a:graphic>
          <a:graphicData uri="http://schemas.openxmlformats.org/drawingml/2006/table">
            <a:tbl>
              <a:tblPr firstRow="1" firstCol="1" bandRow="1">
                <a:tableStyleId>{00A15C55-8517-42AA-B614-E9B94910E393}</a:tableStyleId>
              </a:tblPr>
              <a:tblGrid>
                <a:gridCol w="1439545">
                  <a:extLst>
                    <a:ext uri="{9D8B030D-6E8A-4147-A177-3AD203B41FA5}">
                      <a16:colId xmlns:a16="http://schemas.microsoft.com/office/drawing/2014/main" val="3167944486"/>
                    </a:ext>
                  </a:extLst>
                </a:gridCol>
                <a:gridCol w="1439545">
                  <a:extLst>
                    <a:ext uri="{9D8B030D-6E8A-4147-A177-3AD203B41FA5}">
                      <a16:colId xmlns:a16="http://schemas.microsoft.com/office/drawing/2014/main" val="2944867332"/>
                    </a:ext>
                  </a:extLst>
                </a:gridCol>
                <a:gridCol w="1439545">
                  <a:extLst>
                    <a:ext uri="{9D8B030D-6E8A-4147-A177-3AD203B41FA5}">
                      <a16:colId xmlns:a16="http://schemas.microsoft.com/office/drawing/2014/main" val="3220663343"/>
                    </a:ext>
                  </a:extLst>
                </a:gridCol>
                <a:gridCol w="1439545">
                  <a:extLst>
                    <a:ext uri="{9D8B030D-6E8A-4147-A177-3AD203B41FA5}">
                      <a16:colId xmlns:a16="http://schemas.microsoft.com/office/drawing/2014/main" val="2827665050"/>
                    </a:ext>
                  </a:extLst>
                </a:gridCol>
                <a:gridCol w="1439545">
                  <a:extLst>
                    <a:ext uri="{9D8B030D-6E8A-4147-A177-3AD203B41FA5}">
                      <a16:colId xmlns:a16="http://schemas.microsoft.com/office/drawing/2014/main" val="839425167"/>
                    </a:ext>
                  </a:extLst>
                </a:gridCol>
              </a:tblGrid>
              <a:tr h="935777">
                <a:tc>
                  <a:txBody>
                    <a:bodyPr/>
                    <a:lstStyle/>
                    <a:p>
                      <a:pPr>
                        <a:lnSpc>
                          <a:spcPct val="107000"/>
                        </a:lnSpc>
                        <a:spcAft>
                          <a:spcPts val="800"/>
                        </a:spcAft>
                      </a:pPr>
                      <a:r>
                        <a:rPr lang="sl-SI" sz="1800" dirty="0">
                          <a:effectLst/>
                        </a:rPr>
                        <a:t>Vrsta pogona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Energija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Moč</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Hitrost</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Uporaba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extLst>
                  <a:ext uri="{0D108BD9-81ED-4DB2-BD59-A6C34878D82A}">
                    <a16:rowId xmlns:a16="http://schemas.microsoft.com/office/drawing/2014/main" val="3988696714"/>
                  </a:ext>
                </a:extLst>
              </a:tr>
              <a:tr h="935777">
                <a:tc>
                  <a:txBody>
                    <a:bodyPr/>
                    <a:lstStyle/>
                    <a:p>
                      <a:pPr>
                        <a:lnSpc>
                          <a:spcPct val="107000"/>
                        </a:lnSpc>
                        <a:spcAft>
                          <a:spcPts val="800"/>
                        </a:spcAft>
                      </a:pPr>
                      <a:r>
                        <a:rPr lang="sl-SI" sz="1800">
                          <a:effectLst/>
                        </a:rPr>
                        <a:t>Elektromotor</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Elektrika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Srednja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a:effectLst/>
                        </a:rPr>
                        <a:t>Hitro</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a:effectLst/>
                        </a:rPr>
                        <a:t>Igrače, roboti, naprave</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extLst>
                  <a:ext uri="{0D108BD9-81ED-4DB2-BD59-A6C34878D82A}">
                    <a16:rowId xmlns:a16="http://schemas.microsoft.com/office/drawing/2014/main" val="3395621319"/>
                  </a:ext>
                </a:extLst>
              </a:tr>
              <a:tr h="935777">
                <a:tc>
                  <a:txBody>
                    <a:bodyPr/>
                    <a:lstStyle/>
                    <a:p>
                      <a:pPr>
                        <a:lnSpc>
                          <a:spcPct val="107000"/>
                        </a:lnSpc>
                        <a:spcAft>
                          <a:spcPts val="800"/>
                        </a:spcAft>
                      </a:pPr>
                      <a:r>
                        <a:rPr lang="sl-SI" sz="1800">
                          <a:effectLst/>
                        </a:rPr>
                        <a:t>Hidravlični pogon</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a:effectLst/>
                        </a:rPr>
                        <a:t>Tekočina (olje)</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Zelo močna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dirty="0">
                          <a:effectLst/>
                        </a:rPr>
                        <a:t>Počasna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tc>
                  <a:txBody>
                    <a:bodyPr/>
                    <a:lstStyle/>
                    <a:p>
                      <a:pPr>
                        <a:lnSpc>
                          <a:spcPct val="107000"/>
                        </a:lnSpc>
                        <a:spcAft>
                          <a:spcPts val="800"/>
                        </a:spcAft>
                      </a:pPr>
                      <a:r>
                        <a:rPr lang="sl-SI" sz="1800">
                          <a:effectLst/>
                        </a:rPr>
                        <a:t>Gradbeni stroji, industrija</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43484" anchor="ctr"/>
                </a:tc>
                <a:extLst>
                  <a:ext uri="{0D108BD9-81ED-4DB2-BD59-A6C34878D82A}">
                    <a16:rowId xmlns:a16="http://schemas.microsoft.com/office/drawing/2014/main" val="965617197"/>
                  </a:ext>
                </a:extLst>
              </a:tr>
              <a:tr h="907420">
                <a:tc>
                  <a:txBody>
                    <a:bodyPr/>
                    <a:lstStyle/>
                    <a:p>
                      <a:pPr>
                        <a:lnSpc>
                          <a:spcPct val="107000"/>
                        </a:lnSpc>
                        <a:spcAft>
                          <a:spcPts val="800"/>
                        </a:spcAft>
                      </a:pPr>
                      <a:r>
                        <a:rPr lang="sl-SI" sz="1800">
                          <a:effectLst/>
                        </a:rPr>
                        <a:t>Pnevmatski pogon</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37272" anchor="ctr"/>
                </a:tc>
                <a:tc>
                  <a:txBody>
                    <a:bodyPr/>
                    <a:lstStyle/>
                    <a:p>
                      <a:pPr>
                        <a:lnSpc>
                          <a:spcPct val="107000"/>
                        </a:lnSpc>
                        <a:spcAft>
                          <a:spcPts val="800"/>
                        </a:spcAft>
                      </a:pPr>
                      <a:r>
                        <a:rPr lang="sl-SI" sz="1800">
                          <a:effectLst/>
                        </a:rPr>
                        <a:t>Zrak</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37272" anchor="ctr"/>
                </a:tc>
                <a:tc>
                  <a:txBody>
                    <a:bodyPr/>
                    <a:lstStyle/>
                    <a:p>
                      <a:pPr>
                        <a:lnSpc>
                          <a:spcPct val="107000"/>
                        </a:lnSpc>
                        <a:spcAft>
                          <a:spcPts val="800"/>
                        </a:spcAft>
                      </a:pPr>
                      <a:r>
                        <a:rPr lang="sl-SI" sz="1800">
                          <a:effectLst/>
                        </a:rPr>
                        <a:t>Šibkejša</a:t>
                      </a:r>
                      <a:endParaRPr lang="sl-SI" sz="180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37272" anchor="ctr"/>
                </a:tc>
                <a:tc>
                  <a:txBody>
                    <a:bodyPr/>
                    <a:lstStyle/>
                    <a:p>
                      <a:pPr>
                        <a:lnSpc>
                          <a:spcPct val="107000"/>
                        </a:lnSpc>
                        <a:spcAft>
                          <a:spcPts val="800"/>
                        </a:spcAft>
                      </a:pPr>
                      <a:r>
                        <a:rPr lang="sl-SI" sz="1800" dirty="0">
                          <a:effectLst/>
                        </a:rPr>
                        <a:t>Zelo hitra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37272" anchor="ctr"/>
                </a:tc>
                <a:tc>
                  <a:txBody>
                    <a:bodyPr/>
                    <a:lstStyle/>
                    <a:p>
                      <a:pPr>
                        <a:lnSpc>
                          <a:spcPct val="107000"/>
                        </a:lnSpc>
                        <a:spcAft>
                          <a:spcPts val="800"/>
                        </a:spcAft>
                      </a:pPr>
                      <a:r>
                        <a:rPr lang="sl-SI" sz="1800" dirty="0">
                          <a:effectLst/>
                        </a:rPr>
                        <a:t>Proizvodnja </a:t>
                      </a:r>
                      <a:r>
                        <a:rPr lang="sl-SI" sz="1800">
                          <a:effectLst/>
                        </a:rPr>
                        <a:t>(kompresor), </a:t>
                      </a:r>
                      <a:r>
                        <a:rPr lang="sl-SI" sz="1800" dirty="0">
                          <a:effectLst/>
                        </a:rPr>
                        <a:t>avtomatika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543" marR="49696" marT="49696" marB="37272" anchor="ctr"/>
                </a:tc>
                <a:extLst>
                  <a:ext uri="{0D108BD9-81ED-4DB2-BD59-A6C34878D82A}">
                    <a16:rowId xmlns:a16="http://schemas.microsoft.com/office/drawing/2014/main" val="620087709"/>
                  </a:ext>
                </a:extLst>
              </a:tr>
            </a:tbl>
          </a:graphicData>
        </a:graphic>
      </p:graphicFrame>
    </p:spTree>
    <p:extLst>
      <p:ext uri="{BB962C8B-B14F-4D97-AF65-F5344CB8AC3E}">
        <p14:creationId xmlns:p14="http://schemas.microsoft.com/office/powerpoint/2010/main" val="23666244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BD4A-735D-0337-80A7-8CCF2384C645}"/>
              </a:ext>
            </a:extLst>
          </p:cNvPr>
          <p:cNvSpPr>
            <a:spLocks noGrp="1"/>
          </p:cNvSpPr>
          <p:nvPr>
            <p:ph type="title"/>
          </p:nvPr>
        </p:nvSpPr>
        <p:spPr>
          <a:xfrm>
            <a:off x="838200" y="859536"/>
            <a:ext cx="11248716" cy="3675885"/>
          </a:xfrm>
        </p:spPr>
        <p:txBody>
          <a:bodyPr anchor="t">
            <a:normAutofit/>
          </a:bodyPr>
          <a:lstStyle/>
          <a:p>
            <a:r>
              <a:rPr lang="sl-SI" dirty="0"/>
              <a:t>VRSTE POGONSKIH SISTEMOV</a:t>
            </a:r>
            <a:endParaRPr lang="en-US" dirty="0"/>
          </a:p>
        </p:txBody>
      </p:sp>
      <p:sp>
        <p:nvSpPr>
          <p:cNvPr id="4" name="Footer Placeholder 3">
            <a:extLst>
              <a:ext uri="{FF2B5EF4-FFF2-40B4-BE49-F238E27FC236}">
                <a16:creationId xmlns:a16="http://schemas.microsoft.com/office/drawing/2014/main" id="{D2112A7E-DB51-3C59-9C11-ABDE73E3AC2B}"/>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CFC98BE5-144D-CB1D-B72F-BDE677A5B2C5}"/>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9/24/2025</a:t>
            </a:fld>
            <a:endParaRPr lang="en-US"/>
          </a:p>
        </p:txBody>
      </p:sp>
      <p:sp>
        <p:nvSpPr>
          <p:cNvPr id="6" name="Slide Number Placeholder 5">
            <a:extLst>
              <a:ext uri="{FF2B5EF4-FFF2-40B4-BE49-F238E27FC236}">
                <a16:creationId xmlns:a16="http://schemas.microsoft.com/office/drawing/2014/main" id="{FF3CAE0F-268B-E6EB-94B8-8060A54DD14C}"/>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2</a:t>
            </a:fld>
            <a:endParaRPr lang="en-US"/>
          </a:p>
        </p:txBody>
      </p:sp>
      <p:sp>
        <p:nvSpPr>
          <p:cNvPr id="3" name="PoljeZBesedilom 2">
            <a:extLst>
              <a:ext uri="{FF2B5EF4-FFF2-40B4-BE49-F238E27FC236}">
                <a16:creationId xmlns:a16="http://schemas.microsoft.com/office/drawing/2014/main" id="{28423C14-8039-4923-AE4D-DBDBE9A8D944}"/>
              </a:ext>
            </a:extLst>
          </p:cNvPr>
          <p:cNvSpPr txBox="1"/>
          <p:nvPr/>
        </p:nvSpPr>
        <p:spPr>
          <a:xfrm>
            <a:off x="3305175" y="2697478"/>
            <a:ext cx="4890891" cy="2658035"/>
          </a:xfrm>
          <a:prstGeom prst="rect">
            <a:avLst/>
          </a:prstGeom>
          <a:noFill/>
        </p:spPr>
        <p:txBody>
          <a:bodyPr wrap="none" rtlCol="0">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l-SI" sz="3200" cap="all" dirty="0">
                <a:latin typeface="+mj-lt"/>
                <a:ea typeface="+mj-ea"/>
                <a:cs typeface="+mj-cs"/>
              </a:rPr>
              <a:t>Elektromotorji</a:t>
            </a:r>
          </a:p>
          <a:p>
            <a:pPr marL="342900" lvl="0" indent="-342900">
              <a:lnSpc>
                <a:spcPct val="107000"/>
              </a:lnSpc>
              <a:spcAft>
                <a:spcPts val="800"/>
              </a:spcAft>
              <a:buSzPts val="1000"/>
              <a:buFont typeface="Symbol" panose="05050102010706020507" pitchFamily="18" charset="2"/>
              <a:buChar char=""/>
              <a:tabLst>
                <a:tab pos="457200" algn="l"/>
              </a:tabLst>
            </a:pPr>
            <a:r>
              <a:rPr lang="sl-SI" sz="3200" cap="all" dirty="0">
                <a:latin typeface="+mj-lt"/>
                <a:ea typeface="+mj-ea"/>
                <a:cs typeface="+mj-cs"/>
              </a:rPr>
              <a:t>Hidravlični pogoni</a:t>
            </a:r>
          </a:p>
          <a:p>
            <a:pPr marL="342900" lvl="0" indent="-342900">
              <a:lnSpc>
                <a:spcPct val="107000"/>
              </a:lnSpc>
              <a:spcAft>
                <a:spcPts val="800"/>
              </a:spcAft>
              <a:buSzPts val="1000"/>
              <a:buFont typeface="Symbol" panose="05050102010706020507" pitchFamily="18" charset="2"/>
              <a:buChar char=""/>
              <a:tabLst>
                <a:tab pos="457200" algn="l"/>
              </a:tabLst>
            </a:pPr>
            <a:r>
              <a:rPr lang="sl-SI" sz="3200" cap="all" dirty="0">
                <a:latin typeface="+mj-lt"/>
                <a:ea typeface="+mj-ea"/>
                <a:cs typeface="+mj-cs"/>
              </a:rPr>
              <a:t>Pnevmatski pogoni</a:t>
            </a:r>
          </a:p>
          <a:p>
            <a:endParaRPr lang="sl-SI" sz="4400" dirty="0"/>
          </a:p>
        </p:txBody>
      </p:sp>
    </p:spTree>
    <p:extLst>
      <p:ext uri="{BB962C8B-B14F-4D97-AF65-F5344CB8AC3E}">
        <p14:creationId xmlns:p14="http://schemas.microsoft.com/office/powerpoint/2010/main" val="267381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ADEF-313E-B870-B8F5-E68B0959622B}"/>
              </a:ext>
            </a:extLst>
          </p:cNvPr>
          <p:cNvSpPr>
            <a:spLocks noGrp="1"/>
          </p:cNvSpPr>
          <p:nvPr>
            <p:ph type="title"/>
          </p:nvPr>
        </p:nvSpPr>
        <p:spPr>
          <a:xfrm>
            <a:off x="4480560" y="320040"/>
            <a:ext cx="6858000" cy="932688"/>
          </a:xfrm>
        </p:spPr>
        <p:txBody>
          <a:bodyPr anchor="b">
            <a:normAutofit/>
          </a:bodyPr>
          <a:lstStyle/>
          <a:p>
            <a:r>
              <a:rPr lang="en-US"/>
              <a:t>Elektromotorji</a:t>
            </a:r>
          </a:p>
        </p:txBody>
      </p:sp>
      <p:pic>
        <p:nvPicPr>
          <p:cNvPr id="8" name="Content Placeholder 7" descr="The coils inside a powerful electromagnetic motor.">
            <a:extLst>
              <a:ext uri="{FF2B5EF4-FFF2-40B4-BE49-F238E27FC236}">
                <a16:creationId xmlns:a16="http://schemas.microsoft.com/office/drawing/2014/main" id="{0C57E18B-B4FF-4EEE-86CE-98806CF7CF93}"/>
              </a:ext>
            </a:extLst>
          </p:cNvPr>
          <p:cNvPicPr>
            <a:picLocks noGrp="1" noChangeAspect="1"/>
          </p:cNvPicPr>
          <p:nvPr>
            <p:ph type="pic" sz="quarter" idx="13"/>
          </p:nvPr>
        </p:nvPicPr>
        <p:blipFill>
          <a:blip r:embed="rId3"/>
          <a:srcRect l="29550" r="31289" b="-2"/>
          <a:stretch>
            <a:fillRect/>
          </a:stretch>
        </p:blipFill>
        <p:spPr>
          <a:xfrm>
            <a:off x="20" y="1"/>
            <a:ext cx="4023340" cy="6858000"/>
          </a:xfrm>
          <a:prstGeom prst="rect">
            <a:avLst/>
          </a:prstGeom>
          <a:noFill/>
        </p:spPr>
      </p:pic>
      <p:sp>
        <p:nvSpPr>
          <p:cNvPr id="7" name="Slide Number Placeholder 6">
            <a:extLst>
              <a:ext uri="{FF2B5EF4-FFF2-40B4-BE49-F238E27FC236}">
                <a16:creationId xmlns:a16="http://schemas.microsoft.com/office/drawing/2014/main" id="{C95ADD50-798C-E7A5-A704-2B05E710A7C2}"/>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sp>
        <p:nvSpPr>
          <p:cNvPr id="26" name="Označba mesta vsebine 25">
            <a:extLst>
              <a:ext uri="{FF2B5EF4-FFF2-40B4-BE49-F238E27FC236}">
                <a16:creationId xmlns:a16="http://schemas.microsoft.com/office/drawing/2014/main" id="{3EB0E754-FCB0-4042-AA06-01E6117FB1C9}"/>
              </a:ext>
            </a:extLst>
          </p:cNvPr>
          <p:cNvSpPr>
            <a:spLocks noGrp="1"/>
          </p:cNvSpPr>
          <p:nvPr>
            <p:ph sz="quarter" idx="14"/>
          </p:nvPr>
        </p:nvSpPr>
        <p:spPr/>
        <p:txBody>
          <a:bodyPr/>
          <a:lstStyle/>
          <a:p>
            <a:r>
              <a:rPr lang="sl-SI" dirty="0"/>
              <a:t>🔧 Funkcija in sestavni deli</a:t>
            </a:r>
          </a:p>
          <a:p>
            <a:r>
              <a:rPr lang="sl-SI" dirty="0"/>
              <a:t>Elektromotorji pretvarjajo električno energijo v mehansko gibanje s pomočjo rotorja, ki ga aktivirajo magnetna polja.</a:t>
            </a:r>
          </a:p>
          <a:p>
            <a:endParaRPr lang="sl-SI" dirty="0"/>
          </a:p>
          <a:p>
            <a:r>
              <a:rPr lang="sl-SI" dirty="0"/>
              <a:t>📱 Uporaba v napravah</a:t>
            </a:r>
          </a:p>
          <a:p>
            <a:r>
              <a:rPr lang="sl-SI" dirty="0"/>
              <a:t>Motorji učinkovito in tiho poganjajo vsakdanje naprave, kot so igrače, sesalniki, električni avtomobili in roboti.</a:t>
            </a:r>
          </a:p>
          <a:p>
            <a:endParaRPr lang="sl-SI" dirty="0"/>
          </a:p>
          <a:p>
            <a:r>
              <a:rPr lang="sl-SI" dirty="0"/>
              <a:t>⚖️ Prednosti in omejitve</a:t>
            </a:r>
          </a:p>
          <a:p>
            <a:r>
              <a:rPr lang="sl-SI" dirty="0"/>
              <a:t>Elektromotorji omogočajo tiho delovanje, hiter odziv in enostavno uporabo, vendar potrebujejo električno energijo in se lahko pregrejejo.</a:t>
            </a:r>
          </a:p>
        </p:txBody>
      </p:sp>
    </p:spTree>
    <p:extLst>
      <p:ext uri="{BB962C8B-B14F-4D97-AF65-F5344CB8AC3E}">
        <p14:creationId xmlns:p14="http://schemas.microsoft.com/office/powerpoint/2010/main" val="872087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a:extLst>
              <a:ext uri="{FF2B5EF4-FFF2-40B4-BE49-F238E27FC236}">
                <a16:creationId xmlns:a16="http://schemas.microsoft.com/office/drawing/2014/main" id="{D3CBB31C-CA07-41CB-A3D0-173D00A66AF1}"/>
              </a:ext>
            </a:extLst>
          </p:cNvPr>
          <p:cNvSpPr>
            <a:spLocks noGrp="1"/>
          </p:cNvSpPr>
          <p:nvPr>
            <p:ph type="sldNum" sz="quarter" idx="12"/>
          </p:nvPr>
        </p:nvSpPr>
        <p:spPr/>
        <p:txBody>
          <a:bodyPr/>
          <a:lstStyle/>
          <a:p>
            <a:fld id="{CC057153-B650-4DEB-B370-79DDCFDCE934}" type="slidenum">
              <a:rPr lang="en-US" smtClean="0"/>
              <a:pPr/>
              <a:t>4</a:t>
            </a:fld>
            <a:endParaRPr lang="en-US" dirty="0"/>
          </a:p>
        </p:txBody>
      </p:sp>
      <p:pic>
        <p:nvPicPr>
          <p:cNvPr id="5" name="Slika 4" descr="ELETRIČNA VEZJA Z ELEKTROMOTORJEM">
            <a:extLst>
              <a:ext uri="{FF2B5EF4-FFF2-40B4-BE49-F238E27FC236}">
                <a16:creationId xmlns:a16="http://schemas.microsoft.com/office/drawing/2014/main" id="{A8D59721-B886-4FB8-AE0D-0B84DAEDD9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6249" y="666750"/>
            <a:ext cx="5876925" cy="3254692"/>
          </a:xfrm>
          <a:prstGeom prst="rect">
            <a:avLst/>
          </a:prstGeom>
          <a:noFill/>
          <a:ln>
            <a:noFill/>
          </a:ln>
        </p:spPr>
      </p:pic>
      <p:pic>
        <p:nvPicPr>
          <p:cNvPr id="6" name="Slika 5">
            <a:extLst>
              <a:ext uri="{FF2B5EF4-FFF2-40B4-BE49-F238E27FC236}">
                <a16:creationId xmlns:a16="http://schemas.microsoft.com/office/drawing/2014/main" id="{DE6EC029-C249-4550-969D-858DDEF83BE0}"/>
              </a:ext>
            </a:extLst>
          </p:cNvPr>
          <p:cNvPicPr/>
          <p:nvPr/>
        </p:nvPicPr>
        <p:blipFill rotWithShape="1">
          <a:blip r:embed="rId3"/>
          <a:srcRect l="24140" r="22454"/>
          <a:stretch/>
        </p:blipFill>
        <p:spPr bwMode="auto">
          <a:xfrm>
            <a:off x="7086600" y="476250"/>
            <a:ext cx="4352926" cy="5133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30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AF3-C304-8897-7CA2-CC203F356339}"/>
              </a:ext>
            </a:extLst>
          </p:cNvPr>
          <p:cNvSpPr>
            <a:spLocks noGrp="1"/>
          </p:cNvSpPr>
          <p:nvPr>
            <p:ph type="title"/>
          </p:nvPr>
        </p:nvSpPr>
        <p:spPr>
          <a:xfrm>
            <a:off x="731520" y="365760"/>
            <a:ext cx="10741152" cy="1132258"/>
          </a:xfrm>
        </p:spPr>
        <p:txBody>
          <a:bodyPr anchor="b">
            <a:normAutofit/>
          </a:bodyPr>
          <a:lstStyle/>
          <a:p>
            <a:r>
              <a:rPr lang="sl-SI" dirty="0"/>
              <a:t>HIDRAVLIČNI POGON</a:t>
            </a:r>
            <a:endParaRPr lang="en-US" dirty="0"/>
          </a:p>
        </p:txBody>
      </p:sp>
      <p:sp>
        <p:nvSpPr>
          <p:cNvPr id="6" name="Slide Number Placeholder 5">
            <a:extLst>
              <a:ext uri="{FF2B5EF4-FFF2-40B4-BE49-F238E27FC236}">
                <a16:creationId xmlns:a16="http://schemas.microsoft.com/office/drawing/2014/main" id="{0CB2DA0E-1889-16E1-71E2-FB7C036E5267}"/>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graphicFrame>
        <p:nvGraphicFramePr>
          <p:cNvPr id="7" name="Content Placeholder 6">
            <a:extLst>
              <a:ext uri="{FF2B5EF4-FFF2-40B4-BE49-F238E27FC236}">
                <a16:creationId xmlns:a16="http://schemas.microsoft.com/office/drawing/2014/main" id="{D7D7D771-F660-4A10-B056-67226419D1F9}"/>
              </a:ext>
            </a:extLst>
          </p:cNvPr>
          <p:cNvGraphicFramePr>
            <a:graphicFrameLocks noGrp="1"/>
          </p:cNvGraphicFramePr>
          <p:nvPr>
            <p:ph idx="1"/>
            <p:extLst>
              <p:ext uri="{D42A27DB-BD31-4B8C-83A1-F6EECF244321}">
                <p14:modId xmlns:p14="http://schemas.microsoft.com/office/powerpoint/2010/main" val="2726886194"/>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731520" y="1658679"/>
          <a:ext cx="10780776" cy="492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oljeZBesedilom 8">
            <a:extLst>
              <a:ext uri="{FF2B5EF4-FFF2-40B4-BE49-F238E27FC236}">
                <a16:creationId xmlns:a16="http://schemas.microsoft.com/office/drawing/2014/main" id="{2E7174C1-9618-430A-B92C-911E255E045A}"/>
              </a:ext>
            </a:extLst>
          </p:cNvPr>
          <p:cNvSpPr txBox="1"/>
          <p:nvPr/>
        </p:nvSpPr>
        <p:spPr>
          <a:xfrm>
            <a:off x="2381250" y="5476874"/>
            <a:ext cx="9010650" cy="646331"/>
          </a:xfrm>
          <a:prstGeom prst="rect">
            <a:avLst/>
          </a:prstGeom>
          <a:noFill/>
        </p:spPr>
        <p:txBody>
          <a:bodyPr wrap="square" rtlCol="0">
            <a:spAutoFit/>
          </a:bodyPr>
          <a:lstStyle/>
          <a:p>
            <a:r>
              <a:rPr lang="sl-SI" dirty="0"/>
              <a:t>Zelo so močni (lahko dvignejo težke predmete), natančni pri gibanju; vendar pa tekočina lahko pušča in potrebujejo veliko vzdrževanja.</a:t>
            </a:r>
          </a:p>
        </p:txBody>
      </p:sp>
    </p:spTree>
    <p:extLst>
      <p:ext uri="{BB962C8B-B14F-4D97-AF65-F5344CB8AC3E}">
        <p14:creationId xmlns:p14="http://schemas.microsoft.com/office/powerpoint/2010/main" val="34149820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a:extLst>
              <a:ext uri="{FF2B5EF4-FFF2-40B4-BE49-F238E27FC236}">
                <a16:creationId xmlns:a16="http://schemas.microsoft.com/office/drawing/2014/main" id="{2CF166C4-AC9D-482A-8FCA-AE3CB920491F}"/>
              </a:ext>
            </a:extLst>
          </p:cNvPr>
          <p:cNvSpPr>
            <a:spLocks noGrp="1"/>
          </p:cNvSpPr>
          <p:nvPr>
            <p:ph type="sldNum" sz="quarter" idx="12"/>
          </p:nvPr>
        </p:nvSpPr>
        <p:spPr/>
        <p:txBody>
          <a:bodyPr/>
          <a:lstStyle/>
          <a:p>
            <a:fld id="{CC057153-B650-4DEB-B370-79DDCFDCE934}" type="slidenum">
              <a:rPr lang="en-US" smtClean="0"/>
              <a:pPr/>
              <a:t>6</a:t>
            </a:fld>
            <a:endParaRPr lang="en-US" dirty="0"/>
          </a:p>
        </p:txBody>
      </p:sp>
      <p:pic>
        <p:nvPicPr>
          <p:cNvPr id="5" name="Slika 4">
            <a:extLst>
              <a:ext uri="{FF2B5EF4-FFF2-40B4-BE49-F238E27FC236}">
                <a16:creationId xmlns:a16="http://schemas.microsoft.com/office/drawing/2014/main" id="{C05C682D-4EAB-4CCE-9ADB-B9E0E89BF790}"/>
              </a:ext>
            </a:extLst>
          </p:cNvPr>
          <p:cNvPicPr/>
          <p:nvPr/>
        </p:nvPicPr>
        <p:blipFill>
          <a:blip r:embed="rId2">
            <a:clrChange>
              <a:clrFrom>
                <a:srgbClr val="FBF3E8"/>
              </a:clrFrom>
              <a:clrTo>
                <a:srgbClr val="FBF3E8">
                  <a:alpha val="0"/>
                </a:srgbClr>
              </a:clrTo>
            </a:clrChange>
          </a:blip>
          <a:stretch>
            <a:fillRect/>
          </a:stretch>
        </p:blipFill>
        <p:spPr>
          <a:xfrm>
            <a:off x="1704975" y="288758"/>
            <a:ext cx="8877299" cy="6067592"/>
          </a:xfrm>
          <a:prstGeom prst="rect">
            <a:avLst/>
          </a:prstGeom>
          <a:ln w="3175">
            <a:solidFill>
              <a:schemeClr val="tx1"/>
            </a:solidFill>
          </a:ln>
        </p:spPr>
      </p:pic>
    </p:spTree>
    <p:extLst>
      <p:ext uri="{BB962C8B-B14F-4D97-AF65-F5344CB8AC3E}">
        <p14:creationId xmlns:p14="http://schemas.microsoft.com/office/powerpoint/2010/main" val="353862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96FB-C9EA-BE42-70CE-A7F5D5979ED6}"/>
              </a:ext>
            </a:extLst>
          </p:cNvPr>
          <p:cNvSpPr>
            <a:spLocks noGrp="1"/>
          </p:cNvSpPr>
          <p:nvPr>
            <p:ph type="title"/>
          </p:nvPr>
        </p:nvSpPr>
        <p:spPr>
          <a:xfrm>
            <a:off x="4381061" y="27432"/>
            <a:ext cx="6858000" cy="932688"/>
          </a:xfrm>
        </p:spPr>
        <p:txBody>
          <a:bodyPr anchor="b">
            <a:normAutofit/>
          </a:bodyPr>
          <a:lstStyle/>
          <a:p>
            <a:r>
              <a:rPr lang="sl-SI" dirty="0"/>
              <a:t>PNEVMATSKI POGON</a:t>
            </a:r>
            <a:endParaRPr lang="en-US" dirty="0"/>
          </a:p>
        </p:txBody>
      </p:sp>
      <p:pic>
        <p:nvPicPr>
          <p:cNvPr id="8" name="Content Placeholder 7" descr="Biomedical engineering robot in a lab">
            <a:extLst>
              <a:ext uri="{FF2B5EF4-FFF2-40B4-BE49-F238E27FC236}">
                <a16:creationId xmlns:a16="http://schemas.microsoft.com/office/drawing/2014/main" id="{D169FD10-6640-4775-80A2-AC3A68925C67}"/>
              </a:ext>
            </a:extLst>
          </p:cNvPr>
          <p:cNvPicPr>
            <a:picLocks noGrp="1" noChangeAspect="1"/>
          </p:cNvPicPr>
          <p:nvPr>
            <p:ph type="pic" sz="quarter" idx="13"/>
          </p:nvPr>
        </p:nvPicPr>
        <p:blipFill>
          <a:blip r:embed="rId3"/>
          <a:srcRect l="20330" r="40510"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A0388398-E2A1-D5E8-F91D-DF54B17BC640}"/>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381060" y="1024572"/>
            <a:ext cx="7420415" cy="5223828"/>
          </a:xfrm>
        </p:spPr>
        <p:txBody>
          <a:bodyPr>
            <a:noAutofit/>
          </a:bodyPr>
          <a:lstStyle/>
          <a:p>
            <a:pPr>
              <a:spcBef>
                <a:spcPts val="1800"/>
              </a:spcBef>
            </a:pPr>
            <a:r>
              <a:rPr lang="en-US" sz="2000" dirty="0"/>
              <a:t>🌬️ </a:t>
            </a:r>
            <a:r>
              <a:rPr lang="en-US" sz="2000" dirty="0" err="1"/>
              <a:t>Načelo</a:t>
            </a:r>
            <a:r>
              <a:rPr lang="en-US" sz="2000" dirty="0"/>
              <a:t> </a:t>
            </a:r>
            <a:r>
              <a:rPr lang="en-US" sz="2000" dirty="0" err="1"/>
              <a:t>delovanja</a:t>
            </a:r>
            <a:r>
              <a:rPr lang="en-US" sz="2000" dirty="0"/>
              <a:t> </a:t>
            </a:r>
            <a:r>
              <a:rPr lang="en-US" sz="2000" dirty="0" err="1"/>
              <a:t>pnevmatskih</a:t>
            </a:r>
            <a:r>
              <a:rPr lang="en-US" sz="2000" dirty="0"/>
              <a:t> </a:t>
            </a:r>
            <a:r>
              <a:rPr lang="en-US" sz="2000" dirty="0" err="1"/>
              <a:t>pogonov</a:t>
            </a:r>
            <a:endParaRPr lang="en-US" sz="2000" dirty="0"/>
          </a:p>
          <a:p>
            <a:pPr>
              <a:spcBef>
                <a:spcPts val="1800"/>
              </a:spcBef>
            </a:pPr>
            <a:r>
              <a:rPr lang="en-US" sz="1600" dirty="0" err="1"/>
              <a:t>Pnevmatski</a:t>
            </a:r>
            <a:r>
              <a:rPr lang="en-US" sz="1600" dirty="0"/>
              <a:t> </a:t>
            </a:r>
            <a:r>
              <a:rPr lang="en-US" sz="1600" dirty="0" err="1"/>
              <a:t>pogoni</a:t>
            </a:r>
            <a:r>
              <a:rPr lang="en-US" sz="1600" dirty="0"/>
              <a:t> </a:t>
            </a:r>
            <a:r>
              <a:rPr lang="en-US" sz="1600" dirty="0" err="1"/>
              <a:t>delujejo</a:t>
            </a:r>
            <a:r>
              <a:rPr lang="en-US" sz="1600" dirty="0"/>
              <a:t> s </a:t>
            </a:r>
            <a:r>
              <a:rPr lang="en-US" sz="1600" dirty="0" err="1"/>
              <a:t>pomočjo</a:t>
            </a:r>
            <a:r>
              <a:rPr lang="en-US" sz="1600" dirty="0"/>
              <a:t> </a:t>
            </a:r>
            <a:r>
              <a:rPr lang="en-US" sz="1600" dirty="0" err="1"/>
              <a:t>stisnjenega</a:t>
            </a:r>
            <a:r>
              <a:rPr lang="en-US" sz="1600" dirty="0"/>
              <a:t> </a:t>
            </a:r>
            <a:r>
              <a:rPr lang="en-US" sz="1600" dirty="0" err="1"/>
              <a:t>zraka</a:t>
            </a:r>
            <a:r>
              <a:rPr lang="en-US" sz="1600" dirty="0"/>
              <a:t>, ki </a:t>
            </a:r>
            <a:r>
              <a:rPr lang="en-US" sz="1600" dirty="0" err="1"/>
              <a:t>potisne</a:t>
            </a:r>
            <a:r>
              <a:rPr lang="en-US" sz="1600" dirty="0"/>
              <a:t> bat in </a:t>
            </a:r>
            <a:r>
              <a:rPr lang="en-US" sz="1600" dirty="0" err="1"/>
              <a:t>ustvari</a:t>
            </a:r>
            <a:r>
              <a:rPr lang="en-US" sz="1600" dirty="0"/>
              <a:t> </a:t>
            </a:r>
            <a:r>
              <a:rPr lang="en-US" sz="1600" dirty="0" err="1"/>
              <a:t>mehansko</a:t>
            </a:r>
            <a:r>
              <a:rPr lang="en-US" sz="1600" dirty="0"/>
              <a:t> </a:t>
            </a:r>
            <a:r>
              <a:rPr lang="en-US" sz="1600" dirty="0" err="1"/>
              <a:t>gibanje</a:t>
            </a:r>
            <a:r>
              <a:rPr lang="en-US" sz="1600" dirty="0"/>
              <a:t> – </a:t>
            </a:r>
            <a:r>
              <a:rPr lang="en-US" sz="1600" dirty="0" err="1"/>
              <a:t>podobno</a:t>
            </a:r>
            <a:r>
              <a:rPr lang="en-US" sz="1600" dirty="0"/>
              <a:t> </a:t>
            </a:r>
            <a:r>
              <a:rPr lang="en-US" sz="1600" dirty="0" err="1"/>
              <a:t>kot</a:t>
            </a:r>
            <a:r>
              <a:rPr lang="en-US" sz="1600" dirty="0"/>
              <a:t> </a:t>
            </a:r>
            <a:r>
              <a:rPr lang="en-US" sz="1600" dirty="0" err="1"/>
              <a:t>pri</a:t>
            </a:r>
            <a:r>
              <a:rPr lang="en-US" sz="1600" dirty="0"/>
              <a:t> </a:t>
            </a:r>
            <a:r>
              <a:rPr lang="en-US" sz="1600" dirty="0" err="1"/>
              <a:t>napihovanju</a:t>
            </a:r>
            <a:r>
              <a:rPr lang="en-US" sz="1600" dirty="0"/>
              <a:t> </a:t>
            </a:r>
            <a:r>
              <a:rPr lang="en-US" sz="1600" dirty="0" err="1"/>
              <a:t>balona</a:t>
            </a:r>
            <a:r>
              <a:rPr lang="en-US" sz="1600" dirty="0"/>
              <a:t>.</a:t>
            </a:r>
          </a:p>
          <a:p>
            <a:pPr>
              <a:spcBef>
                <a:spcPts val="1800"/>
              </a:spcBef>
            </a:pPr>
            <a:r>
              <a:rPr lang="en-US" sz="2000" dirty="0"/>
              <a:t>🚪 </a:t>
            </a:r>
            <a:r>
              <a:rPr lang="en-US" sz="2000" dirty="0" err="1"/>
              <a:t>Pogoste</a:t>
            </a:r>
            <a:r>
              <a:rPr lang="en-US" sz="2000" dirty="0"/>
              <a:t> </a:t>
            </a:r>
            <a:r>
              <a:rPr lang="en-US" sz="2000" dirty="0" err="1"/>
              <a:t>uporabe</a:t>
            </a:r>
            <a:endParaRPr lang="en-US" sz="2000" dirty="0"/>
          </a:p>
          <a:p>
            <a:pPr>
              <a:spcBef>
                <a:spcPts val="1800"/>
              </a:spcBef>
            </a:pPr>
            <a:r>
              <a:rPr lang="en-US" sz="1600" dirty="0" err="1"/>
              <a:t>Pnevmatski</a:t>
            </a:r>
            <a:r>
              <a:rPr lang="en-US" sz="1600" dirty="0"/>
              <a:t> </a:t>
            </a:r>
            <a:r>
              <a:rPr lang="en-US" sz="1600" dirty="0" err="1"/>
              <a:t>sistemi</a:t>
            </a:r>
            <a:r>
              <a:rPr lang="en-US" sz="1600" dirty="0"/>
              <a:t> se </a:t>
            </a:r>
            <a:r>
              <a:rPr lang="en-US" sz="1600" dirty="0" err="1"/>
              <a:t>pogosto</a:t>
            </a:r>
            <a:r>
              <a:rPr lang="en-US" sz="1600" dirty="0"/>
              <a:t> </a:t>
            </a:r>
            <a:r>
              <a:rPr lang="en-US" sz="1600" dirty="0" err="1"/>
              <a:t>uporabljajo</a:t>
            </a:r>
            <a:r>
              <a:rPr lang="en-US" sz="1600" dirty="0"/>
              <a:t> </a:t>
            </a:r>
            <a:r>
              <a:rPr lang="en-US" sz="1600" dirty="0" err="1"/>
              <a:t>pri</a:t>
            </a:r>
            <a:r>
              <a:rPr lang="en-US" sz="1600" dirty="0"/>
              <a:t> </a:t>
            </a:r>
            <a:r>
              <a:rPr lang="en-US" sz="1600" dirty="0" err="1"/>
              <a:t>avtomatskih</a:t>
            </a:r>
            <a:r>
              <a:rPr lang="en-US" sz="1600" dirty="0"/>
              <a:t> </a:t>
            </a:r>
            <a:r>
              <a:rPr lang="en-US" sz="1600" dirty="0" err="1"/>
              <a:t>vratih</a:t>
            </a:r>
            <a:r>
              <a:rPr lang="en-US" sz="1600" dirty="0"/>
              <a:t>, </a:t>
            </a:r>
            <a:r>
              <a:rPr lang="en-US" sz="1600" dirty="0" err="1"/>
              <a:t>proizvodnih</a:t>
            </a:r>
            <a:r>
              <a:rPr lang="en-US" sz="1600" dirty="0"/>
              <a:t> </a:t>
            </a:r>
            <a:r>
              <a:rPr lang="en-US" sz="1600" dirty="0" err="1"/>
              <a:t>linijah</a:t>
            </a:r>
            <a:r>
              <a:rPr lang="en-US" sz="1600" dirty="0"/>
              <a:t> in </a:t>
            </a:r>
            <a:r>
              <a:rPr lang="en-US" sz="1600" dirty="0" err="1"/>
              <a:t>sestavljalnih</a:t>
            </a:r>
            <a:r>
              <a:rPr lang="en-US" sz="1600" dirty="0"/>
              <a:t> </a:t>
            </a:r>
            <a:r>
              <a:rPr lang="en-US" sz="1600" dirty="0" err="1"/>
              <a:t>robotih</a:t>
            </a:r>
            <a:r>
              <a:rPr lang="en-US" sz="1600" dirty="0"/>
              <a:t> za </a:t>
            </a:r>
            <a:r>
              <a:rPr lang="en-US" sz="1600" dirty="0" err="1"/>
              <a:t>učinkovito</a:t>
            </a:r>
            <a:r>
              <a:rPr lang="en-US" sz="1600" dirty="0"/>
              <a:t> in </a:t>
            </a:r>
            <a:r>
              <a:rPr lang="en-US" sz="1600" dirty="0" err="1"/>
              <a:t>hitro</a:t>
            </a:r>
            <a:r>
              <a:rPr lang="en-US" sz="1600" dirty="0"/>
              <a:t> </a:t>
            </a:r>
            <a:r>
              <a:rPr lang="en-US" sz="1600" dirty="0" err="1"/>
              <a:t>upravljanje</a:t>
            </a:r>
            <a:r>
              <a:rPr lang="en-US" sz="1600" dirty="0"/>
              <a:t> </a:t>
            </a:r>
            <a:r>
              <a:rPr lang="en-US" sz="1600" dirty="0" err="1"/>
              <a:t>gibanja</a:t>
            </a:r>
            <a:r>
              <a:rPr lang="en-US" sz="1600" dirty="0"/>
              <a:t>.</a:t>
            </a:r>
          </a:p>
          <a:p>
            <a:pPr>
              <a:spcBef>
                <a:spcPts val="1800"/>
              </a:spcBef>
            </a:pPr>
            <a:r>
              <a:rPr lang="en-US" sz="2000" dirty="0"/>
              <a:t>⚖️ </a:t>
            </a:r>
            <a:r>
              <a:rPr lang="en-US" sz="2000" dirty="0" err="1"/>
              <a:t>Prednosti</a:t>
            </a:r>
            <a:r>
              <a:rPr lang="en-US" sz="2000" dirty="0"/>
              <a:t> in </a:t>
            </a:r>
            <a:r>
              <a:rPr lang="en-US" sz="2000" dirty="0" err="1"/>
              <a:t>slabosti</a:t>
            </a:r>
            <a:endParaRPr lang="en-US" sz="2000" dirty="0"/>
          </a:p>
          <a:p>
            <a:pPr>
              <a:spcBef>
                <a:spcPts val="1800"/>
              </a:spcBef>
            </a:pPr>
            <a:r>
              <a:rPr lang="en-US" sz="1600" dirty="0" err="1"/>
              <a:t>Prednosti</a:t>
            </a:r>
            <a:r>
              <a:rPr lang="en-US" sz="1600" dirty="0"/>
              <a:t> </a:t>
            </a:r>
            <a:r>
              <a:rPr lang="en-US" sz="1600" dirty="0" err="1"/>
              <a:t>vključujejo</a:t>
            </a:r>
            <a:r>
              <a:rPr lang="en-US" sz="1600" dirty="0"/>
              <a:t> </a:t>
            </a:r>
            <a:r>
              <a:rPr lang="en-US" sz="1600" dirty="0" err="1"/>
              <a:t>hitrost</a:t>
            </a:r>
            <a:r>
              <a:rPr lang="en-US" sz="1600" dirty="0"/>
              <a:t>, </a:t>
            </a:r>
            <a:r>
              <a:rPr lang="en-US" sz="1600" dirty="0" err="1"/>
              <a:t>majhno</a:t>
            </a:r>
            <a:r>
              <a:rPr lang="en-US" sz="1600" dirty="0"/>
              <a:t> </a:t>
            </a:r>
            <a:r>
              <a:rPr lang="en-US" sz="1600" dirty="0" err="1"/>
              <a:t>težo</a:t>
            </a:r>
            <a:r>
              <a:rPr lang="en-US" sz="1600" dirty="0"/>
              <a:t> in </a:t>
            </a:r>
            <a:r>
              <a:rPr lang="en-US" sz="1600" dirty="0" err="1"/>
              <a:t>razpoložljivost</a:t>
            </a:r>
            <a:r>
              <a:rPr lang="en-US" sz="1600" dirty="0"/>
              <a:t> </a:t>
            </a:r>
            <a:r>
              <a:rPr lang="en-US" sz="1600" dirty="0" err="1"/>
              <a:t>zraka</a:t>
            </a:r>
            <a:r>
              <a:rPr lang="en-US" sz="1600" dirty="0"/>
              <a:t>; </a:t>
            </a:r>
            <a:r>
              <a:rPr lang="en-US" sz="1600" dirty="0" err="1"/>
              <a:t>slabosti</a:t>
            </a:r>
            <a:r>
              <a:rPr lang="en-US" sz="1600" dirty="0"/>
              <a:t> pa so </a:t>
            </a:r>
            <a:r>
              <a:rPr lang="en-US" sz="1600" dirty="0" err="1"/>
              <a:t>manjša</a:t>
            </a:r>
            <a:r>
              <a:rPr lang="en-US" sz="1600" dirty="0"/>
              <a:t> </a:t>
            </a:r>
            <a:r>
              <a:rPr lang="en-US" sz="1600" dirty="0" err="1"/>
              <a:t>moč</a:t>
            </a:r>
            <a:r>
              <a:rPr lang="en-US" sz="1600" dirty="0"/>
              <a:t> in </a:t>
            </a:r>
            <a:r>
              <a:rPr lang="en-US" sz="1600" dirty="0" err="1"/>
              <a:t>manj</a:t>
            </a:r>
            <a:r>
              <a:rPr lang="en-US" sz="1600" dirty="0"/>
              <a:t> </a:t>
            </a:r>
            <a:r>
              <a:rPr lang="en-US" sz="1600" dirty="0" err="1"/>
              <a:t>natančno</a:t>
            </a:r>
            <a:r>
              <a:rPr lang="en-US" sz="1600" dirty="0"/>
              <a:t> </a:t>
            </a:r>
            <a:r>
              <a:rPr lang="en-US" sz="1600" dirty="0" err="1"/>
              <a:t>gibanje</a:t>
            </a:r>
            <a:r>
              <a:rPr lang="en-US" sz="1600" dirty="0"/>
              <a:t> v </a:t>
            </a:r>
            <a:r>
              <a:rPr lang="en-US" sz="1600" dirty="0" err="1"/>
              <a:t>primerjavi</a:t>
            </a:r>
            <a:r>
              <a:rPr lang="en-US" sz="1600" dirty="0"/>
              <a:t> z </a:t>
            </a:r>
            <a:r>
              <a:rPr lang="en-US" sz="1600" dirty="0" err="1"/>
              <a:t>drugimi</a:t>
            </a:r>
            <a:r>
              <a:rPr lang="en-US" sz="1600" dirty="0"/>
              <a:t> </a:t>
            </a:r>
            <a:r>
              <a:rPr lang="en-US" sz="1600" dirty="0" err="1"/>
              <a:t>pogoni</a:t>
            </a:r>
            <a:r>
              <a:rPr lang="en-US" sz="1600" dirty="0"/>
              <a:t>.</a:t>
            </a:r>
          </a:p>
          <a:p>
            <a:pPr>
              <a:spcBef>
                <a:spcPts val="1800"/>
              </a:spcBef>
            </a:pPr>
            <a:r>
              <a:rPr lang="en-US" sz="2000" dirty="0"/>
              <a:t>✅ </a:t>
            </a:r>
            <a:r>
              <a:rPr lang="en-US" sz="2000" dirty="0" err="1"/>
              <a:t>Primernost</a:t>
            </a:r>
            <a:r>
              <a:rPr lang="en-US" sz="2000" dirty="0"/>
              <a:t> </a:t>
            </a:r>
            <a:r>
              <a:rPr lang="en-US" sz="2000" dirty="0" err="1"/>
              <a:t>pnevmatskih</a:t>
            </a:r>
            <a:r>
              <a:rPr lang="en-US" sz="2000" dirty="0"/>
              <a:t> </a:t>
            </a:r>
            <a:r>
              <a:rPr lang="en-US" sz="2000" dirty="0" err="1"/>
              <a:t>pogonov</a:t>
            </a:r>
            <a:endParaRPr lang="en-US" sz="2000" dirty="0"/>
          </a:p>
          <a:p>
            <a:pPr>
              <a:spcBef>
                <a:spcPts val="1800"/>
              </a:spcBef>
            </a:pPr>
            <a:r>
              <a:rPr lang="en-US" sz="1600" dirty="0" err="1"/>
              <a:t>Primerni</a:t>
            </a:r>
            <a:r>
              <a:rPr lang="en-US" sz="1600" dirty="0"/>
              <a:t> so za </a:t>
            </a:r>
            <a:r>
              <a:rPr lang="en-US" sz="1600" dirty="0" err="1"/>
              <a:t>naloge</a:t>
            </a:r>
            <a:r>
              <a:rPr lang="en-US" sz="1600" dirty="0"/>
              <a:t>, ki </a:t>
            </a:r>
            <a:r>
              <a:rPr lang="en-US" sz="1600" dirty="0" err="1"/>
              <a:t>zahtevajo</a:t>
            </a:r>
            <a:r>
              <a:rPr lang="en-US" sz="1600" dirty="0"/>
              <a:t> </a:t>
            </a:r>
            <a:r>
              <a:rPr lang="en-US" sz="1600" dirty="0" err="1"/>
              <a:t>hitro</a:t>
            </a:r>
            <a:r>
              <a:rPr lang="en-US" sz="1600" dirty="0"/>
              <a:t> in </a:t>
            </a:r>
            <a:r>
              <a:rPr lang="en-US" sz="1600" dirty="0" err="1"/>
              <a:t>enostavno</a:t>
            </a:r>
            <a:r>
              <a:rPr lang="en-US" sz="1600" dirty="0"/>
              <a:t> </a:t>
            </a:r>
            <a:r>
              <a:rPr lang="en-US" sz="1600" dirty="0" err="1"/>
              <a:t>gibanje</a:t>
            </a:r>
            <a:r>
              <a:rPr lang="en-US" sz="1600" dirty="0"/>
              <a:t>, </a:t>
            </a:r>
            <a:r>
              <a:rPr lang="en-US" sz="1600" dirty="0" err="1"/>
              <a:t>niso</a:t>
            </a:r>
            <a:r>
              <a:rPr lang="en-US" sz="1600" dirty="0"/>
              <a:t> pa </a:t>
            </a:r>
            <a:r>
              <a:rPr lang="en-US" sz="1600" dirty="0" err="1"/>
              <a:t>primerni</a:t>
            </a:r>
            <a:r>
              <a:rPr lang="en-US" sz="1600" dirty="0"/>
              <a:t> za </a:t>
            </a:r>
            <a:r>
              <a:rPr lang="en-US" sz="1600" dirty="0" err="1"/>
              <a:t>dvigovanje</a:t>
            </a:r>
            <a:r>
              <a:rPr lang="en-US" sz="1600" dirty="0"/>
              <a:t> </a:t>
            </a:r>
            <a:r>
              <a:rPr lang="en-US" sz="1600" dirty="0" err="1"/>
              <a:t>težkih</a:t>
            </a:r>
            <a:r>
              <a:rPr lang="en-US" sz="1600" dirty="0"/>
              <a:t> </a:t>
            </a:r>
            <a:r>
              <a:rPr lang="en-US" sz="1600" dirty="0" err="1"/>
              <a:t>bremen</a:t>
            </a:r>
            <a:r>
              <a:rPr lang="en-US" sz="1600" dirty="0"/>
              <a:t> </a:t>
            </a:r>
            <a:r>
              <a:rPr lang="en-US" sz="1600" dirty="0" err="1"/>
              <a:t>ali</a:t>
            </a:r>
            <a:r>
              <a:rPr lang="en-US" sz="1600" dirty="0"/>
              <a:t> za </a:t>
            </a:r>
            <a:r>
              <a:rPr lang="en-US" sz="1600" dirty="0" err="1"/>
              <a:t>aplikacije</a:t>
            </a:r>
            <a:r>
              <a:rPr lang="en-US" sz="1600" dirty="0"/>
              <a:t>, </a:t>
            </a:r>
            <a:r>
              <a:rPr lang="en-US" sz="1600" dirty="0" err="1"/>
              <a:t>kjer</a:t>
            </a:r>
            <a:r>
              <a:rPr lang="en-US" sz="1600" dirty="0"/>
              <a:t> je </a:t>
            </a:r>
            <a:r>
              <a:rPr lang="en-US" sz="1600" dirty="0" err="1"/>
              <a:t>potrebna</a:t>
            </a:r>
            <a:r>
              <a:rPr lang="en-US" sz="1600" dirty="0"/>
              <a:t> </a:t>
            </a:r>
            <a:r>
              <a:rPr lang="en-US" sz="1600" dirty="0" err="1"/>
              <a:t>visoka</a:t>
            </a:r>
            <a:r>
              <a:rPr lang="en-US" sz="1600" dirty="0"/>
              <a:t> </a:t>
            </a:r>
            <a:r>
              <a:rPr lang="en-US" sz="1600" dirty="0" err="1"/>
              <a:t>natančnost</a:t>
            </a:r>
            <a:r>
              <a:rPr lang="en-US" sz="1600" dirty="0"/>
              <a:t>.</a:t>
            </a:r>
          </a:p>
        </p:txBody>
      </p:sp>
      <p:sp>
        <p:nvSpPr>
          <p:cNvPr id="7" name="Slide Number Placeholder 6">
            <a:extLst>
              <a:ext uri="{FF2B5EF4-FFF2-40B4-BE49-F238E27FC236}">
                <a16:creationId xmlns:a16="http://schemas.microsoft.com/office/drawing/2014/main" id="{024D29C9-8959-BB3F-DA9E-02F5ABA58249}"/>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spTree>
    <p:extLst>
      <p:ext uri="{BB962C8B-B14F-4D97-AF65-F5344CB8AC3E}">
        <p14:creationId xmlns:p14="http://schemas.microsoft.com/office/powerpoint/2010/main" val="1509238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a:extLst>
              <a:ext uri="{FF2B5EF4-FFF2-40B4-BE49-F238E27FC236}">
                <a16:creationId xmlns:a16="http://schemas.microsoft.com/office/drawing/2014/main" id="{05C93FCE-52C7-46C2-83EA-82CC9AC267FC}"/>
              </a:ext>
            </a:extLst>
          </p:cNvPr>
          <p:cNvSpPr>
            <a:spLocks noGrp="1"/>
          </p:cNvSpPr>
          <p:nvPr>
            <p:ph type="sldNum" sz="quarter" idx="12"/>
          </p:nvPr>
        </p:nvSpPr>
        <p:spPr/>
        <p:txBody>
          <a:bodyPr/>
          <a:lstStyle/>
          <a:p>
            <a:fld id="{CC057153-B650-4DEB-B370-79DDCFDCE934}" type="slidenum">
              <a:rPr lang="en-US" smtClean="0"/>
              <a:pPr/>
              <a:t>8</a:t>
            </a:fld>
            <a:endParaRPr lang="en-US" dirty="0"/>
          </a:p>
        </p:txBody>
      </p:sp>
      <p:pic>
        <p:nvPicPr>
          <p:cNvPr id="5" name="Slika 4">
            <a:extLst>
              <a:ext uri="{FF2B5EF4-FFF2-40B4-BE49-F238E27FC236}">
                <a16:creationId xmlns:a16="http://schemas.microsoft.com/office/drawing/2014/main" id="{424F7176-6A87-4578-A440-9D4BBA16AFE2}"/>
              </a:ext>
            </a:extLst>
          </p:cNvPr>
          <p:cNvPicPr/>
          <p:nvPr/>
        </p:nvPicPr>
        <p:blipFill>
          <a:blip r:embed="rId2"/>
          <a:stretch>
            <a:fillRect/>
          </a:stretch>
        </p:blipFill>
        <p:spPr>
          <a:xfrm>
            <a:off x="1762124" y="270568"/>
            <a:ext cx="8582025" cy="6085781"/>
          </a:xfrm>
          <a:prstGeom prst="rect">
            <a:avLst/>
          </a:prstGeom>
          <a:ln w="3175">
            <a:solidFill>
              <a:schemeClr val="tx1"/>
            </a:solidFill>
          </a:ln>
        </p:spPr>
      </p:pic>
    </p:spTree>
    <p:extLst>
      <p:ext uri="{BB962C8B-B14F-4D97-AF65-F5344CB8AC3E}">
        <p14:creationId xmlns:p14="http://schemas.microsoft.com/office/powerpoint/2010/main" val="415111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24E4-885B-B255-2382-B0FAC89C60CF}"/>
              </a:ext>
            </a:extLst>
          </p:cNvPr>
          <p:cNvSpPr>
            <a:spLocks noGrp="1"/>
          </p:cNvSpPr>
          <p:nvPr>
            <p:ph type="title"/>
          </p:nvPr>
        </p:nvSpPr>
        <p:spPr>
          <a:xfrm>
            <a:off x="838199" y="859536"/>
            <a:ext cx="10334625" cy="3675885"/>
          </a:xfrm>
        </p:spPr>
        <p:txBody>
          <a:bodyPr anchor="t">
            <a:normAutofit/>
          </a:bodyPr>
          <a:lstStyle/>
          <a:p>
            <a:r>
              <a:rPr lang="sl-SI" dirty="0"/>
              <a:t>PRRIMERJAVA POGONOV</a:t>
            </a:r>
            <a:endParaRPr lang="en-US" dirty="0"/>
          </a:p>
        </p:txBody>
      </p:sp>
      <p:sp>
        <p:nvSpPr>
          <p:cNvPr id="4" name="Footer Placeholder 3">
            <a:extLst>
              <a:ext uri="{FF2B5EF4-FFF2-40B4-BE49-F238E27FC236}">
                <a16:creationId xmlns:a16="http://schemas.microsoft.com/office/drawing/2014/main" id="{1CBDE905-7EE6-8753-C936-96F5CCD0B585}"/>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63E7524E-E071-375F-B479-47D48F4076C6}"/>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9/24/2025</a:t>
            </a:fld>
            <a:endParaRPr lang="en-US"/>
          </a:p>
        </p:txBody>
      </p:sp>
      <p:sp>
        <p:nvSpPr>
          <p:cNvPr id="6" name="Slide Number Placeholder 5">
            <a:extLst>
              <a:ext uri="{FF2B5EF4-FFF2-40B4-BE49-F238E27FC236}">
                <a16:creationId xmlns:a16="http://schemas.microsoft.com/office/drawing/2014/main" id="{94BEAA90-A308-9A31-F62A-1FDC65BCAF48}"/>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9</a:t>
            </a:fld>
            <a:endParaRPr lang="en-US"/>
          </a:p>
        </p:txBody>
      </p:sp>
    </p:spTree>
    <p:extLst>
      <p:ext uri="{BB962C8B-B14F-4D97-AF65-F5344CB8AC3E}">
        <p14:creationId xmlns:p14="http://schemas.microsoft.com/office/powerpoint/2010/main" val="305684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rchway">
  <a:themeElements>
    <a:clrScheme name="Archway">
      <a:dk1>
        <a:sysClr val="windowText" lastClr="000000"/>
      </a:dk1>
      <a:lt1>
        <a:sysClr val="window" lastClr="FFFFFF"/>
      </a:lt1>
      <a:dk2>
        <a:srgbClr val="424C4E"/>
      </a:dk2>
      <a:lt2>
        <a:srgbClr val="EDE9E7"/>
      </a:lt2>
      <a:accent1>
        <a:srgbClr val="9FA597"/>
      </a:accent1>
      <a:accent2>
        <a:srgbClr val="AEA67E"/>
      </a:accent2>
      <a:accent3>
        <a:srgbClr val="957D71"/>
      </a:accent3>
      <a:accent4>
        <a:srgbClr val="C88769"/>
      </a:accent4>
      <a:accent5>
        <a:srgbClr val="97A4AA"/>
      </a:accent5>
      <a:accent6>
        <a:srgbClr val="9FA4A5"/>
      </a:accent6>
      <a:hlink>
        <a:srgbClr val="8C9484"/>
      </a:hlink>
      <a:folHlink>
        <a:srgbClr val="C17957"/>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 design_win32_LW_V6" id="{76702E1B-643C-41F6-B804-84CD1831FE1D}" vid="{80EAE0FA-13D9-49AC-87DC-C29A48A869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086CA-2203-47FE-BEEA-0085B9A2603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484576-6FED-48EC-8561-A69AF722D2D1}">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30e9df3-be65-4c73-a93b-d1236ebd677e"/>
    <ds:schemaRef ds:uri="16c05727-aa75-4e4a-9b5f-8a80a1165891"/>
    <ds:schemaRef ds:uri="http://purl.org/dc/terms/"/>
    <ds:schemaRef ds:uri="71af3243-3dd4-4a8d-8c0d-dd76da1f02a5"/>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206D296-8D02-46EE-B1E6-63AA4461230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44</TotalTime>
  <Words>830</Words>
  <Application>Microsoft Office PowerPoint</Application>
  <PresentationFormat>Širokozaslonsko</PresentationFormat>
  <Paragraphs>83</Paragraphs>
  <Slides>10</Slides>
  <Notes>7</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10</vt:i4>
      </vt:variant>
    </vt:vector>
  </HeadingPairs>
  <TitlesOfParts>
    <vt:vector size="16" baseType="lpstr">
      <vt:lpstr>Arial</vt:lpstr>
      <vt:lpstr>Calibri</vt:lpstr>
      <vt:lpstr>Felix Titling</vt:lpstr>
      <vt:lpstr>Goudy Old Style</vt:lpstr>
      <vt:lpstr>Symbol</vt:lpstr>
      <vt:lpstr>Archway</vt:lpstr>
      <vt:lpstr>Pogonski sklopi v robotiki</vt:lpstr>
      <vt:lpstr>VRSTE POGONSKIH SISTEMOV</vt:lpstr>
      <vt:lpstr>Elektromotorji</vt:lpstr>
      <vt:lpstr>PowerPointova predstavitev</vt:lpstr>
      <vt:lpstr>HIDRAVLIČNI POGON</vt:lpstr>
      <vt:lpstr>PowerPointova predstavitev</vt:lpstr>
      <vt:lpstr>PNEVMATSKI POGON</vt:lpstr>
      <vt:lpstr>PowerPointova predstavitev</vt:lpstr>
      <vt:lpstr>PRRIMERJAVA POGONOV</vt:lpstr>
      <vt:lpstr>Summary and Application in Robotics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Pogonski sklopi v robotiki</dc:title>
  <cp:lastModifiedBy>Sergeja Osredkar</cp:lastModifiedBy>
  <cp:revision>2</cp:revision>
  <dcterms:created xsi:type="dcterms:W3CDTF">2025-02-27T07:13:53Z</dcterms:created>
  <dcterms:modified xsi:type="dcterms:W3CDTF">2025-09-24T18:03:17Z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