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77" r:id="rId10"/>
    <p:sldId id="263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6" r:id="rId20"/>
    <p:sldId id="275" r:id="rId21"/>
  </p:sldIdLst>
  <p:sldSz cx="12192000" cy="6858000"/>
  <p:notesSz cx="12192000" cy="6858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49570" y="1912696"/>
            <a:ext cx="1339215" cy="331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49570" y="2220315"/>
            <a:ext cx="5643880" cy="1502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hemasolskegasadja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w8zCZPMHkUk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365.rtvslo.si/arhiv/osvezilna-fronta/17517456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2808" y="1551239"/>
            <a:ext cx="381000" cy="397510"/>
          </a:xfrm>
          <a:custGeom>
            <a:avLst/>
            <a:gdLst/>
            <a:ahLst/>
            <a:cxnLst/>
            <a:rect l="l" t="t" r="r" b="b"/>
            <a:pathLst>
              <a:path w="381000" h="397510">
                <a:moveTo>
                  <a:pt x="177591" y="0"/>
                </a:moveTo>
                <a:lnTo>
                  <a:pt x="107920" y="24677"/>
                </a:lnTo>
                <a:lnTo>
                  <a:pt x="68373" y="51325"/>
                </a:lnTo>
                <a:lnTo>
                  <a:pt x="34137" y="83522"/>
                </a:lnTo>
                <a:lnTo>
                  <a:pt x="11175" y="119064"/>
                </a:lnTo>
                <a:lnTo>
                  <a:pt x="825" y="160825"/>
                </a:lnTo>
                <a:lnTo>
                  <a:pt x="0" y="208837"/>
                </a:lnTo>
                <a:lnTo>
                  <a:pt x="8032" y="256635"/>
                </a:lnTo>
                <a:lnTo>
                  <a:pt x="24257" y="297753"/>
                </a:lnTo>
                <a:lnTo>
                  <a:pt x="46422" y="330537"/>
                </a:lnTo>
                <a:lnTo>
                  <a:pt x="75088" y="360094"/>
                </a:lnTo>
                <a:lnTo>
                  <a:pt x="108660" y="382960"/>
                </a:lnTo>
                <a:lnTo>
                  <a:pt x="145542" y="395670"/>
                </a:lnTo>
                <a:lnTo>
                  <a:pt x="188616" y="397003"/>
                </a:lnTo>
                <a:lnTo>
                  <a:pt x="237728" y="388907"/>
                </a:lnTo>
                <a:lnTo>
                  <a:pt x="286434" y="372667"/>
                </a:lnTo>
                <a:lnTo>
                  <a:pt x="328295" y="349569"/>
                </a:lnTo>
                <a:lnTo>
                  <a:pt x="360505" y="307103"/>
                </a:lnTo>
                <a:lnTo>
                  <a:pt x="380238" y="245302"/>
                </a:lnTo>
                <a:lnTo>
                  <a:pt x="380839" y="209845"/>
                </a:lnTo>
                <a:lnTo>
                  <a:pt x="376475" y="169959"/>
                </a:lnTo>
                <a:lnTo>
                  <a:pt x="367325" y="130216"/>
                </a:lnTo>
                <a:lnTo>
                  <a:pt x="329539" y="64865"/>
                </a:lnTo>
                <a:lnTo>
                  <a:pt x="288863" y="31126"/>
                </a:lnTo>
                <a:lnTo>
                  <a:pt x="236341" y="9155"/>
                </a:lnTo>
                <a:lnTo>
                  <a:pt x="177591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C510F43-F9D9-4EF8-9B2F-5BC91B8A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18000" r="68125" b="24000"/>
          <a:stretch/>
        </p:blipFill>
        <p:spPr>
          <a:xfrm>
            <a:off x="1752600" y="204439"/>
            <a:ext cx="8652641" cy="61201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4454" y="268300"/>
            <a:ext cx="715708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FF0000"/>
                </a:solidFill>
              </a:rPr>
              <a:t>RAZDELJEVANJE </a:t>
            </a:r>
            <a:r>
              <a:rPr sz="3600" spc="-35" dirty="0">
                <a:solidFill>
                  <a:srgbClr val="FF0000"/>
                </a:solidFill>
              </a:rPr>
              <a:t>SADJA </a:t>
            </a:r>
            <a:r>
              <a:rPr sz="3600" dirty="0">
                <a:solidFill>
                  <a:srgbClr val="FF0000"/>
                </a:solidFill>
              </a:rPr>
              <a:t>IN</a:t>
            </a:r>
            <a:r>
              <a:rPr sz="3600" spc="35" dirty="0">
                <a:solidFill>
                  <a:srgbClr val="FF0000"/>
                </a:solidFill>
              </a:rPr>
              <a:t> </a:t>
            </a:r>
            <a:r>
              <a:rPr sz="3600" spc="-35" dirty="0">
                <a:solidFill>
                  <a:srgbClr val="FF0000"/>
                </a:solidFill>
              </a:rPr>
              <a:t>ZELENJAVE: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854454" y="826770"/>
            <a:ext cx="8127746" cy="206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40" dirty="0">
                <a:latin typeface="Carlito"/>
                <a:cs typeface="Carlito"/>
              </a:rPr>
              <a:t>Tedensko</a:t>
            </a:r>
            <a:endParaRPr sz="2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350" dirty="0">
              <a:latin typeface="Carlito"/>
              <a:cs typeface="Carlito"/>
            </a:endParaRPr>
          </a:p>
          <a:p>
            <a:pPr marL="698500" lvl="1" indent="-228600">
              <a:lnSpc>
                <a:spcPts val="2495"/>
              </a:lnSpc>
              <a:buSzPct val="95454"/>
              <a:buFont typeface="Wingdings"/>
              <a:buChar char=""/>
              <a:tabLst>
                <a:tab pos="698500" algn="l"/>
              </a:tabLst>
            </a:pPr>
            <a:r>
              <a:rPr sz="2400" spc="-5" dirty="0">
                <a:latin typeface="Carlito"/>
                <a:cs typeface="Carlito"/>
              </a:rPr>
              <a:t>MŠ</a:t>
            </a:r>
            <a:r>
              <a:rPr lang="sl-SI" sz="2400" spc="-5" dirty="0">
                <a:latin typeface="Carlito"/>
                <a:cs typeface="Carlito"/>
              </a:rPr>
              <a:t>, PŠ VG</a:t>
            </a:r>
            <a:r>
              <a:rPr sz="2400" spc="-5" dirty="0">
                <a:latin typeface="Carlito"/>
                <a:cs typeface="Carlito"/>
              </a:rPr>
              <a:t> ob </a:t>
            </a:r>
            <a:r>
              <a:rPr sz="2400" b="1" spc="-10" dirty="0">
                <a:latin typeface="Carlito"/>
                <a:cs typeface="Carlito"/>
              </a:rPr>
              <a:t>torkih </a:t>
            </a:r>
            <a:r>
              <a:rPr sz="2400" spc="-5" dirty="0">
                <a:latin typeface="Carlito"/>
                <a:cs typeface="Carlito"/>
              </a:rPr>
              <a:t>ob</a:t>
            </a:r>
            <a:r>
              <a:rPr sz="2400" spc="3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malici</a:t>
            </a:r>
            <a:endParaRPr sz="2400" dirty="0">
              <a:latin typeface="Carlito"/>
              <a:cs typeface="Carlito"/>
            </a:endParaRPr>
          </a:p>
          <a:p>
            <a:pPr marL="469900">
              <a:lnSpc>
                <a:spcPts val="2095"/>
              </a:lnSpc>
            </a:pPr>
            <a:r>
              <a:rPr sz="2400" spc="-10" dirty="0" err="1">
                <a:latin typeface="Carlito"/>
                <a:cs typeface="Carlito"/>
              </a:rPr>
              <a:t>naročimo</a:t>
            </a:r>
            <a:r>
              <a:rPr sz="2400" spc="-10" dirty="0">
                <a:latin typeface="Carlito"/>
                <a:cs typeface="Carlito"/>
              </a:rPr>
              <a:t> </a:t>
            </a:r>
            <a:r>
              <a:rPr sz="2400" spc="-25" dirty="0">
                <a:latin typeface="Carlito"/>
                <a:cs typeface="Carlito"/>
              </a:rPr>
              <a:t>za </a:t>
            </a:r>
            <a:r>
              <a:rPr sz="2400" spc="-10" dirty="0">
                <a:latin typeface="Carlito"/>
                <a:cs typeface="Carlito"/>
              </a:rPr>
              <a:t>učence </a:t>
            </a:r>
            <a:r>
              <a:rPr sz="2400" spc="-5" dirty="0">
                <a:latin typeface="Carlito"/>
                <a:cs typeface="Carlito"/>
              </a:rPr>
              <a:t>sadje </a:t>
            </a:r>
            <a:r>
              <a:rPr sz="2400" spc="-15" dirty="0">
                <a:latin typeface="Carlito"/>
                <a:cs typeface="Carlito"/>
              </a:rPr>
              <a:t>oz. zelenjavo </a:t>
            </a:r>
            <a:r>
              <a:rPr sz="2400" spc="-20" dirty="0">
                <a:latin typeface="Carlito"/>
                <a:cs typeface="Carlito"/>
              </a:rPr>
              <a:t>pretežno</a:t>
            </a:r>
            <a:r>
              <a:rPr sz="2400" spc="12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lokalnih</a:t>
            </a:r>
            <a:endParaRPr sz="2400" dirty="0">
              <a:latin typeface="Carlito"/>
              <a:cs typeface="Carlito"/>
            </a:endParaRPr>
          </a:p>
          <a:p>
            <a:pPr marL="469900">
              <a:lnSpc>
                <a:spcPts val="2245"/>
              </a:lnSpc>
            </a:pPr>
            <a:r>
              <a:rPr sz="2400" spc="-25" dirty="0">
                <a:latin typeface="Carlito"/>
                <a:cs typeface="Carlito"/>
              </a:rPr>
              <a:t>proizvajalcev.</a:t>
            </a:r>
            <a:endParaRPr sz="2400" dirty="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spcBef>
                <a:spcPts val="70"/>
              </a:spcBef>
              <a:buClr>
                <a:srgbClr val="000000"/>
              </a:buClr>
              <a:buFont typeface="Arial"/>
              <a:buChar char="•"/>
              <a:tabLst>
                <a:tab pos="241300" algn="l"/>
              </a:tabLst>
            </a:pPr>
            <a:r>
              <a:rPr sz="26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http://www.shemasolskegasadja.si/</a:t>
            </a:r>
            <a:endParaRPr sz="2600" dirty="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91200" y="3665434"/>
            <a:ext cx="5474401" cy="3182670"/>
            <a:chOff x="3823842" y="3968495"/>
            <a:chExt cx="8148702" cy="4907277"/>
          </a:xfrm>
        </p:grpSpPr>
        <p:sp>
          <p:nvSpPr>
            <p:cNvPr id="5" name="object 5"/>
            <p:cNvSpPr/>
            <p:nvPr/>
          </p:nvSpPr>
          <p:spPr>
            <a:xfrm>
              <a:off x="3823842" y="5116066"/>
              <a:ext cx="3759707" cy="37597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6239256" y="3968495"/>
              <a:ext cx="5733288" cy="22951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id="{85429185-1F0C-4211-9EDA-AFDA251AB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69"/>
          <a:stretch/>
        </p:blipFill>
        <p:spPr>
          <a:xfrm>
            <a:off x="311098" y="3419547"/>
            <a:ext cx="4890655" cy="3054611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2C18475-CCDB-49B0-BBE2-5F8E714D36E8}"/>
              </a:ext>
            </a:extLst>
          </p:cNvPr>
          <p:cNvSpPr/>
          <p:nvPr/>
        </p:nvSpPr>
        <p:spPr>
          <a:xfrm>
            <a:off x="9601200" y="296728"/>
            <a:ext cx="2317307" cy="3139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67600" y="1109546"/>
            <a:ext cx="4267200" cy="4347216"/>
          </a:xfrm>
          <a:prstGeom prst="rect">
            <a:avLst/>
          </a:prstGeom>
        </p:spPr>
        <p:txBody>
          <a:bodyPr vert="horz" wrap="square" lIns="0" tIns="80645" rIns="0" bIns="0" rtlCol="0" anchor="t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35"/>
              </a:spcBef>
            </a:pPr>
            <a:r>
              <a:rPr lang="sl-SI" sz="4400" dirty="0">
                <a:solidFill>
                  <a:schemeClr val="bg1"/>
                </a:solidFill>
                <a:latin typeface="Arial"/>
                <a:cs typeface="Arial"/>
              </a:rPr>
              <a:t>MED za tradicionalni slovenski zajtrk nam je priskrbel </a:t>
            </a:r>
            <a:r>
              <a:rPr lang="sl-SI" sz="4400" dirty="0">
                <a:solidFill>
                  <a:srgbClr val="FF0000"/>
                </a:solidFill>
                <a:latin typeface="Arial"/>
                <a:cs typeface="Arial"/>
              </a:rPr>
              <a:t>ČEBELAR KUTNAR PRIMOŽ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188834" cy="6858000"/>
            <a:chOff x="0" y="0"/>
            <a:chExt cx="7188834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7188834" cy="6858000"/>
            </a:xfrm>
            <a:custGeom>
              <a:avLst/>
              <a:gdLst/>
              <a:ahLst/>
              <a:cxnLst/>
              <a:rect l="l" t="t" r="r" b="b"/>
              <a:pathLst>
                <a:path w="7188834" h="6858000">
                  <a:moveTo>
                    <a:pt x="707999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49114" y="6857999"/>
                  </a:lnTo>
                  <a:lnTo>
                    <a:pt x="4997831" y="6712661"/>
                  </a:lnTo>
                  <a:lnTo>
                    <a:pt x="5031352" y="6677758"/>
                  </a:lnTo>
                  <a:lnTo>
                    <a:pt x="5064659" y="6642648"/>
                  </a:lnTo>
                  <a:lnTo>
                    <a:pt x="5097750" y="6607333"/>
                  </a:lnTo>
                  <a:lnTo>
                    <a:pt x="5130623" y="6571813"/>
                  </a:lnTo>
                  <a:lnTo>
                    <a:pt x="5163279" y="6536089"/>
                  </a:lnTo>
                  <a:lnTo>
                    <a:pt x="5195716" y="6500162"/>
                  </a:lnTo>
                  <a:lnTo>
                    <a:pt x="5227932" y="6464033"/>
                  </a:lnTo>
                  <a:lnTo>
                    <a:pt x="5259927" y="6427705"/>
                  </a:lnTo>
                  <a:lnTo>
                    <a:pt x="5291700" y="6391176"/>
                  </a:lnTo>
                  <a:lnTo>
                    <a:pt x="5323249" y="6354449"/>
                  </a:lnTo>
                  <a:lnTo>
                    <a:pt x="5354574" y="6317525"/>
                  </a:lnTo>
                  <a:lnTo>
                    <a:pt x="5385673" y="6280404"/>
                  </a:lnTo>
                  <a:lnTo>
                    <a:pt x="5416546" y="6243088"/>
                  </a:lnTo>
                  <a:lnTo>
                    <a:pt x="5447191" y="6205578"/>
                  </a:lnTo>
                  <a:lnTo>
                    <a:pt x="5477607" y="6167874"/>
                  </a:lnTo>
                  <a:lnTo>
                    <a:pt x="5507794" y="6129979"/>
                  </a:lnTo>
                  <a:lnTo>
                    <a:pt x="5537750" y="6091892"/>
                  </a:lnTo>
                  <a:lnTo>
                    <a:pt x="5567474" y="6053616"/>
                  </a:lnTo>
                  <a:lnTo>
                    <a:pt x="5596965" y="6015150"/>
                  </a:lnTo>
                  <a:lnTo>
                    <a:pt x="5626223" y="5976497"/>
                  </a:lnTo>
                  <a:lnTo>
                    <a:pt x="5655245" y="5937657"/>
                  </a:lnTo>
                  <a:lnTo>
                    <a:pt x="5684031" y="5898631"/>
                  </a:lnTo>
                  <a:lnTo>
                    <a:pt x="5712580" y="5859420"/>
                  </a:lnTo>
                  <a:lnTo>
                    <a:pt x="5740890" y="5820026"/>
                  </a:lnTo>
                  <a:lnTo>
                    <a:pt x="5768962" y="5780449"/>
                  </a:lnTo>
                  <a:lnTo>
                    <a:pt x="5796793" y="5740691"/>
                  </a:lnTo>
                  <a:lnTo>
                    <a:pt x="5824383" y="5700752"/>
                  </a:lnTo>
                  <a:lnTo>
                    <a:pt x="5851730" y="5660634"/>
                  </a:lnTo>
                  <a:lnTo>
                    <a:pt x="5878834" y="5620338"/>
                  </a:lnTo>
                  <a:lnTo>
                    <a:pt x="5905693" y="5579864"/>
                  </a:lnTo>
                  <a:lnTo>
                    <a:pt x="5932307" y="5539214"/>
                  </a:lnTo>
                  <a:lnTo>
                    <a:pt x="5958673" y="5498389"/>
                  </a:lnTo>
                  <a:lnTo>
                    <a:pt x="5984793" y="5457389"/>
                  </a:lnTo>
                  <a:lnTo>
                    <a:pt x="6010663" y="5416217"/>
                  </a:lnTo>
                  <a:lnTo>
                    <a:pt x="6036283" y="5374873"/>
                  </a:lnTo>
                  <a:lnTo>
                    <a:pt x="6061653" y="5333358"/>
                  </a:lnTo>
                  <a:lnTo>
                    <a:pt x="6086770" y="5291672"/>
                  </a:lnTo>
                  <a:lnTo>
                    <a:pt x="6111635" y="5249819"/>
                  </a:lnTo>
                  <a:lnTo>
                    <a:pt x="6136245" y="5207797"/>
                  </a:lnTo>
                  <a:lnTo>
                    <a:pt x="6160601" y="5165609"/>
                  </a:lnTo>
                  <a:lnTo>
                    <a:pt x="6184700" y="5123255"/>
                  </a:lnTo>
                  <a:lnTo>
                    <a:pt x="6208542" y="5080736"/>
                  </a:lnTo>
                  <a:lnTo>
                    <a:pt x="6232125" y="5038054"/>
                  </a:lnTo>
                  <a:lnTo>
                    <a:pt x="6255449" y="4995210"/>
                  </a:lnTo>
                  <a:lnTo>
                    <a:pt x="6278513" y="4952204"/>
                  </a:lnTo>
                  <a:lnTo>
                    <a:pt x="6301315" y="4909037"/>
                  </a:lnTo>
                  <a:lnTo>
                    <a:pt x="6323854" y="4865712"/>
                  </a:lnTo>
                  <a:lnTo>
                    <a:pt x="6346130" y="4822228"/>
                  </a:lnTo>
                  <a:lnTo>
                    <a:pt x="6368142" y="4778587"/>
                  </a:lnTo>
                  <a:lnTo>
                    <a:pt x="6389887" y="4734790"/>
                  </a:lnTo>
                  <a:lnTo>
                    <a:pt x="6411366" y="4690838"/>
                  </a:lnTo>
                  <a:lnTo>
                    <a:pt x="6432577" y="4646732"/>
                  </a:lnTo>
                  <a:lnTo>
                    <a:pt x="6453519" y="4602474"/>
                  </a:lnTo>
                  <a:lnTo>
                    <a:pt x="6474190" y="4558063"/>
                  </a:lnTo>
                  <a:lnTo>
                    <a:pt x="6494591" y="4513501"/>
                  </a:lnTo>
                  <a:lnTo>
                    <a:pt x="6514720" y="4468790"/>
                  </a:lnTo>
                  <a:lnTo>
                    <a:pt x="6534576" y="4423930"/>
                  </a:lnTo>
                  <a:lnTo>
                    <a:pt x="6554157" y="4378922"/>
                  </a:lnTo>
                  <a:lnTo>
                    <a:pt x="6573463" y="4333768"/>
                  </a:lnTo>
                  <a:lnTo>
                    <a:pt x="6592493" y="4288468"/>
                  </a:lnTo>
                  <a:lnTo>
                    <a:pt x="6611245" y="4243024"/>
                  </a:lnTo>
                  <a:lnTo>
                    <a:pt x="6629719" y="4197437"/>
                  </a:lnTo>
                  <a:lnTo>
                    <a:pt x="6647914" y="4151707"/>
                  </a:lnTo>
                  <a:lnTo>
                    <a:pt x="6665828" y="4105836"/>
                  </a:lnTo>
                  <a:lnTo>
                    <a:pt x="6683460" y="4059825"/>
                  </a:lnTo>
                  <a:lnTo>
                    <a:pt x="6700809" y="4013674"/>
                  </a:lnTo>
                  <a:lnTo>
                    <a:pt x="6717875" y="3967386"/>
                  </a:lnTo>
                  <a:lnTo>
                    <a:pt x="6734656" y="3920960"/>
                  </a:lnTo>
                  <a:lnTo>
                    <a:pt x="6751151" y="3874398"/>
                  </a:lnTo>
                  <a:lnTo>
                    <a:pt x="6767360" y="3827702"/>
                  </a:lnTo>
                  <a:lnTo>
                    <a:pt x="6783280" y="3780872"/>
                  </a:lnTo>
                  <a:lnTo>
                    <a:pt x="6798911" y="3733908"/>
                  </a:lnTo>
                  <a:lnTo>
                    <a:pt x="6814252" y="3686814"/>
                  </a:lnTo>
                  <a:lnTo>
                    <a:pt x="6829302" y="3639588"/>
                  </a:lnTo>
                  <a:lnTo>
                    <a:pt x="6844060" y="3592233"/>
                  </a:lnTo>
                  <a:lnTo>
                    <a:pt x="6858524" y="3544749"/>
                  </a:lnTo>
                  <a:lnTo>
                    <a:pt x="6872694" y="3497138"/>
                  </a:lnTo>
                  <a:lnTo>
                    <a:pt x="6886569" y="3449400"/>
                  </a:lnTo>
                  <a:lnTo>
                    <a:pt x="6900147" y="3401537"/>
                  </a:lnTo>
                  <a:lnTo>
                    <a:pt x="6913428" y="3353550"/>
                  </a:lnTo>
                  <a:lnTo>
                    <a:pt x="6926410" y="3305439"/>
                  </a:lnTo>
                  <a:lnTo>
                    <a:pt x="6939092" y="3257206"/>
                  </a:lnTo>
                  <a:lnTo>
                    <a:pt x="6951474" y="3208852"/>
                  </a:lnTo>
                  <a:lnTo>
                    <a:pt x="6963554" y="3160378"/>
                  </a:lnTo>
                  <a:lnTo>
                    <a:pt x="6975331" y="3111785"/>
                  </a:lnTo>
                  <a:lnTo>
                    <a:pt x="6986805" y="3063074"/>
                  </a:lnTo>
                  <a:lnTo>
                    <a:pt x="6997973" y="3014246"/>
                  </a:lnTo>
                  <a:lnTo>
                    <a:pt x="7008836" y="2965302"/>
                  </a:lnTo>
                  <a:lnTo>
                    <a:pt x="7019391" y="2916244"/>
                  </a:lnTo>
                  <a:lnTo>
                    <a:pt x="7029638" y="2867072"/>
                  </a:lnTo>
                  <a:lnTo>
                    <a:pt x="7039577" y="2817787"/>
                  </a:lnTo>
                  <a:lnTo>
                    <a:pt x="7049205" y="2768390"/>
                  </a:lnTo>
                  <a:lnTo>
                    <a:pt x="7058521" y="2718883"/>
                  </a:lnTo>
                  <a:lnTo>
                    <a:pt x="7067525" y="2669266"/>
                  </a:lnTo>
                  <a:lnTo>
                    <a:pt x="7076216" y="2619541"/>
                  </a:lnTo>
                  <a:lnTo>
                    <a:pt x="7084593" y="2569709"/>
                  </a:lnTo>
                  <a:lnTo>
                    <a:pt x="7092654" y="2519770"/>
                  </a:lnTo>
                  <a:lnTo>
                    <a:pt x="7100398" y="2469726"/>
                  </a:lnTo>
                  <a:lnTo>
                    <a:pt x="7107825" y="2419577"/>
                  </a:lnTo>
                  <a:lnTo>
                    <a:pt x="7114933" y="2369326"/>
                  </a:lnTo>
                  <a:lnTo>
                    <a:pt x="7121721" y="2318973"/>
                  </a:lnTo>
                  <a:lnTo>
                    <a:pt x="7128189" y="2268518"/>
                  </a:lnTo>
                  <a:lnTo>
                    <a:pt x="7134334" y="2217964"/>
                  </a:lnTo>
                  <a:lnTo>
                    <a:pt x="7140157" y="2167310"/>
                  </a:lnTo>
                  <a:lnTo>
                    <a:pt x="7145655" y="2116559"/>
                  </a:lnTo>
                  <a:lnTo>
                    <a:pt x="7150829" y="2065711"/>
                  </a:lnTo>
                  <a:lnTo>
                    <a:pt x="7155677" y="2014767"/>
                  </a:lnTo>
                  <a:lnTo>
                    <a:pt x="7160197" y="1963729"/>
                  </a:lnTo>
                  <a:lnTo>
                    <a:pt x="7164389" y="1912597"/>
                  </a:lnTo>
                  <a:lnTo>
                    <a:pt x="7168252" y="1861373"/>
                  </a:lnTo>
                  <a:lnTo>
                    <a:pt x="7171784" y="1810057"/>
                  </a:lnTo>
                  <a:lnTo>
                    <a:pt x="7174985" y="1758650"/>
                  </a:lnTo>
                  <a:lnTo>
                    <a:pt x="7177854" y="1707154"/>
                  </a:lnTo>
                  <a:lnTo>
                    <a:pt x="7180389" y="1655570"/>
                  </a:lnTo>
                  <a:lnTo>
                    <a:pt x="7182590" y="1603899"/>
                  </a:lnTo>
                  <a:lnTo>
                    <a:pt x="7184455" y="1552141"/>
                  </a:lnTo>
                  <a:lnTo>
                    <a:pt x="7185983" y="1500298"/>
                  </a:lnTo>
                  <a:lnTo>
                    <a:pt x="7187173" y="1448372"/>
                  </a:lnTo>
                  <a:lnTo>
                    <a:pt x="7188025" y="1396362"/>
                  </a:lnTo>
                  <a:lnTo>
                    <a:pt x="7188537" y="1344270"/>
                  </a:lnTo>
                  <a:lnTo>
                    <a:pt x="7188708" y="1292098"/>
                  </a:lnTo>
                  <a:lnTo>
                    <a:pt x="7188541" y="1240494"/>
                  </a:lnTo>
                  <a:lnTo>
                    <a:pt x="7188041" y="1188971"/>
                  </a:lnTo>
                  <a:lnTo>
                    <a:pt x="7187210" y="1137528"/>
                  </a:lnTo>
                  <a:lnTo>
                    <a:pt x="7186047" y="1086167"/>
                  </a:lnTo>
                  <a:lnTo>
                    <a:pt x="7184555" y="1034888"/>
                  </a:lnTo>
                  <a:lnTo>
                    <a:pt x="7182733" y="983694"/>
                  </a:lnTo>
                  <a:lnTo>
                    <a:pt x="7180583" y="932584"/>
                  </a:lnTo>
                  <a:lnTo>
                    <a:pt x="7178106" y="881559"/>
                  </a:lnTo>
                  <a:lnTo>
                    <a:pt x="7175303" y="830622"/>
                  </a:lnTo>
                  <a:lnTo>
                    <a:pt x="7172174" y="779772"/>
                  </a:lnTo>
                  <a:lnTo>
                    <a:pt x="7168721" y="729011"/>
                  </a:lnTo>
                  <a:lnTo>
                    <a:pt x="7164944" y="678340"/>
                  </a:lnTo>
                  <a:lnTo>
                    <a:pt x="7160845" y="627759"/>
                  </a:lnTo>
                  <a:lnTo>
                    <a:pt x="7156424" y="577271"/>
                  </a:lnTo>
                  <a:lnTo>
                    <a:pt x="7151682" y="526875"/>
                  </a:lnTo>
                  <a:lnTo>
                    <a:pt x="7146620" y="476572"/>
                  </a:lnTo>
                  <a:lnTo>
                    <a:pt x="7141240" y="426365"/>
                  </a:lnTo>
                  <a:lnTo>
                    <a:pt x="7135541" y="376253"/>
                  </a:lnTo>
                  <a:lnTo>
                    <a:pt x="7129526" y="326238"/>
                  </a:lnTo>
                  <a:lnTo>
                    <a:pt x="7123194" y="276321"/>
                  </a:lnTo>
                  <a:lnTo>
                    <a:pt x="7116547" y="226502"/>
                  </a:lnTo>
                  <a:lnTo>
                    <a:pt x="7109586" y="176783"/>
                  </a:lnTo>
                  <a:lnTo>
                    <a:pt x="707999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028687" cy="6857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771D2B9-9896-4DF0-8340-652B55016C92}"/>
              </a:ext>
            </a:extLst>
          </p:cNvPr>
          <p:cNvSpPr txBox="1"/>
          <p:nvPr/>
        </p:nvSpPr>
        <p:spPr>
          <a:xfrm>
            <a:off x="7315200" y="60198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Ogled videa MED: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4775318"/>
            <a:ext cx="8839200" cy="106131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00"/>
              </a:spcBef>
            </a:pPr>
            <a:r>
              <a:rPr lang="sl-SI" sz="3600" b="1" dirty="0">
                <a:solidFill>
                  <a:srgbClr val="FF0000"/>
                </a:solidFill>
                <a:latin typeface="Arial"/>
                <a:cs typeface="Arial"/>
              </a:rPr>
              <a:t>KRUH</a:t>
            </a:r>
            <a:r>
              <a:rPr lang="sl-SI" sz="3600" dirty="0">
                <a:solidFill>
                  <a:schemeClr val="bg1"/>
                </a:solidFill>
                <a:latin typeface="Arial"/>
                <a:cs typeface="Arial"/>
              </a:rPr>
              <a:t> za tradicionalni slovenski zajtrk nam je priskrbelo </a:t>
            </a:r>
            <a:r>
              <a:rPr lang="sl-SI" sz="3600" b="1" dirty="0">
                <a:solidFill>
                  <a:srgbClr val="FF0000"/>
                </a:solidFill>
                <a:latin typeface="Arial"/>
                <a:cs typeface="Arial"/>
              </a:rPr>
              <a:t>PEKARSTVO GORENC</a:t>
            </a:r>
            <a:endParaRPr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351620-0130-DC73-6B78-583F1F0A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28" y="7495"/>
            <a:ext cx="5450872" cy="4038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E9D4768-F34F-61A8-3BA6-6F6EF37D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693" y="32479"/>
            <a:ext cx="4377307" cy="52734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70713" y="1049711"/>
            <a:ext cx="4681955" cy="3365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5632" y="4864608"/>
            <a:ext cx="737235" cy="0"/>
          </a:xfrm>
          <a:custGeom>
            <a:avLst/>
            <a:gdLst/>
            <a:ahLst/>
            <a:cxnLst/>
            <a:rect l="l" t="t" r="r" b="b"/>
            <a:pathLst>
              <a:path w="737235">
                <a:moveTo>
                  <a:pt x="0" y="0"/>
                </a:moveTo>
                <a:lnTo>
                  <a:pt x="736981" y="0"/>
                </a:lnTo>
              </a:path>
            </a:pathLst>
          </a:custGeom>
          <a:ln w="571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6E5EE4A-A2E0-F272-B4A0-2B8C0B580008}"/>
              </a:ext>
            </a:extLst>
          </p:cNvPr>
          <p:cNvSpPr txBox="1"/>
          <p:nvPr/>
        </p:nvSpPr>
        <p:spPr>
          <a:xfrm>
            <a:off x="609600" y="4873900"/>
            <a:ext cx="9926443" cy="1061316"/>
          </a:xfrm>
          <a:prstGeom prst="rect">
            <a:avLst/>
          </a:prstGeom>
        </p:spPr>
        <p:txBody>
          <a:bodyPr vert="horz" wrap="square" lIns="0" tIns="63500" rIns="0" bIns="0" rtlCol="0" anchor="t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00"/>
              </a:spcBef>
            </a:pPr>
            <a:r>
              <a:rPr lang="sl-SI" sz="3600" dirty="0">
                <a:latin typeface="Arial"/>
                <a:cs typeface="Arial"/>
              </a:rPr>
              <a:t>JABOLKA za tradicionalni slovenski zajtrk nam je priskrbela </a:t>
            </a:r>
            <a:r>
              <a:rPr lang="sl-SI" sz="3600" dirty="0">
                <a:solidFill>
                  <a:srgbClr val="FF0000"/>
                </a:solidFill>
                <a:latin typeface="Arial"/>
                <a:cs typeface="Arial"/>
              </a:rPr>
              <a:t>EKO KMETIJA BREGAR</a:t>
            </a:r>
          </a:p>
        </p:txBody>
      </p:sp>
      <p:pic>
        <p:nvPicPr>
          <p:cNvPr id="2" name="Slika 1" descr="Logotip - Bregar">
            <a:extLst>
              <a:ext uri="{FF2B5EF4-FFF2-40B4-BE49-F238E27FC236}">
                <a16:creationId xmlns:a16="http://schemas.microsoft.com/office/drawing/2014/main" id="{8E38C3D3-6F0A-CCB8-7A7D-D85D0DA10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499" y="2300101"/>
            <a:ext cx="3523783" cy="19418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3" name="Rectangle 310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Želja po kakovostnem mleku ostaja enako živa kot nekoč | Mleko | Izbrana  kakovost - Slovenija">
            <a:extLst>
              <a:ext uri="{FF2B5EF4-FFF2-40B4-BE49-F238E27FC236}">
                <a16:creationId xmlns:a16="http://schemas.microsoft.com/office/drawing/2014/main" id="{42D55D9F-3D19-1ABB-9613-E3643C625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5" name="Rectangle 310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091C60AA-EF9B-CFD5-9EF1-56A18577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en-US" sz="4000" kern="1200" dirty="0">
                <a:latin typeface="+mj-lt"/>
                <a:cs typeface="+mj-cs"/>
              </a:rPr>
              <a:t>MLEKO za </a:t>
            </a:r>
            <a:r>
              <a:rPr lang="en-US" sz="4000" kern="1200" dirty="0" err="1">
                <a:latin typeface="+mj-lt"/>
                <a:cs typeface="+mj-cs"/>
              </a:rPr>
              <a:t>tradicionalni</a:t>
            </a:r>
            <a:r>
              <a:rPr lang="en-US" sz="4000" kern="1200" dirty="0">
                <a:latin typeface="+mj-lt"/>
                <a:cs typeface="+mj-cs"/>
              </a:rPr>
              <a:t> </a:t>
            </a:r>
            <a:r>
              <a:rPr lang="en-US" sz="4000" kern="1200" dirty="0" err="1">
                <a:latin typeface="+mj-lt"/>
                <a:cs typeface="+mj-cs"/>
              </a:rPr>
              <a:t>slovenski</a:t>
            </a:r>
            <a:r>
              <a:rPr lang="en-US" sz="4000" kern="1200" dirty="0">
                <a:latin typeface="+mj-lt"/>
                <a:cs typeface="+mj-cs"/>
              </a:rPr>
              <a:t> </a:t>
            </a:r>
            <a:r>
              <a:rPr lang="en-US" sz="4000" kern="1200" dirty="0" err="1">
                <a:latin typeface="+mj-lt"/>
                <a:cs typeface="+mj-cs"/>
              </a:rPr>
              <a:t>zajtrk</a:t>
            </a:r>
            <a:r>
              <a:rPr lang="en-US" sz="4000" kern="1200" dirty="0">
                <a:latin typeface="+mj-lt"/>
                <a:cs typeface="+mj-cs"/>
              </a:rPr>
              <a:t> </a:t>
            </a:r>
            <a:r>
              <a:rPr lang="en-US" sz="4000" kern="1200" dirty="0" err="1">
                <a:latin typeface="+mj-lt"/>
                <a:cs typeface="+mj-cs"/>
              </a:rPr>
              <a:t>nam</a:t>
            </a:r>
            <a:r>
              <a:rPr lang="en-US" sz="4000" kern="1200" dirty="0">
                <a:latin typeface="+mj-lt"/>
                <a:cs typeface="+mj-cs"/>
              </a:rPr>
              <a:t> je </a:t>
            </a:r>
            <a:r>
              <a:rPr lang="en-US" sz="4000" kern="1200" dirty="0" err="1">
                <a:latin typeface="+mj-lt"/>
                <a:cs typeface="+mj-cs"/>
              </a:rPr>
              <a:t>priskrbela</a:t>
            </a:r>
            <a:r>
              <a:rPr lang="en-US" sz="4000" kern="1200" dirty="0">
                <a:latin typeface="+mj-lt"/>
                <a:cs typeface="+mj-cs"/>
              </a:rPr>
              <a:t> </a:t>
            </a:r>
            <a:r>
              <a:rPr lang="en-US" sz="4000" kern="1200" dirty="0">
                <a:solidFill>
                  <a:srgbClr val="FF0000"/>
                </a:solidFill>
                <a:latin typeface="+mj-lt"/>
                <a:cs typeface="+mj-cs"/>
              </a:rPr>
              <a:t>KMETIJA </a:t>
            </a:r>
            <a:r>
              <a:rPr lang="sl-SI" sz="4000" kern="1200" dirty="0">
                <a:solidFill>
                  <a:srgbClr val="FF0000"/>
                </a:solidFill>
                <a:latin typeface="+mj-lt"/>
                <a:cs typeface="+mj-cs"/>
              </a:rPr>
              <a:t>ZABUKOVEC</a:t>
            </a:r>
            <a:endParaRPr lang="en-US" sz="4000" kern="1200" dirty="0">
              <a:solidFill>
                <a:srgbClr val="FF0000"/>
              </a:solidFill>
              <a:latin typeface="+mj-lt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9740" y="3758310"/>
            <a:ext cx="5549264" cy="1739066"/>
          </a:xfrm>
          <a:prstGeom prst="rect">
            <a:avLst/>
          </a:prstGeom>
        </p:spPr>
        <p:txBody>
          <a:bodyPr vert="horz" wrap="square" lIns="0" tIns="64135" rIns="0" bIns="0" rtlCol="0" anchor="t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505"/>
              </a:spcBef>
            </a:pPr>
            <a:r>
              <a:rPr lang="sl-SI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MASLO za tradicionalni  slovenski zajtrk nam je  priskrbela</a:t>
            </a:r>
          </a:p>
          <a:p>
            <a:pPr marL="12700">
              <a:lnSpc>
                <a:spcPts val="3195"/>
              </a:lnSpc>
            </a:pPr>
            <a:r>
              <a:rPr lang="sl-SI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KMETIJA PUSTOTNIK</a:t>
            </a:r>
            <a:endParaRPr lang="sl-SI" sz="4000" b="1" dirty="0">
              <a:solidFill>
                <a:srgbClr val="FF0000"/>
              </a:solidFill>
              <a:latin typeface="+mj-lt"/>
              <a:ea typeface="+mj-ea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713975" cy="6858508"/>
            <a:chOff x="0" y="0"/>
            <a:chExt cx="9713975" cy="6858508"/>
          </a:xfrm>
        </p:grpSpPr>
        <p:sp>
          <p:nvSpPr>
            <p:cNvPr id="4" name="object 4"/>
            <p:cNvSpPr/>
            <p:nvPr/>
          </p:nvSpPr>
          <p:spPr>
            <a:xfrm>
              <a:off x="0" y="483108"/>
              <a:ext cx="5549265" cy="6375400"/>
            </a:xfrm>
            <a:custGeom>
              <a:avLst/>
              <a:gdLst/>
              <a:ahLst/>
              <a:cxnLst/>
              <a:rect l="l" t="t" r="r" b="b"/>
              <a:pathLst>
                <a:path w="5549265" h="6375400">
                  <a:moveTo>
                    <a:pt x="2202942" y="0"/>
                  </a:moveTo>
                  <a:lnTo>
                    <a:pt x="2150310" y="405"/>
                  </a:lnTo>
                  <a:lnTo>
                    <a:pt x="2097875" y="1618"/>
                  </a:lnTo>
                  <a:lnTo>
                    <a:pt x="2045642" y="3632"/>
                  </a:lnTo>
                  <a:lnTo>
                    <a:pt x="1993617" y="6441"/>
                  </a:lnTo>
                  <a:lnTo>
                    <a:pt x="1941805" y="10040"/>
                  </a:lnTo>
                  <a:lnTo>
                    <a:pt x="1890213" y="14423"/>
                  </a:lnTo>
                  <a:lnTo>
                    <a:pt x="1838847" y="19583"/>
                  </a:lnTo>
                  <a:lnTo>
                    <a:pt x="1787712" y="25514"/>
                  </a:lnTo>
                  <a:lnTo>
                    <a:pt x="1736815" y="32211"/>
                  </a:lnTo>
                  <a:lnTo>
                    <a:pt x="1686161" y="39669"/>
                  </a:lnTo>
                  <a:lnTo>
                    <a:pt x="1635756" y="47880"/>
                  </a:lnTo>
                  <a:lnTo>
                    <a:pt x="1585607" y="56839"/>
                  </a:lnTo>
                  <a:lnTo>
                    <a:pt x="1535718" y="66540"/>
                  </a:lnTo>
                  <a:lnTo>
                    <a:pt x="1486097" y="76977"/>
                  </a:lnTo>
                  <a:lnTo>
                    <a:pt x="1436748" y="88144"/>
                  </a:lnTo>
                  <a:lnTo>
                    <a:pt x="1387679" y="100035"/>
                  </a:lnTo>
                  <a:lnTo>
                    <a:pt x="1338894" y="112645"/>
                  </a:lnTo>
                  <a:lnTo>
                    <a:pt x="1290400" y="125967"/>
                  </a:lnTo>
                  <a:lnTo>
                    <a:pt x="1242203" y="139996"/>
                  </a:lnTo>
                  <a:lnTo>
                    <a:pt x="1194308" y="154725"/>
                  </a:lnTo>
                  <a:lnTo>
                    <a:pt x="1146721" y="170149"/>
                  </a:lnTo>
                  <a:lnTo>
                    <a:pt x="1099449" y="186261"/>
                  </a:lnTo>
                  <a:lnTo>
                    <a:pt x="1052498" y="203057"/>
                  </a:lnTo>
                  <a:lnTo>
                    <a:pt x="1005873" y="220529"/>
                  </a:lnTo>
                  <a:lnTo>
                    <a:pt x="959579" y="238672"/>
                  </a:lnTo>
                  <a:lnTo>
                    <a:pt x="913624" y="257480"/>
                  </a:lnTo>
                  <a:lnTo>
                    <a:pt x="868013" y="276947"/>
                  </a:lnTo>
                  <a:lnTo>
                    <a:pt x="822752" y="297067"/>
                  </a:lnTo>
                  <a:lnTo>
                    <a:pt x="777847" y="317834"/>
                  </a:lnTo>
                  <a:lnTo>
                    <a:pt x="733303" y="339243"/>
                  </a:lnTo>
                  <a:lnTo>
                    <a:pt x="689127" y="361287"/>
                  </a:lnTo>
                  <a:lnTo>
                    <a:pt x="645325" y="383960"/>
                  </a:lnTo>
                  <a:lnTo>
                    <a:pt x="601902" y="407257"/>
                  </a:lnTo>
                  <a:lnTo>
                    <a:pt x="558865" y="431172"/>
                  </a:lnTo>
                  <a:lnTo>
                    <a:pt x="516219" y="455698"/>
                  </a:lnTo>
                  <a:lnTo>
                    <a:pt x="473971" y="480829"/>
                  </a:lnTo>
                  <a:lnTo>
                    <a:pt x="432125" y="506561"/>
                  </a:lnTo>
                  <a:lnTo>
                    <a:pt x="390689" y="532887"/>
                  </a:lnTo>
                  <a:lnTo>
                    <a:pt x="349668" y="559800"/>
                  </a:lnTo>
                  <a:lnTo>
                    <a:pt x="309068" y="587295"/>
                  </a:lnTo>
                  <a:lnTo>
                    <a:pt x="268894" y="615367"/>
                  </a:lnTo>
                  <a:lnTo>
                    <a:pt x="229154" y="644009"/>
                  </a:lnTo>
                  <a:lnTo>
                    <a:pt x="189852" y="673215"/>
                  </a:lnTo>
                  <a:lnTo>
                    <a:pt x="150995" y="702979"/>
                  </a:lnTo>
                  <a:lnTo>
                    <a:pt x="112589" y="733295"/>
                  </a:lnTo>
                  <a:lnTo>
                    <a:pt x="74639" y="764158"/>
                  </a:lnTo>
                  <a:lnTo>
                    <a:pt x="0" y="831976"/>
                  </a:lnTo>
                  <a:lnTo>
                    <a:pt x="0" y="5860453"/>
                  </a:lnTo>
                  <a:lnTo>
                    <a:pt x="74639" y="5928296"/>
                  </a:lnTo>
                  <a:lnTo>
                    <a:pt x="114324" y="5960547"/>
                  </a:lnTo>
                  <a:lnTo>
                    <a:pt x="154507" y="5992201"/>
                  </a:lnTo>
                  <a:lnTo>
                    <a:pt x="195184" y="6023251"/>
                  </a:lnTo>
                  <a:lnTo>
                    <a:pt x="236345" y="6053689"/>
                  </a:lnTo>
                  <a:lnTo>
                    <a:pt x="277986" y="6083510"/>
                  </a:lnTo>
                  <a:lnTo>
                    <a:pt x="320098" y="6112705"/>
                  </a:lnTo>
                  <a:lnTo>
                    <a:pt x="362675" y="6141270"/>
                  </a:lnTo>
                  <a:lnTo>
                    <a:pt x="405711" y="6169196"/>
                  </a:lnTo>
                  <a:lnTo>
                    <a:pt x="449199" y="6196477"/>
                  </a:lnTo>
                  <a:lnTo>
                    <a:pt x="493131" y="6223106"/>
                  </a:lnTo>
                  <a:lnTo>
                    <a:pt x="537502" y="6249076"/>
                  </a:lnTo>
                  <a:lnTo>
                    <a:pt x="779526" y="6374891"/>
                  </a:lnTo>
                  <a:lnTo>
                    <a:pt x="3618611" y="6374891"/>
                  </a:lnTo>
                  <a:lnTo>
                    <a:pt x="3797808" y="6288540"/>
                  </a:lnTo>
                  <a:lnTo>
                    <a:pt x="3839909" y="6265274"/>
                  </a:lnTo>
                  <a:lnTo>
                    <a:pt x="3881638" y="6241423"/>
                  </a:lnTo>
                  <a:lnTo>
                    <a:pt x="3922988" y="6216994"/>
                  </a:lnTo>
                  <a:lnTo>
                    <a:pt x="3963955" y="6191990"/>
                  </a:lnTo>
                  <a:lnTo>
                    <a:pt x="4004533" y="6166419"/>
                  </a:lnTo>
                  <a:lnTo>
                    <a:pt x="4044716" y="6140285"/>
                  </a:lnTo>
                  <a:lnTo>
                    <a:pt x="4084499" y="6113595"/>
                  </a:lnTo>
                  <a:lnTo>
                    <a:pt x="4123876" y="6086353"/>
                  </a:lnTo>
                  <a:lnTo>
                    <a:pt x="4162842" y="6058565"/>
                  </a:lnTo>
                  <a:lnTo>
                    <a:pt x="4201391" y="6030237"/>
                  </a:lnTo>
                  <a:lnTo>
                    <a:pt x="4239518" y="6001373"/>
                  </a:lnTo>
                  <a:lnTo>
                    <a:pt x="4277217" y="5971981"/>
                  </a:lnTo>
                  <a:lnTo>
                    <a:pt x="4314483" y="5942065"/>
                  </a:lnTo>
                  <a:lnTo>
                    <a:pt x="4351309" y="5911631"/>
                  </a:lnTo>
                  <a:lnTo>
                    <a:pt x="4387692" y="5880684"/>
                  </a:lnTo>
                  <a:lnTo>
                    <a:pt x="4423624" y="5849229"/>
                  </a:lnTo>
                  <a:lnTo>
                    <a:pt x="4459101" y="5817273"/>
                  </a:lnTo>
                  <a:lnTo>
                    <a:pt x="4494117" y="5784821"/>
                  </a:lnTo>
                  <a:lnTo>
                    <a:pt x="4528666" y="5751879"/>
                  </a:lnTo>
                  <a:lnTo>
                    <a:pt x="4562744" y="5718451"/>
                  </a:lnTo>
                  <a:lnTo>
                    <a:pt x="4596344" y="5684544"/>
                  </a:lnTo>
                  <a:lnTo>
                    <a:pt x="4629460" y="5650162"/>
                  </a:lnTo>
                  <a:lnTo>
                    <a:pt x="4662089" y="5615312"/>
                  </a:lnTo>
                  <a:lnTo>
                    <a:pt x="4694223" y="5580000"/>
                  </a:lnTo>
                  <a:lnTo>
                    <a:pt x="4725857" y="5544229"/>
                  </a:lnTo>
                  <a:lnTo>
                    <a:pt x="4756987" y="5508007"/>
                  </a:lnTo>
                  <a:lnTo>
                    <a:pt x="4787605" y="5471339"/>
                  </a:lnTo>
                  <a:lnTo>
                    <a:pt x="4817708" y="5434229"/>
                  </a:lnTo>
                  <a:lnTo>
                    <a:pt x="4847289" y="5396684"/>
                  </a:lnTo>
                  <a:lnTo>
                    <a:pt x="4876342" y="5358710"/>
                  </a:lnTo>
                  <a:lnTo>
                    <a:pt x="4904863" y="5320311"/>
                  </a:lnTo>
                  <a:lnTo>
                    <a:pt x="4932845" y="5281493"/>
                  </a:lnTo>
                  <a:lnTo>
                    <a:pt x="4960284" y="5242262"/>
                  </a:lnTo>
                  <a:lnTo>
                    <a:pt x="4987173" y="5202624"/>
                  </a:lnTo>
                  <a:lnTo>
                    <a:pt x="5013507" y="5162583"/>
                  </a:lnTo>
                  <a:lnTo>
                    <a:pt x="5039282" y="5122145"/>
                  </a:lnTo>
                  <a:lnTo>
                    <a:pt x="5064490" y="5081317"/>
                  </a:lnTo>
                  <a:lnTo>
                    <a:pt x="5089126" y="5040102"/>
                  </a:lnTo>
                  <a:lnTo>
                    <a:pt x="5113186" y="4998508"/>
                  </a:lnTo>
                  <a:lnTo>
                    <a:pt x="5136663" y="4956539"/>
                  </a:lnTo>
                  <a:lnTo>
                    <a:pt x="5159553" y="4914201"/>
                  </a:lnTo>
                  <a:lnTo>
                    <a:pt x="5181848" y="4871500"/>
                  </a:lnTo>
                  <a:lnTo>
                    <a:pt x="5203545" y="4828441"/>
                  </a:lnTo>
                  <a:lnTo>
                    <a:pt x="5224637" y="4785029"/>
                  </a:lnTo>
                  <a:lnTo>
                    <a:pt x="5245119" y="4741270"/>
                  </a:lnTo>
                  <a:lnTo>
                    <a:pt x="5264986" y="4697170"/>
                  </a:lnTo>
                  <a:lnTo>
                    <a:pt x="5284231" y="4652734"/>
                  </a:lnTo>
                  <a:lnTo>
                    <a:pt x="5302849" y="4607968"/>
                  </a:lnTo>
                  <a:lnTo>
                    <a:pt x="5320836" y="4562876"/>
                  </a:lnTo>
                  <a:lnTo>
                    <a:pt x="5338185" y="4517466"/>
                  </a:lnTo>
                  <a:lnTo>
                    <a:pt x="5354890" y="4471742"/>
                  </a:lnTo>
                  <a:lnTo>
                    <a:pt x="5370947" y="4425709"/>
                  </a:lnTo>
                  <a:lnTo>
                    <a:pt x="5386349" y="4379374"/>
                  </a:lnTo>
                  <a:lnTo>
                    <a:pt x="5401092" y="4332742"/>
                  </a:lnTo>
                  <a:lnTo>
                    <a:pt x="5415169" y="4285818"/>
                  </a:lnTo>
                  <a:lnTo>
                    <a:pt x="5428576" y="4238608"/>
                  </a:lnTo>
                  <a:lnTo>
                    <a:pt x="5441306" y="4191117"/>
                  </a:lnTo>
                  <a:lnTo>
                    <a:pt x="5453354" y="4143351"/>
                  </a:lnTo>
                  <a:lnTo>
                    <a:pt x="5464715" y="4095315"/>
                  </a:lnTo>
                  <a:lnTo>
                    <a:pt x="5475383" y="4047016"/>
                  </a:lnTo>
                  <a:lnTo>
                    <a:pt x="5485353" y="3998458"/>
                  </a:lnTo>
                  <a:lnTo>
                    <a:pt x="5494618" y="3949647"/>
                  </a:lnTo>
                  <a:lnTo>
                    <a:pt x="5503174" y="3900589"/>
                  </a:lnTo>
                  <a:lnTo>
                    <a:pt x="5511015" y="3851289"/>
                  </a:lnTo>
                  <a:lnTo>
                    <a:pt x="5518136" y="3801752"/>
                  </a:lnTo>
                  <a:lnTo>
                    <a:pt x="5524530" y="3751984"/>
                  </a:lnTo>
                  <a:lnTo>
                    <a:pt x="5530193" y="3701991"/>
                  </a:lnTo>
                  <a:lnTo>
                    <a:pt x="5535118" y="3651779"/>
                  </a:lnTo>
                  <a:lnTo>
                    <a:pt x="5539301" y="3601352"/>
                  </a:lnTo>
                  <a:lnTo>
                    <a:pt x="5542736" y="3550716"/>
                  </a:lnTo>
                  <a:lnTo>
                    <a:pt x="5545417" y="3499877"/>
                  </a:lnTo>
                  <a:lnTo>
                    <a:pt x="5547339" y="3448840"/>
                  </a:lnTo>
                  <a:lnTo>
                    <a:pt x="5548497" y="3397611"/>
                  </a:lnTo>
                  <a:lnTo>
                    <a:pt x="5548884" y="3346196"/>
                  </a:lnTo>
                  <a:lnTo>
                    <a:pt x="5548538" y="3297643"/>
                  </a:lnTo>
                  <a:lnTo>
                    <a:pt x="5547507" y="3249256"/>
                  </a:lnTo>
                  <a:lnTo>
                    <a:pt x="5545792" y="3201041"/>
                  </a:lnTo>
                  <a:lnTo>
                    <a:pt x="5543400" y="3153001"/>
                  </a:lnTo>
                  <a:lnTo>
                    <a:pt x="5540336" y="3105141"/>
                  </a:lnTo>
                  <a:lnTo>
                    <a:pt x="5536602" y="3057466"/>
                  </a:lnTo>
                  <a:lnTo>
                    <a:pt x="5532206" y="3009980"/>
                  </a:lnTo>
                  <a:lnTo>
                    <a:pt x="5527150" y="2962689"/>
                  </a:lnTo>
                  <a:lnTo>
                    <a:pt x="5521439" y="2915596"/>
                  </a:lnTo>
                  <a:lnTo>
                    <a:pt x="5515079" y="2868707"/>
                  </a:lnTo>
                  <a:lnTo>
                    <a:pt x="5508074" y="2822026"/>
                  </a:lnTo>
                  <a:lnTo>
                    <a:pt x="5500429" y="2775558"/>
                  </a:lnTo>
                  <a:lnTo>
                    <a:pt x="5492147" y="2729307"/>
                  </a:lnTo>
                  <a:lnTo>
                    <a:pt x="5483235" y="2683278"/>
                  </a:lnTo>
                  <a:lnTo>
                    <a:pt x="5473696" y="2637475"/>
                  </a:lnTo>
                  <a:lnTo>
                    <a:pt x="5463535" y="2591905"/>
                  </a:lnTo>
                  <a:lnTo>
                    <a:pt x="5452757" y="2546570"/>
                  </a:lnTo>
                  <a:lnTo>
                    <a:pt x="5441366" y="2501475"/>
                  </a:lnTo>
                  <a:lnTo>
                    <a:pt x="5429368" y="2456626"/>
                  </a:lnTo>
                  <a:lnTo>
                    <a:pt x="5416766" y="2412027"/>
                  </a:lnTo>
                  <a:lnTo>
                    <a:pt x="5403566" y="2367683"/>
                  </a:lnTo>
                  <a:lnTo>
                    <a:pt x="5389771" y="2323598"/>
                  </a:lnTo>
                  <a:lnTo>
                    <a:pt x="5375388" y="2279776"/>
                  </a:lnTo>
                  <a:lnTo>
                    <a:pt x="5360419" y="2236223"/>
                  </a:lnTo>
                  <a:lnTo>
                    <a:pt x="5344871" y="2192944"/>
                  </a:lnTo>
                  <a:lnTo>
                    <a:pt x="5328748" y="2149942"/>
                  </a:lnTo>
                  <a:lnTo>
                    <a:pt x="5312053" y="2107223"/>
                  </a:lnTo>
                  <a:lnTo>
                    <a:pt x="5294793" y="2064790"/>
                  </a:lnTo>
                  <a:lnTo>
                    <a:pt x="5276971" y="2022650"/>
                  </a:lnTo>
                  <a:lnTo>
                    <a:pt x="5258592" y="1980806"/>
                  </a:lnTo>
                  <a:lnTo>
                    <a:pt x="5239662" y="1939263"/>
                  </a:lnTo>
                  <a:lnTo>
                    <a:pt x="5220184" y="1898026"/>
                  </a:lnTo>
                  <a:lnTo>
                    <a:pt x="5200163" y="1857099"/>
                  </a:lnTo>
                  <a:lnTo>
                    <a:pt x="5179604" y="1816487"/>
                  </a:lnTo>
                  <a:lnTo>
                    <a:pt x="5158511" y="1776195"/>
                  </a:lnTo>
                  <a:lnTo>
                    <a:pt x="5136890" y="1736228"/>
                  </a:lnTo>
                  <a:lnTo>
                    <a:pt x="5114744" y="1696589"/>
                  </a:lnTo>
                  <a:lnTo>
                    <a:pt x="5092079" y="1657284"/>
                  </a:lnTo>
                  <a:lnTo>
                    <a:pt x="5068898" y="1618317"/>
                  </a:lnTo>
                  <a:lnTo>
                    <a:pt x="5045208" y="1579693"/>
                  </a:lnTo>
                  <a:lnTo>
                    <a:pt x="5021012" y="1541416"/>
                  </a:lnTo>
                  <a:lnTo>
                    <a:pt x="4996315" y="1503492"/>
                  </a:lnTo>
                  <a:lnTo>
                    <a:pt x="4971121" y="1465925"/>
                  </a:lnTo>
                  <a:lnTo>
                    <a:pt x="4945436" y="1428719"/>
                  </a:lnTo>
                  <a:lnTo>
                    <a:pt x="4919264" y="1391880"/>
                  </a:lnTo>
                  <a:lnTo>
                    <a:pt x="4892610" y="1355411"/>
                  </a:lnTo>
                  <a:lnTo>
                    <a:pt x="4865478" y="1319318"/>
                  </a:lnTo>
                  <a:lnTo>
                    <a:pt x="4837873" y="1283604"/>
                  </a:lnTo>
                  <a:lnTo>
                    <a:pt x="4809799" y="1248276"/>
                  </a:lnTo>
                  <a:lnTo>
                    <a:pt x="4781261" y="1213337"/>
                  </a:lnTo>
                  <a:lnTo>
                    <a:pt x="4752265" y="1178792"/>
                  </a:lnTo>
                  <a:lnTo>
                    <a:pt x="4722814" y="1144646"/>
                  </a:lnTo>
                  <a:lnTo>
                    <a:pt x="4692913" y="1110903"/>
                  </a:lnTo>
                  <a:lnTo>
                    <a:pt x="4662567" y="1077568"/>
                  </a:lnTo>
                  <a:lnTo>
                    <a:pt x="4631780" y="1044646"/>
                  </a:lnTo>
                  <a:lnTo>
                    <a:pt x="4600558" y="1012141"/>
                  </a:lnTo>
                  <a:lnTo>
                    <a:pt x="4568904" y="980059"/>
                  </a:lnTo>
                  <a:lnTo>
                    <a:pt x="4536824" y="948402"/>
                  </a:lnTo>
                  <a:lnTo>
                    <a:pt x="4504321" y="917177"/>
                  </a:lnTo>
                  <a:lnTo>
                    <a:pt x="4471402" y="886388"/>
                  </a:lnTo>
                  <a:lnTo>
                    <a:pt x="4438070" y="856040"/>
                  </a:lnTo>
                  <a:lnTo>
                    <a:pt x="4404329" y="826136"/>
                  </a:lnTo>
                  <a:lnTo>
                    <a:pt x="4370186" y="796683"/>
                  </a:lnTo>
                  <a:lnTo>
                    <a:pt x="4335644" y="767684"/>
                  </a:lnTo>
                  <a:lnTo>
                    <a:pt x="4300707" y="739144"/>
                  </a:lnTo>
                  <a:lnTo>
                    <a:pt x="4265382" y="711069"/>
                  </a:lnTo>
                  <a:lnTo>
                    <a:pt x="4229671" y="683461"/>
                  </a:lnTo>
                  <a:lnTo>
                    <a:pt x="4193581" y="656327"/>
                  </a:lnTo>
                  <a:lnTo>
                    <a:pt x="4157115" y="629670"/>
                  </a:lnTo>
                  <a:lnTo>
                    <a:pt x="4120278" y="603496"/>
                  </a:lnTo>
                  <a:lnTo>
                    <a:pt x="4083075" y="577809"/>
                  </a:lnTo>
                  <a:lnTo>
                    <a:pt x="4045511" y="552614"/>
                  </a:lnTo>
                  <a:lnTo>
                    <a:pt x="4007589" y="527914"/>
                  </a:lnTo>
                  <a:lnTo>
                    <a:pt x="3969316" y="503716"/>
                  </a:lnTo>
                  <a:lnTo>
                    <a:pt x="3930695" y="480024"/>
                  </a:lnTo>
                  <a:lnTo>
                    <a:pt x="3891731" y="456842"/>
                  </a:lnTo>
                  <a:lnTo>
                    <a:pt x="3852429" y="434175"/>
                  </a:lnTo>
                  <a:lnTo>
                    <a:pt x="3812793" y="412027"/>
                  </a:lnTo>
                  <a:lnTo>
                    <a:pt x="3772828" y="390404"/>
                  </a:lnTo>
                  <a:lnTo>
                    <a:pt x="3732539" y="369310"/>
                  </a:lnTo>
                  <a:lnTo>
                    <a:pt x="3691931" y="348749"/>
                  </a:lnTo>
                  <a:lnTo>
                    <a:pt x="3651007" y="328727"/>
                  </a:lnTo>
                  <a:lnTo>
                    <a:pt x="3609773" y="309247"/>
                  </a:lnTo>
                  <a:lnTo>
                    <a:pt x="3568233" y="290315"/>
                  </a:lnTo>
                  <a:lnTo>
                    <a:pt x="3526392" y="271935"/>
                  </a:lnTo>
                  <a:lnTo>
                    <a:pt x="3484255" y="254111"/>
                  </a:lnTo>
                  <a:lnTo>
                    <a:pt x="3441826" y="236849"/>
                  </a:lnTo>
                  <a:lnTo>
                    <a:pt x="3399110" y="220154"/>
                  </a:lnTo>
                  <a:lnTo>
                    <a:pt x="3356111" y="204029"/>
                  </a:lnTo>
                  <a:lnTo>
                    <a:pt x="3312835" y="188479"/>
                  </a:lnTo>
                  <a:lnTo>
                    <a:pt x="3269285" y="173510"/>
                  </a:lnTo>
                  <a:lnTo>
                    <a:pt x="3225467" y="159125"/>
                  </a:lnTo>
                  <a:lnTo>
                    <a:pt x="3181385" y="145330"/>
                  </a:lnTo>
                  <a:lnTo>
                    <a:pt x="3137044" y="132128"/>
                  </a:lnTo>
                  <a:lnTo>
                    <a:pt x="3092448" y="119525"/>
                  </a:lnTo>
                  <a:lnTo>
                    <a:pt x="3047602" y="107526"/>
                  </a:lnTo>
                  <a:lnTo>
                    <a:pt x="3002511" y="96134"/>
                  </a:lnTo>
                  <a:lnTo>
                    <a:pt x="2957179" y="85355"/>
                  </a:lnTo>
                  <a:lnTo>
                    <a:pt x="2911612" y="75194"/>
                  </a:lnTo>
                  <a:lnTo>
                    <a:pt x="2865813" y="65654"/>
                  </a:lnTo>
                  <a:lnTo>
                    <a:pt x="2819787" y="56741"/>
                  </a:lnTo>
                  <a:lnTo>
                    <a:pt x="2773540" y="48459"/>
                  </a:lnTo>
                  <a:lnTo>
                    <a:pt x="2727074" y="40812"/>
                  </a:lnTo>
                  <a:lnTo>
                    <a:pt x="2680397" y="33807"/>
                  </a:lnTo>
                  <a:lnTo>
                    <a:pt x="2633511" y="27446"/>
                  </a:lnTo>
                  <a:lnTo>
                    <a:pt x="2586422" y="21735"/>
                  </a:lnTo>
                  <a:lnTo>
                    <a:pt x="2539134" y="16679"/>
                  </a:lnTo>
                  <a:lnTo>
                    <a:pt x="2491651" y="12282"/>
                  </a:lnTo>
                  <a:lnTo>
                    <a:pt x="2443980" y="8548"/>
                  </a:lnTo>
                  <a:lnTo>
                    <a:pt x="2396123" y="5483"/>
                  </a:lnTo>
                  <a:lnTo>
                    <a:pt x="2348086" y="3091"/>
                  </a:lnTo>
                  <a:lnTo>
                    <a:pt x="2299874" y="1377"/>
                  </a:lnTo>
                  <a:lnTo>
                    <a:pt x="2251491" y="345"/>
                  </a:lnTo>
                  <a:lnTo>
                    <a:pt x="220294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60396"/>
              <a:ext cx="5385815" cy="6197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3415" y="0"/>
              <a:ext cx="4480560" cy="2514600"/>
            </a:xfrm>
            <a:custGeom>
              <a:avLst/>
              <a:gdLst/>
              <a:ahLst/>
              <a:cxnLst/>
              <a:rect l="l" t="t" r="r" b="b"/>
              <a:pathLst>
                <a:path w="4480559" h="2514600">
                  <a:moveTo>
                    <a:pt x="4462145" y="0"/>
                  </a:moveTo>
                  <a:lnTo>
                    <a:pt x="18414" y="0"/>
                  </a:lnTo>
                  <a:lnTo>
                    <a:pt x="11557" y="44703"/>
                  </a:lnTo>
                  <a:lnTo>
                    <a:pt x="7428" y="90025"/>
                  </a:lnTo>
                  <a:lnTo>
                    <a:pt x="4197" y="135609"/>
                  </a:lnTo>
                  <a:lnTo>
                    <a:pt x="1873" y="181443"/>
                  </a:lnTo>
                  <a:lnTo>
                    <a:pt x="470" y="227514"/>
                  </a:lnTo>
                  <a:lnTo>
                    <a:pt x="0" y="273811"/>
                  </a:lnTo>
                  <a:lnTo>
                    <a:pt x="505" y="321905"/>
                  </a:lnTo>
                  <a:lnTo>
                    <a:pt x="2016" y="369752"/>
                  </a:lnTo>
                  <a:lnTo>
                    <a:pt x="4522" y="417341"/>
                  </a:lnTo>
                  <a:lnTo>
                    <a:pt x="8012" y="464663"/>
                  </a:lnTo>
                  <a:lnTo>
                    <a:pt x="12477" y="511708"/>
                  </a:lnTo>
                  <a:lnTo>
                    <a:pt x="17907" y="558465"/>
                  </a:lnTo>
                  <a:lnTo>
                    <a:pt x="24291" y="604924"/>
                  </a:lnTo>
                  <a:lnTo>
                    <a:pt x="31619" y="651076"/>
                  </a:lnTo>
                  <a:lnTo>
                    <a:pt x="39882" y="696910"/>
                  </a:lnTo>
                  <a:lnTo>
                    <a:pt x="49068" y="742415"/>
                  </a:lnTo>
                  <a:lnTo>
                    <a:pt x="59169" y="787583"/>
                  </a:lnTo>
                  <a:lnTo>
                    <a:pt x="70173" y="832403"/>
                  </a:lnTo>
                  <a:lnTo>
                    <a:pt x="82072" y="876864"/>
                  </a:lnTo>
                  <a:lnTo>
                    <a:pt x="94854" y="920957"/>
                  </a:lnTo>
                  <a:lnTo>
                    <a:pt x="108510" y="964671"/>
                  </a:lnTo>
                  <a:lnTo>
                    <a:pt x="123029" y="1007997"/>
                  </a:lnTo>
                  <a:lnTo>
                    <a:pt x="138401" y="1050924"/>
                  </a:lnTo>
                  <a:lnTo>
                    <a:pt x="154617" y="1093442"/>
                  </a:lnTo>
                  <a:lnTo>
                    <a:pt x="171666" y="1135542"/>
                  </a:lnTo>
                  <a:lnTo>
                    <a:pt x="189538" y="1177212"/>
                  </a:lnTo>
                  <a:lnTo>
                    <a:pt x="208223" y="1218443"/>
                  </a:lnTo>
                  <a:lnTo>
                    <a:pt x="227711" y="1259225"/>
                  </a:lnTo>
                  <a:lnTo>
                    <a:pt x="247991" y="1299547"/>
                  </a:lnTo>
                  <a:lnTo>
                    <a:pt x="269055" y="1339400"/>
                  </a:lnTo>
                  <a:lnTo>
                    <a:pt x="290891" y="1378774"/>
                  </a:lnTo>
                  <a:lnTo>
                    <a:pt x="313489" y="1417657"/>
                  </a:lnTo>
                  <a:lnTo>
                    <a:pt x="336839" y="1456041"/>
                  </a:lnTo>
                  <a:lnTo>
                    <a:pt x="360932" y="1493915"/>
                  </a:lnTo>
                  <a:lnTo>
                    <a:pt x="385757" y="1531269"/>
                  </a:lnTo>
                  <a:lnTo>
                    <a:pt x="411304" y="1568093"/>
                  </a:lnTo>
                  <a:lnTo>
                    <a:pt x="437563" y="1604377"/>
                  </a:lnTo>
                  <a:lnTo>
                    <a:pt x="464524" y="1640110"/>
                  </a:lnTo>
                  <a:lnTo>
                    <a:pt x="492176" y="1675283"/>
                  </a:lnTo>
                  <a:lnTo>
                    <a:pt x="520510" y="1709885"/>
                  </a:lnTo>
                  <a:lnTo>
                    <a:pt x="549515" y="1743907"/>
                  </a:lnTo>
                  <a:lnTo>
                    <a:pt x="579182" y="1777337"/>
                  </a:lnTo>
                  <a:lnTo>
                    <a:pt x="609500" y="1810167"/>
                  </a:lnTo>
                  <a:lnTo>
                    <a:pt x="640460" y="1842386"/>
                  </a:lnTo>
                  <a:lnTo>
                    <a:pt x="672050" y="1873984"/>
                  </a:lnTo>
                  <a:lnTo>
                    <a:pt x="704262" y="1904951"/>
                  </a:lnTo>
                  <a:lnTo>
                    <a:pt x="737084" y="1935276"/>
                  </a:lnTo>
                  <a:lnTo>
                    <a:pt x="770507" y="1964950"/>
                  </a:lnTo>
                  <a:lnTo>
                    <a:pt x="804521" y="1993962"/>
                  </a:lnTo>
                  <a:lnTo>
                    <a:pt x="839115" y="2022303"/>
                  </a:lnTo>
                  <a:lnTo>
                    <a:pt x="874279" y="2049962"/>
                  </a:lnTo>
                  <a:lnTo>
                    <a:pt x="910004" y="2076929"/>
                  </a:lnTo>
                  <a:lnTo>
                    <a:pt x="946280" y="2103194"/>
                  </a:lnTo>
                  <a:lnTo>
                    <a:pt x="983095" y="2128747"/>
                  </a:lnTo>
                  <a:lnTo>
                    <a:pt x="1020441" y="2153578"/>
                  </a:lnTo>
                  <a:lnTo>
                    <a:pt x="1058306" y="2177677"/>
                  </a:lnTo>
                  <a:lnTo>
                    <a:pt x="1096681" y="2201033"/>
                  </a:lnTo>
                  <a:lnTo>
                    <a:pt x="1135556" y="2223637"/>
                  </a:lnTo>
                  <a:lnTo>
                    <a:pt x="1174921" y="2245478"/>
                  </a:lnTo>
                  <a:lnTo>
                    <a:pt x="1214765" y="2266546"/>
                  </a:lnTo>
                  <a:lnTo>
                    <a:pt x="1255078" y="2286832"/>
                  </a:lnTo>
                  <a:lnTo>
                    <a:pt x="1295851" y="2306324"/>
                  </a:lnTo>
                  <a:lnTo>
                    <a:pt x="1337073" y="2325014"/>
                  </a:lnTo>
                  <a:lnTo>
                    <a:pt x="1378734" y="2342890"/>
                  </a:lnTo>
                  <a:lnTo>
                    <a:pt x="1420823" y="2359944"/>
                  </a:lnTo>
                  <a:lnTo>
                    <a:pt x="1463332" y="2376163"/>
                  </a:lnTo>
                  <a:lnTo>
                    <a:pt x="1506250" y="2391540"/>
                  </a:lnTo>
                  <a:lnTo>
                    <a:pt x="1549566" y="2406062"/>
                  </a:lnTo>
                  <a:lnTo>
                    <a:pt x="1593271" y="2419721"/>
                  </a:lnTo>
                  <a:lnTo>
                    <a:pt x="1637354" y="2432507"/>
                  </a:lnTo>
                  <a:lnTo>
                    <a:pt x="1681806" y="2444408"/>
                  </a:lnTo>
                  <a:lnTo>
                    <a:pt x="1726616" y="2455415"/>
                  </a:lnTo>
                  <a:lnTo>
                    <a:pt x="1771774" y="2465518"/>
                  </a:lnTo>
                  <a:lnTo>
                    <a:pt x="1817270" y="2474707"/>
                  </a:lnTo>
                  <a:lnTo>
                    <a:pt x="1863094" y="2482972"/>
                  </a:lnTo>
                  <a:lnTo>
                    <a:pt x="1909236" y="2490302"/>
                  </a:lnTo>
                  <a:lnTo>
                    <a:pt x="1955686" y="2496688"/>
                  </a:lnTo>
                  <a:lnTo>
                    <a:pt x="2002433" y="2502119"/>
                  </a:lnTo>
                  <a:lnTo>
                    <a:pt x="2049468" y="2506585"/>
                  </a:lnTo>
                  <a:lnTo>
                    <a:pt x="2096780" y="2510076"/>
                  </a:lnTo>
                  <a:lnTo>
                    <a:pt x="2144359" y="2512582"/>
                  </a:lnTo>
                  <a:lnTo>
                    <a:pt x="2192196" y="2514094"/>
                  </a:lnTo>
                  <a:lnTo>
                    <a:pt x="2240280" y="2514600"/>
                  </a:lnTo>
                  <a:lnTo>
                    <a:pt x="2288363" y="2514094"/>
                  </a:lnTo>
                  <a:lnTo>
                    <a:pt x="2336200" y="2512582"/>
                  </a:lnTo>
                  <a:lnTo>
                    <a:pt x="2383779" y="2510076"/>
                  </a:lnTo>
                  <a:lnTo>
                    <a:pt x="2431091" y="2506585"/>
                  </a:lnTo>
                  <a:lnTo>
                    <a:pt x="2478126" y="2502119"/>
                  </a:lnTo>
                  <a:lnTo>
                    <a:pt x="2524873" y="2496688"/>
                  </a:lnTo>
                  <a:lnTo>
                    <a:pt x="2571323" y="2490302"/>
                  </a:lnTo>
                  <a:lnTo>
                    <a:pt x="2617465" y="2482972"/>
                  </a:lnTo>
                  <a:lnTo>
                    <a:pt x="2663289" y="2474707"/>
                  </a:lnTo>
                  <a:lnTo>
                    <a:pt x="2708785" y="2465518"/>
                  </a:lnTo>
                  <a:lnTo>
                    <a:pt x="2753943" y="2455415"/>
                  </a:lnTo>
                  <a:lnTo>
                    <a:pt x="2798753" y="2444408"/>
                  </a:lnTo>
                  <a:lnTo>
                    <a:pt x="2843205" y="2432507"/>
                  </a:lnTo>
                  <a:lnTo>
                    <a:pt x="2887288" y="2419721"/>
                  </a:lnTo>
                  <a:lnTo>
                    <a:pt x="2930993" y="2406062"/>
                  </a:lnTo>
                  <a:lnTo>
                    <a:pt x="2974309" y="2391540"/>
                  </a:lnTo>
                  <a:lnTo>
                    <a:pt x="3017227" y="2376163"/>
                  </a:lnTo>
                  <a:lnTo>
                    <a:pt x="3059736" y="2359944"/>
                  </a:lnTo>
                  <a:lnTo>
                    <a:pt x="3101825" y="2342890"/>
                  </a:lnTo>
                  <a:lnTo>
                    <a:pt x="3143486" y="2325014"/>
                  </a:lnTo>
                  <a:lnTo>
                    <a:pt x="3184708" y="2306324"/>
                  </a:lnTo>
                  <a:lnTo>
                    <a:pt x="3225481" y="2286832"/>
                  </a:lnTo>
                  <a:lnTo>
                    <a:pt x="3265794" y="2266546"/>
                  </a:lnTo>
                  <a:lnTo>
                    <a:pt x="3305638" y="2245478"/>
                  </a:lnTo>
                  <a:lnTo>
                    <a:pt x="3345003" y="2223637"/>
                  </a:lnTo>
                  <a:lnTo>
                    <a:pt x="3383878" y="2201033"/>
                  </a:lnTo>
                  <a:lnTo>
                    <a:pt x="3422253" y="2177677"/>
                  </a:lnTo>
                  <a:lnTo>
                    <a:pt x="3460118" y="2153578"/>
                  </a:lnTo>
                  <a:lnTo>
                    <a:pt x="3497464" y="2128747"/>
                  </a:lnTo>
                  <a:lnTo>
                    <a:pt x="3534279" y="2103194"/>
                  </a:lnTo>
                  <a:lnTo>
                    <a:pt x="3570555" y="2076929"/>
                  </a:lnTo>
                  <a:lnTo>
                    <a:pt x="3606280" y="2049962"/>
                  </a:lnTo>
                  <a:lnTo>
                    <a:pt x="3641444" y="2022303"/>
                  </a:lnTo>
                  <a:lnTo>
                    <a:pt x="3676038" y="1993962"/>
                  </a:lnTo>
                  <a:lnTo>
                    <a:pt x="3710052" y="1964950"/>
                  </a:lnTo>
                  <a:lnTo>
                    <a:pt x="3743475" y="1935276"/>
                  </a:lnTo>
                  <a:lnTo>
                    <a:pt x="3776297" y="1904951"/>
                  </a:lnTo>
                  <a:lnTo>
                    <a:pt x="3808509" y="1873984"/>
                  </a:lnTo>
                  <a:lnTo>
                    <a:pt x="3840099" y="1842386"/>
                  </a:lnTo>
                  <a:lnTo>
                    <a:pt x="3871059" y="1810167"/>
                  </a:lnTo>
                  <a:lnTo>
                    <a:pt x="3901377" y="1777337"/>
                  </a:lnTo>
                  <a:lnTo>
                    <a:pt x="3931044" y="1743907"/>
                  </a:lnTo>
                  <a:lnTo>
                    <a:pt x="3960049" y="1709885"/>
                  </a:lnTo>
                  <a:lnTo>
                    <a:pt x="3988383" y="1675283"/>
                  </a:lnTo>
                  <a:lnTo>
                    <a:pt x="4016035" y="1640110"/>
                  </a:lnTo>
                  <a:lnTo>
                    <a:pt x="4042996" y="1604377"/>
                  </a:lnTo>
                  <a:lnTo>
                    <a:pt x="4069255" y="1568093"/>
                  </a:lnTo>
                  <a:lnTo>
                    <a:pt x="4094802" y="1531269"/>
                  </a:lnTo>
                  <a:lnTo>
                    <a:pt x="4119627" y="1493915"/>
                  </a:lnTo>
                  <a:lnTo>
                    <a:pt x="4143720" y="1456041"/>
                  </a:lnTo>
                  <a:lnTo>
                    <a:pt x="4167070" y="1417657"/>
                  </a:lnTo>
                  <a:lnTo>
                    <a:pt x="4189668" y="1378774"/>
                  </a:lnTo>
                  <a:lnTo>
                    <a:pt x="4211504" y="1339400"/>
                  </a:lnTo>
                  <a:lnTo>
                    <a:pt x="4232568" y="1299547"/>
                  </a:lnTo>
                  <a:lnTo>
                    <a:pt x="4252848" y="1259225"/>
                  </a:lnTo>
                  <a:lnTo>
                    <a:pt x="4272336" y="1218443"/>
                  </a:lnTo>
                  <a:lnTo>
                    <a:pt x="4291021" y="1177212"/>
                  </a:lnTo>
                  <a:lnTo>
                    <a:pt x="4308893" y="1135542"/>
                  </a:lnTo>
                  <a:lnTo>
                    <a:pt x="4325942" y="1093442"/>
                  </a:lnTo>
                  <a:lnTo>
                    <a:pt x="4342158" y="1050924"/>
                  </a:lnTo>
                  <a:lnTo>
                    <a:pt x="4357530" y="1007997"/>
                  </a:lnTo>
                  <a:lnTo>
                    <a:pt x="4372049" y="964671"/>
                  </a:lnTo>
                  <a:lnTo>
                    <a:pt x="4385705" y="920957"/>
                  </a:lnTo>
                  <a:lnTo>
                    <a:pt x="4398487" y="876864"/>
                  </a:lnTo>
                  <a:lnTo>
                    <a:pt x="4410386" y="832403"/>
                  </a:lnTo>
                  <a:lnTo>
                    <a:pt x="4421390" y="787583"/>
                  </a:lnTo>
                  <a:lnTo>
                    <a:pt x="4431491" y="742415"/>
                  </a:lnTo>
                  <a:lnTo>
                    <a:pt x="4440677" y="696910"/>
                  </a:lnTo>
                  <a:lnTo>
                    <a:pt x="4448940" y="651076"/>
                  </a:lnTo>
                  <a:lnTo>
                    <a:pt x="4456268" y="604924"/>
                  </a:lnTo>
                  <a:lnTo>
                    <a:pt x="4462652" y="558465"/>
                  </a:lnTo>
                  <a:lnTo>
                    <a:pt x="4468082" y="511708"/>
                  </a:lnTo>
                  <a:lnTo>
                    <a:pt x="4472547" y="464663"/>
                  </a:lnTo>
                  <a:lnTo>
                    <a:pt x="4476037" y="417341"/>
                  </a:lnTo>
                  <a:lnTo>
                    <a:pt x="4478543" y="369752"/>
                  </a:lnTo>
                  <a:lnTo>
                    <a:pt x="4480054" y="321905"/>
                  </a:lnTo>
                  <a:lnTo>
                    <a:pt x="4480560" y="273811"/>
                  </a:lnTo>
                  <a:lnTo>
                    <a:pt x="4480089" y="227514"/>
                  </a:lnTo>
                  <a:lnTo>
                    <a:pt x="4478686" y="181443"/>
                  </a:lnTo>
                  <a:lnTo>
                    <a:pt x="4476362" y="135609"/>
                  </a:lnTo>
                  <a:lnTo>
                    <a:pt x="4473131" y="90025"/>
                  </a:lnTo>
                  <a:lnTo>
                    <a:pt x="4469003" y="44703"/>
                  </a:lnTo>
                  <a:lnTo>
                    <a:pt x="4462145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Slika 6">
            <a:extLst>
              <a:ext uri="{FF2B5EF4-FFF2-40B4-BE49-F238E27FC236}">
                <a16:creationId xmlns:a16="http://schemas.microsoft.com/office/drawing/2014/main" id="{8D1AF337-BF3D-42B5-2BC7-90CBAAE99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370" y="164442"/>
            <a:ext cx="2914650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C9ABC18-E42F-9CA7-D5E4-F722C7BC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sl-SI" sz="5600"/>
              <a:t>RAZMISLI 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Thinking Emoji Emoticon Stock Illustrations – 1,929 Thinking Emoji Emoticon  Stock Illustrations, Vectors &amp; Clipart - Dreamstime">
            <a:extLst>
              <a:ext uri="{FF2B5EF4-FFF2-40B4-BE49-F238E27FC236}">
                <a16:creationId xmlns:a16="http://schemas.microsoft.com/office/drawing/2014/main" id="{928C6E63-A6EB-8B5E-7D6A-9E68A0C9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" b="1"/>
          <a:stretch/>
        </p:blipFill>
        <p:spPr>
          <a:xfrm>
            <a:off x="3530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6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EBC559F-F142-D45B-65A6-37FAB8124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7715" y="2990818"/>
            <a:ext cx="4713833" cy="289355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lIns="0" tIns="0" rIns="0" bIns="0" anchor="t">
            <a:norm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sl-SI" dirty="0">
                <a:solidFill>
                  <a:srgbClr val="000000">
                    <a:alpha val="80000"/>
                  </a:srgbClr>
                </a:solidFill>
              </a:rPr>
              <a:t>Kako pogosto uživaš lokalno pridelano hrano?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sl-SI" dirty="0">
                <a:solidFill>
                  <a:srgbClr val="000000">
                    <a:alpha val="80000"/>
                  </a:srgbClr>
                </a:solidFill>
              </a:rPr>
              <a:t>Kaj imaš najraje za zajtrk?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sl-SI" dirty="0">
                <a:solidFill>
                  <a:srgbClr val="000000">
                    <a:alpha val="80000"/>
                  </a:srgbClr>
                </a:solidFill>
              </a:rPr>
              <a:t>Zakaj misliš, da je med del zdravega </a:t>
            </a:r>
            <a:r>
              <a:rPr lang="sl-SI">
                <a:solidFill>
                  <a:srgbClr val="000000">
                    <a:alpha val="80000"/>
                  </a:srgbClr>
                </a:solidFill>
              </a:rPr>
              <a:t>krožnika?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sl-SI" dirty="0">
                <a:solidFill>
                  <a:srgbClr val="000000">
                    <a:alpha val="80000"/>
                  </a:srgbClr>
                </a:solidFill>
              </a:rPr>
              <a:t>Kaj si v tem tednu novega spoznal o slovenski hrani?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endParaRPr lang="sl-SI" dirty="0">
              <a:solidFill>
                <a:srgbClr val="000000">
                  <a:alpha val="80000"/>
                </a:srgbClr>
              </a:solidFill>
            </a:endParaRPr>
          </a:p>
        </p:txBody>
      </p:sp>
      <p:sp>
        <p:nvSpPr>
          <p:cNvPr id="7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10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8895" y="3832301"/>
            <a:ext cx="5504307" cy="236475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algn="ctr">
              <a:lnSpc>
                <a:spcPct val="90400"/>
              </a:lnSpc>
              <a:spcBef>
                <a:spcPts val="560"/>
              </a:spcBef>
            </a:pPr>
            <a:r>
              <a:rPr lang="sl-SI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UŽIVAJTE V TRADICIONALNEM SLOVENSKEM ZAJTRKU </a:t>
            </a:r>
          </a:p>
          <a:p>
            <a:pPr marL="12700" marR="5080" algn="ctr">
              <a:lnSpc>
                <a:spcPct val="90400"/>
              </a:lnSpc>
              <a:spcBef>
                <a:spcPts val="560"/>
              </a:spcBef>
            </a:pPr>
            <a:r>
              <a:rPr sz="4000" spc="-635" dirty="0">
                <a:solidFill>
                  <a:srgbClr val="FFFFFF"/>
                </a:solidFill>
                <a:latin typeface="Wingdings"/>
                <a:cs typeface="Wingdings"/>
              </a:rPr>
              <a:t></a:t>
            </a:r>
            <a:endParaRPr sz="4000" dirty="0">
              <a:latin typeface="Wingdings"/>
              <a:cs typeface="Wingding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544052" cy="6858000"/>
            <a:chOff x="0" y="0"/>
            <a:chExt cx="8544052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325110" cy="6858000"/>
            </a:xfrm>
            <a:custGeom>
              <a:avLst/>
              <a:gdLst/>
              <a:ahLst/>
              <a:cxnLst/>
              <a:rect l="l" t="t" r="r" b="b"/>
              <a:pathLst>
                <a:path w="5325110" h="6858000">
                  <a:moveTo>
                    <a:pt x="3730752" y="5213096"/>
                  </a:moveTo>
                  <a:lnTo>
                    <a:pt x="3730371" y="5164887"/>
                  </a:lnTo>
                  <a:lnTo>
                    <a:pt x="3729278" y="5116855"/>
                  </a:lnTo>
                  <a:lnTo>
                    <a:pt x="3727450" y="5069002"/>
                  </a:lnTo>
                  <a:lnTo>
                    <a:pt x="3724897" y="5021338"/>
                  </a:lnTo>
                  <a:lnTo>
                    <a:pt x="3721620" y="4973866"/>
                  </a:lnTo>
                  <a:lnTo>
                    <a:pt x="3717633" y="4926596"/>
                  </a:lnTo>
                  <a:lnTo>
                    <a:pt x="3712946" y="4879530"/>
                  </a:lnTo>
                  <a:lnTo>
                    <a:pt x="3707561" y="4832667"/>
                  </a:lnTo>
                  <a:lnTo>
                    <a:pt x="3701465" y="4786033"/>
                  </a:lnTo>
                  <a:lnTo>
                    <a:pt x="3694684" y="4739614"/>
                  </a:lnTo>
                  <a:lnTo>
                    <a:pt x="3687229" y="4693412"/>
                  </a:lnTo>
                  <a:lnTo>
                    <a:pt x="3679075" y="4647450"/>
                  </a:lnTo>
                  <a:lnTo>
                    <a:pt x="3670262" y="4601730"/>
                  </a:lnTo>
                  <a:lnTo>
                    <a:pt x="3660775" y="4556239"/>
                  </a:lnTo>
                  <a:lnTo>
                    <a:pt x="3650615" y="4511002"/>
                  </a:lnTo>
                  <a:lnTo>
                    <a:pt x="3639807" y="4466018"/>
                  </a:lnTo>
                  <a:lnTo>
                    <a:pt x="3628339" y="4421289"/>
                  </a:lnTo>
                  <a:lnTo>
                    <a:pt x="3616236" y="4376826"/>
                  </a:lnTo>
                  <a:lnTo>
                    <a:pt x="3603472" y="4332643"/>
                  </a:lnTo>
                  <a:lnTo>
                    <a:pt x="3590086" y="4288714"/>
                  </a:lnTo>
                  <a:lnTo>
                    <a:pt x="3576053" y="4245076"/>
                  </a:lnTo>
                  <a:lnTo>
                    <a:pt x="3561410" y="4201718"/>
                  </a:lnTo>
                  <a:lnTo>
                    <a:pt x="3546132" y="4158653"/>
                  </a:lnTo>
                  <a:lnTo>
                    <a:pt x="3530244" y="4115879"/>
                  </a:lnTo>
                  <a:lnTo>
                    <a:pt x="3513747" y="4073410"/>
                  </a:lnTo>
                  <a:lnTo>
                    <a:pt x="3496640" y="4031246"/>
                  </a:lnTo>
                  <a:lnTo>
                    <a:pt x="3478936" y="3989400"/>
                  </a:lnTo>
                  <a:lnTo>
                    <a:pt x="3460635" y="3947858"/>
                  </a:lnTo>
                  <a:lnTo>
                    <a:pt x="3441738" y="3906647"/>
                  </a:lnTo>
                  <a:lnTo>
                    <a:pt x="3422269" y="3865753"/>
                  </a:lnTo>
                  <a:lnTo>
                    <a:pt x="3402215" y="3825202"/>
                  </a:lnTo>
                  <a:lnTo>
                    <a:pt x="3381591" y="3784993"/>
                  </a:lnTo>
                  <a:lnTo>
                    <a:pt x="3360394" y="3745115"/>
                  </a:lnTo>
                  <a:lnTo>
                    <a:pt x="3338639" y="3705593"/>
                  </a:lnTo>
                  <a:lnTo>
                    <a:pt x="3316325" y="3666426"/>
                  </a:lnTo>
                  <a:lnTo>
                    <a:pt x="3293465" y="3627615"/>
                  </a:lnTo>
                  <a:lnTo>
                    <a:pt x="3270046" y="3589172"/>
                  </a:lnTo>
                  <a:lnTo>
                    <a:pt x="3246094" y="3551097"/>
                  </a:lnTo>
                  <a:lnTo>
                    <a:pt x="3221609" y="3513391"/>
                  </a:lnTo>
                  <a:lnTo>
                    <a:pt x="3196590" y="3476079"/>
                  </a:lnTo>
                  <a:lnTo>
                    <a:pt x="3171050" y="3439147"/>
                  </a:lnTo>
                  <a:lnTo>
                    <a:pt x="3144977" y="3402609"/>
                  </a:lnTo>
                  <a:lnTo>
                    <a:pt x="3118396" y="3366465"/>
                  </a:lnTo>
                  <a:lnTo>
                    <a:pt x="3091319" y="3330727"/>
                  </a:lnTo>
                  <a:lnTo>
                    <a:pt x="3063722" y="3295383"/>
                  </a:lnTo>
                  <a:lnTo>
                    <a:pt x="3035630" y="3260471"/>
                  </a:lnTo>
                  <a:lnTo>
                    <a:pt x="3007042" y="3225965"/>
                  </a:lnTo>
                  <a:lnTo>
                    <a:pt x="2977972" y="3191891"/>
                  </a:lnTo>
                  <a:lnTo>
                    <a:pt x="2948419" y="3158236"/>
                  </a:lnTo>
                  <a:lnTo>
                    <a:pt x="2918396" y="3125025"/>
                  </a:lnTo>
                  <a:lnTo>
                    <a:pt x="2887891" y="3092246"/>
                  </a:lnTo>
                  <a:lnTo>
                    <a:pt x="2856915" y="3059912"/>
                  </a:lnTo>
                  <a:lnTo>
                    <a:pt x="2825496" y="3028035"/>
                  </a:lnTo>
                  <a:lnTo>
                    <a:pt x="2793606" y="2996615"/>
                  </a:lnTo>
                  <a:lnTo>
                    <a:pt x="2761272" y="2965653"/>
                  </a:lnTo>
                  <a:lnTo>
                    <a:pt x="2728480" y="2935147"/>
                  </a:lnTo>
                  <a:lnTo>
                    <a:pt x="2695270" y="2905125"/>
                  </a:lnTo>
                  <a:lnTo>
                    <a:pt x="2661615" y="2875572"/>
                  </a:lnTo>
                  <a:lnTo>
                    <a:pt x="2627528" y="2846514"/>
                  </a:lnTo>
                  <a:lnTo>
                    <a:pt x="2593022" y="2817926"/>
                  </a:lnTo>
                  <a:lnTo>
                    <a:pt x="2558084" y="2789847"/>
                  </a:lnTo>
                  <a:lnTo>
                    <a:pt x="2522753" y="2762262"/>
                  </a:lnTo>
                  <a:lnTo>
                    <a:pt x="2487003" y="2735173"/>
                  </a:lnTo>
                  <a:lnTo>
                    <a:pt x="2450858" y="2708605"/>
                  </a:lnTo>
                  <a:lnTo>
                    <a:pt x="2414308" y="2682544"/>
                  </a:lnTo>
                  <a:lnTo>
                    <a:pt x="2377376" y="2657005"/>
                  </a:lnTo>
                  <a:lnTo>
                    <a:pt x="2340051" y="2631986"/>
                  </a:lnTo>
                  <a:lnTo>
                    <a:pt x="2302345" y="2607500"/>
                  </a:lnTo>
                  <a:lnTo>
                    <a:pt x="2264257" y="2583548"/>
                  </a:lnTo>
                  <a:lnTo>
                    <a:pt x="2225814" y="2560142"/>
                  </a:lnTo>
                  <a:lnTo>
                    <a:pt x="2186990" y="2537282"/>
                  </a:lnTo>
                  <a:lnTo>
                    <a:pt x="2147824" y="2514968"/>
                  </a:lnTo>
                  <a:lnTo>
                    <a:pt x="2108289" y="2493226"/>
                  </a:lnTo>
                  <a:lnTo>
                    <a:pt x="2068410" y="2472029"/>
                  </a:lnTo>
                  <a:lnTo>
                    <a:pt x="2028190" y="2451404"/>
                  </a:lnTo>
                  <a:lnTo>
                    <a:pt x="1987626" y="2431364"/>
                  </a:lnTo>
                  <a:lnTo>
                    <a:pt x="1946732" y="2411895"/>
                  </a:lnTo>
                  <a:lnTo>
                    <a:pt x="1905508" y="2393010"/>
                  </a:lnTo>
                  <a:lnTo>
                    <a:pt x="1863966" y="2374709"/>
                  </a:lnTo>
                  <a:lnTo>
                    <a:pt x="1822107" y="2357005"/>
                  </a:lnTo>
                  <a:lnTo>
                    <a:pt x="1779943" y="2339898"/>
                  </a:lnTo>
                  <a:lnTo>
                    <a:pt x="1737461" y="2323401"/>
                  </a:lnTo>
                  <a:lnTo>
                    <a:pt x="1694688" y="2307513"/>
                  </a:lnTo>
                  <a:lnTo>
                    <a:pt x="1651609" y="2292248"/>
                  </a:lnTo>
                  <a:lnTo>
                    <a:pt x="1608251" y="2277605"/>
                  </a:lnTo>
                  <a:lnTo>
                    <a:pt x="1564601" y="2263571"/>
                  </a:lnTo>
                  <a:lnTo>
                    <a:pt x="1520672" y="2250186"/>
                  </a:lnTo>
                  <a:lnTo>
                    <a:pt x="1476476" y="2237435"/>
                  </a:lnTo>
                  <a:lnTo>
                    <a:pt x="1432001" y="2225319"/>
                  </a:lnTo>
                  <a:lnTo>
                    <a:pt x="1387271" y="2213864"/>
                  </a:lnTo>
                  <a:lnTo>
                    <a:pt x="1342275" y="2203043"/>
                  </a:lnTo>
                  <a:lnTo>
                    <a:pt x="1297038" y="2192896"/>
                  </a:lnTo>
                  <a:lnTo>
                    <a:pt x="1251546" y="2183409"/>
                  </a:lnTo>
                  <a:lnTo>
                    <a:pt x="1205801" y="2174595"/>
                  </a:lnTo>
                  <a:lnTo>
                    <a:pt x="1159840" y="2166455"/>
                  </a:lnTo>
                  <a:lnTo>
                    <a:pt x="1113637" y="2158987"/>
                  </a:lnTo>
                  <a:lnTo>
                    <a:pt x="1067206" y="2152205"/>
                  </a:lnTo>
                  <a:lnTo>
                    <a:pt x="1020559" y="2146122"/>
                  </a:lnTo>
                  <a:lnTo>
                    <a:pt x="973696" y="2140737"/>
                  </a:lnTo>
                  <a:lnTo>
                    <a:pt x="926617" y="2136038"/>
                  </a:lnTo>
                  <a:lnTo>
                    <a:pt x="879348" y="2132063"/>
                  </a:lnTo>
                  <a:lnTo>
                    <a:pt x="831862" y="2128786"/>
                  </a:lnTo>
                  <a:lnTo>
                    <a:pt x="784199" y="2126234"/>
                  </a:lnTo>
                  <a:lnTo>
                    <a:pt x="736333" y="2124405"/>
                  </a:lnTo>
                  <a:lnTo>
                    <a:pt x="688289" y="2123313"/>
                  </a:lnTo>
                  <a:lnTo>
                    <a:pt x="640080" y="2122932"/>
                  </a:lnTo>
                  <a:lnTo>
                    <a:pt x="586841" y="2123389"/>
                  </a:lnTo>
                  <a:lnTo>
                    <a:pt x="533819" y="2124722"/>
                  </a:lnTo>
                  <a:lnTo>
                    <a:pt x="481025" y="2126958"/>
                  </a:lnTo>
                  <a:lnTo>
                    <a:pt x="428472" y="2130056"/>
                  </a:lnTo>
                  <a:lnTo>
                    <a:pt x="376148" y="2134031"/>
                  </a:lnTo>
                  <a:lnTo>
                    <a:pt x="324078" y="2138870"/>
                  </a:lnTo>
                  <a:lnTo>
                    <a:pt x="272249" y="2144572"/>
                  </a:lnTo>
                  <a:lnTo>
                    <a:pt x="220687" y="2151126"/>
                  </a:lnTo>
                  <a:lnTo>
                    <a:pt x="169392" y="2158517"/>
                  </a:lnTo>
                  <a:lnTo>
                    <a:pt x="118376" y="2166747"/>
                  </a:lnTo>
                  <a:lnTo>
                    <a:pt x="67640" y="2175802"/>
                  </a:lnTo>
                  <a:lnTo>
                    <a:pt x="17195" y="2185670"/>
                  </a:lnTo>
                  <a:lnTo>
                    <a:pt x="0" y="2190115"/>
                  </a:lnTo>
                  <a:lnTo>
                    <a:pt x="0" y="6858000"/>
                  </a:lnTo>
                  <a:lnTo>
                    <a:pt x="3253232" y="6858000"/>
                  </a:lnTo>
                  <a:lnTo>
                    <a:pt x="3357753" y="6686118"/>
                  </a:lnTo>
                  <a:lnTo>
                    <a:pt x="3380448" y="6643548"/>
                  </a:lnTo>
                  <a:lnTo>
                    <a:pt x="3402495" y="6600584"/>
                  </a:lnTo>
                  <a:lnTo>
                    <a:pt x="3423894" y="6557238"/>
                  </a:lnTo>
                  <a:lnTo>
                    <a:pt x="3444621" y="6513500"/>
                  </a:lnTo>
                  <a:lnTo>
                    <a:pt x="3464687" y="6469405"/>
                  </a:lnTo>
                  <a:lnTo>
                    <a:pt x="3484080" y="6424930"/>
                  </a:lnTo>
                  <a:lnTo>
                    <a:pt x="3502799" y="6380099"/>
                  </a:lnTo>
                  <a:lnTo>
                    <a:pt x="3520821" y="6334912"/>
                  </a:lnTo>
                  <a:lnTo>
                    <a:pt x="3538156" y="6289383"/>
                  </a:lnTo>
                  <a:lnTo>
                    <a:pt x="3554780" y="6243510"/>
                  </a:lnTo>
                  <a:lnTo>
                    <a:pt x="3570706" y="6197308"/>
                  </a:lnTo>
                  <a:lnTo>
                    <a:pt x="3585921" y="6150775"/>
                  </a:lnTo>
                  <a:lnTo>
                    <a:pt x="3600412" y="6103925"/>
                  </a:lnTo>
                  <a:lnTo>
                    <a:pt x="3614178" y="6056757"/>
                  </a:lnTo>
                  <a:lnTo>
                    <a:pt x="3627209" y="6009284"/>
                  </a:lnTo>
                  <a:lnTo>
                    <a:pt x="3639502" y="5961507"/>
                  </a:lnTo>
                  <a:lnTo>
                    <a:pt x="3651046" y="5913425"/>
                  </a:lnTo>
                  <a:lnTo>
                    <a:pt x="3661841" y="5865063"/>
                  </a:lnTo>
                  <a:lnTo>
                    <a:pt x="3671874" y="5816422"/>
                  </a:lnTo>
                  <a:lnTo>
                    <a:pt x="3681145" y="5767514"/>
                  </a:lnTo>
                  <a:lnTo>
                    <a:pt x="3689654" y="5718327"/>
                  </a:lnTo>
                  <a:lnTo>
                    <a:pt x="3697363" y="5668873"/>
                  </a:lnTo>
                  <a:lnTo>
                    <a:pt x="3704310" y="5619166"/>
                  </a:lnTo>
                  <a:lnTo>
                    <a:pt x="3710444" y="5569216"/>
                  </a:lnTo>
                  <a:lnTo>
                    <a:pt x="3715791" y="5519013"/>
                  </a:lnTo>
                  <a:lnTo>
                    <a:pt x="3720338" y="5468582"/>
                  </a:lnTo>
                  <a:lnTo>
                    <a:pt x="3724071" y="5417921"/>
                  </a:lnTo>
                  <a:lnTo>
                    <a:pt x="3726980" y="5367032"/>
                  </a:lnTo>
                  <a:lnTo>
                    <a:pt x="3729063" y="5315928"/>
                  </a:lnTo>
                  <a:lnTo>
                    <a:pt x="3730320" y="5264620"/>
                  </a:lnTo>
                  <a:lnTo>
                    <a:pt x="3730752" y="5213096"/>
                  </a:lnTo>
                  <a:close/>
                </a:path>
                <a:path w="5325110" h="6858000">
                  <a:moveTo>
                    <a:pt x="5324856" y="328180"/>
                  </a:moveTo>
                  <a:lnTo>
                    <a:pt x="5324157" y="273380"/>
                  </a:lnTo>
                  <a:lnTo>
                    <a:pt x="5322100" y="218960"/>
                  </a:lnTo>
                  <a:lnTo>
                    <a:pt x="5318684" y="164909"/>
                  </a:lnTo>
                  <a:lnTo>
                    <a:pt x="5313934" y="111252"/>
                  </a:lnTo>
                  <a:lnTo>
                    <a:pt x="5296967" y="0"/>
                  </a:lnTo>
                  <a:lnTo>
                    <a:pt x="1109980" y="0"/>
                  </a:lnTo>
                  <a:lnTo>
                    <a:pt x="1092987" y="111252"/>
                  </a:lnTo>
                  <a:lnTo>
                    <a:pt x="1088212" y="164909"/>
                  </a:lnTo>
                  <a:lnTo>
                    <a:pt x="1084795" y="218960"/>
                  </a:lnTo>
                  <a:lnTo>
                    <a:pt x="1082725" y="273380"/>
                  </a:lnTo>
                  <a:lnTo>
                    <a:pt x="1082040" y="328180"/>
                  </a:lnTo>
                  <a:lnTo>
                    <a:pt x="1082560" y="376186"/>
                  </a:lnTo>
                  <a:lnTo>
                    <a:pt x="1084160" y="423938"/>
                  </a:lnTo>
                  <a:lnTo>
                    <a:pt x="1086789" y="471411"/>
                  </a:lnTo>
                  <a:lnTo>
                    <a:pt x="1090472" y="518604"/>
                  </a:lnTo>
                  <a:lnTo>
                    <a:pt x="1095171" y="565505"/>
                  </a:lnTo>
                  <a:lnTo>
                    <a:pt x="1100874" y="612089"/>
                  </a:lnTo>
                  <a:lnTo>
                    <a:pt x="1107592" y="658368"/>
                  </a:lnTo>
                  <a:lnTo>
                    <a:pt x="1115301" y="704316"/>
                  </a:lnTo>
                  <a:lnTo>
                    <a:pt x="1123975" y="749922"/>
                  </a:lnTo>
                  <a:lnTo>
                    <a:pt x="1133627" y="795185"/>
                  </a:lnTo>
                  <a:lnTo>
                    <a:pt x="1144244" y="840079"/>
                  </a:lnTo>
                  <a:lnTo>
                    <a:pt x="1155801" y="884605"/>
                  </a:lnTo>
                  <a:lnTo>
                    <a:pt x="1168285" y="928738"/>
                  </a:lnTo>
                  <a:lnTo>
                    <a:pt x="1181696" y="972489"/>
                  </a:lnTo>
                  <a:lnTo>
                    <a:pt x="1196022" y="1015822"/>
                  </a:lnTo>
                  <a:lnTo>
                    <a:pt x="1211249" y="1058735"/>
                  </a:lnTo>
                  <a:lnTo>
                    <a:pt x="1227366" y="1101229"/>
                  </a:lnTo>
                  <a:lnTo>
                    <a:pt x="1244371" y="1143279"/>
                  </a:lnTo>
                  <a:lnTo>
                    <a:pt x="1262227" y="1184871"/>
                  </a:lnTo>
                  <a:lnTo>
                    <a:pt x="1280947" y="1226007"/>
                  </a:lnTo>
                  <a:lnTo>
                    <a:pt x="1300505" y="1266659"/>
                  </a:lnTo>
                  <a:lnTo>
                    <a:pt x="1320901" y="1306842"/>
                  </a:lnTo>
                  <a:lnTo>
                    <a:pt x="1342123" y="1346517"/>
                  </a:lnTo>
                  <a:lnTo>
                    <a:pt x="1364157" y="1385684"/>
                  </a:lnTo>
                  <a:lnTo>
                    <a:pt x="1386992" y="1424330"/>
                  </a:lnTo>
                  <a:lnTo>
                    <a:pt x="1410601" y="1462455"/>
                  </a:lnTo>
                  <a:lnTo>
                    <a:pt x="1434998" y="1500035"/>
                  </a:lnTo>
                  <a:lnTo>
                    <a:pt x="1460169" y="1537055"/>
                  </a:lnTo>
                  <a:lnTo>
                    <a:pt x="1486077" y="1573517"/>
                  </a:lnTo>
                  <a:lnTo>
                    <a:pt x="1512747" y="1609407"/>
                  </a:lnTo>
                  <a:lnTo>
                    <a:pt x="1540141" y="1644700"/>
                  </a:lnTo>
                  <a:lnTo>
                    <a:pt x="1568259" y="1679409"/>
                  </a:lnTo>
                  <a:lnTo>
                    <a:pt x="1597075" y="1713496"/>
                  </a:lnTo>
                  <a:lnTo>
                    <a:pt x="1626603" y="1746973"/>
                  </a:lnTo>
                  <a:lnTo>
                    <a:pt x="1656816" y="1779816"/>
                  </a:lnTo>
                  <a:lnTo>
                    <a:pt x="1687703" y="1812010"/>
                  </a:lnTo>
                  <a:lnTo>
                    <a:pt x="1719262" y="1843557"/>
                  </a:lnTo>
                  <a:lnTo>
                    <a:pt x="1751469" y="1874443"/>
                  </a:lnTo>
                  <a:lnTo>
                    <a:pt x="1784311" y="1904644"/>
                  </a:lnTo>
                  <a:lnTo>
                    <a:pt x="1817789" y="1934159"/>
                  </a:lnTo>
                  <a:lnTo>
                    <a:pt x="1851901" y="1962975"/>
                  </a:lnTo>
                  <a:lnTo>
                    <a:pt x="1886610" y="1991093"/>
                  </a:lnTo>
                  <a:lnTo>
                    <a:pt x="1921916" y="2018474"/>
                  </a:lnTo>
                  <a:lnTo>
                    <a:pt x="1957806" y="2045131"/>
                  </a:lnTo>
                  <a:lnTo>
                    <a:pt x="1994281" y="2071039"/>
                  </a:lnTo>
                  <a:lnTo>
                    <a:pt x="2031314" y="2096198"/>
                  </a:lnTo>
                  <a:lnTo>
                    <a:pt x="2068906" y="2120582"/>
                  </a:lnTo>
                  <a:lnTo>
                    <a:pt x="2107031" y="2144204"/>
                  </a:lnTo>
                  <a:lnTo>
                    <a:pt x="2145690" y="2167026"/>
                  </a:lnTo>
                  <a:lnTo>
                    <a:pt x="2184870" y="2189048"/>
                  </a:lnTo>
                  <a:lnTo>
                    <a:pt x="2224557" y="2210257"/>
                  </a:lnTo>
                  <a:lnTo>
                    <a:pt x="2264740" y="2230653"/>
                  </a:lnTo>
                  <a:lnTo>
                    <a:pt x="2305405" y="2250211"/>
                  </a:lnTo>
                  <a:lnTo>
                    <a:pt x="2346553" y="2268931"/>
                  </a:lnTo>
                  <a:lnTo>
                    <a:pt x="2388158" y="2286787"/>
                  </a:lnTo>
                  <a:lnTo>
                    <a:pt x="2430221" y="2303780"/>
                  </a:lnTo>
                  <a:lnTo>
                    <a:pt x="2472715" y="2319883"/>
                  </a:lnTo>
                  <a:lnTo>
                    <a:pt x="2515641" y="2335111"/>
                  </a:lnTo>
                  <a:lnTo>
                    <a:pt x="2558986" y="2349436"/>
                  </a:lnTo>
                  <a:lnTo>
                    <a:pt x="2602738" y="2362847"/>
                  </a:lnTo>
                  <a:lnTo>
                    <a:pt x="2646883" y="2375331"/>
                  </a:lnTo>
                  <a:lnTo>
                    <a:pt x="2691422" y="2386876"/>
                  </a:lnTo>
                  <a:lnTo>
                    <a:pt x="2736329" y="2397493"/>
                  </a:lnTo>
                  <a:lnTo>
                    <a:pt x="2781592" y="2407132"/>
                  </a:lnTo>
                  <a:lnTo>
                    <a:pt x="2827210" y="2415819"/>
                  </a:lnTo>
                  <a:lnTo>
                    <a:pt x="2873171" y="2423528"/>
                  </a:lnTo>
                  <a:lnTo>
                    <a:pt x="2919463" y="2430234"/>
                  </a:lnTo>
                  <a:lnTo>
                    <a:pt x="2966059" y="2435949"/>
                  </a:lnTo>
                  <a:lnTo>
                    <a:pt x="3012973" y="2440635"/>
                  </a:lnTo>
                  <a:lnTo>
                    <a:pt x="3060179" y="2444318"/>
                  </a:lnTo>
                  <a:lnTo>
                    <a:pt x="3107664" y="2446947"/>
                  </a:lnTo>
                  <a:lnTo>
                    <a:pt x="3155416" y="2448547"/>
                  </a:lnTo>
                  <a:lnTo>
                    <a:pt x="3203448" y="2449068"/>
                  </a:lnTo>
                  <a:lnTo>
                    <a:pt x="3251466" y="2448547"/>
                  </a:lnTo>
                  <a:lnTo>
                    <a:pt x="3299218" y="2446947"/>
                  </a:lnTo>
                  <a:lnTo>
                    <a:pt x="3346704" y="2444318"/>
                  </a:lnTo>
                  <a:lnTo>
                    <a:pt x="3393910" y="2440635"/>
                  </a:lnTo>
                  <a:lnTo>
                    <a:pt x="3440823" y="2435949"/>
                  </a:lnTo>
                  <a:lnTo>
                    <a:pt x="3487420" y="2430234"/>
                  </a:lnTo>
                  <a:lnTo>
                    <a:pt x="3533711" y="2423528"/>
                  </a:lnTo>
                  <a:lnTo>
                    <a:pt x="3579672" y="2415819"/>
                  </a:lnTo>
                  <a:lnTo>
                    <a:pt x="3625291" y="2407132"/>
                  </a:lnTo>
                  <a:lnTo>
                    <a:pt x="3670554" y="2397493"/>
                  </a:lnTo>
                  <a:lnTo>
                    <a:pt x="3715461" y="2386876"/>
                  </a:lnTo>
                  <a:lnTo>
                    <a:pt x="3760000" y="2375331"/>
                  </a:lnTo>
                  <a:lnTo>
                    <a:pt x="3804145" y="2362847"/>
                  </a:lnTo>
                  <a:lnTo>
                    <a:pt x="3847896" y="2349436"/>
                  </a:lnTo>
                  <a:lnTo>
                    <a:pt x="3891242" y="2335111"/>
                  </a:lnTo>
                  <a:lnTo>
                    <a:pt x="3934168" y="2319883"/>
                  </a:lnTo>
                  <a:lnTo>
                    <a:pt x="3976662" y="2303780"/>
                  </a:lnTo>
                  <a:lnTo>
                    <a:pt x="4018724" y="2286787"/>
                  </a:lnTo>
                  <a:lnTo>
                    <a:pt x="4060329" y="2268931"/>
                  </a:lnTo>
                  <a:lnTo>
                    <a:pt x="4101477" y="2250211"/>
                  </a:lnTo>
                  <a:lnTo>
                    <a:pt x="4142143" y="2230653"/>
                  </a:lnTo>
                  <a:lnTo>
                    <a:pt x="4182326" y="2210257"/>
                  </a:lnTo>
                  <a:lnTo>
                    <a:pt x="4222013" y="2189048"/>
                  </a:lnTo>
                  <a:lnTo>
                    <a:pt x="4261193" y="2167026"/>
                  </a:lnTo>
                  <a:lnTo>
                    <a:pt x="4299851" y="2144204"/>
                  </a:lnTo>
                  <a:lnTo>
                    <a:pt x="4337977" y="2120582"/>
                  </a:lnTo>
                  <a:lnTo>
                    <a:pt x="4375569" y="2096198"/>
                  </a:lnTo>
                  <a:lnTo>
                    <a:pt x="4412602" y="2071039"/>
                  </a:lnTo>
                  <a:lnTo>
                    <a:pt x="4449076" y="2045131"/>
                  </a:lnTo>
                  <a:lnTo>
                    <a:pt x="4484967" y="2018474"/>
                  </a:lnTo>
                  <a:lnTo>
                    <a:pt x="4520273" y="1991093"/>
                  </a:lnTo>
                  <a:lnTo>
                    <a:pt x="4554982" y="1962975"/>
                  </a:lnTo>
                  <a:lnTo>
                    <a:pt x="4589094" y="1934159"/>
                  </a:lnTo>
                  <a:lnTo>
                    <a:pt x="4622571" y="1904644"/>
                  </a:lnTo>
                  <a:lnTo>
                    <a:pt x="4655413" y="1874443"/>
                  </a:lnTo>
                  <a:lnTo>
                    <a:pt x="4687621" y="1843557"/>
                  </a:lnTo>
                  <a:lnTo>
                    <a:pt x="4719180" y="1812010"/>
                  </a:lnTo>
                  <a:lnTo>
                    <a:pt x="4750066" y="1779816"/>
                  </a:lnTo>
                  <a:lnTo>
                    <a:pt x="4780280" y="1746973"/>
                  </a:lnTo>
                  <a:lnTo>
                    <a:pt x="4809807" y="1713496"/>
                  </a:lnTo>
                  <a:lnTo>
                    <a:pt x="4838624" y="1679409"/>
                  </a:lnTo>
                  <a:lnTo>
                    <a:pt x="4866741" y="1644700"/>
                  </a:lnTo>
                  <a:lnTo>
                    <a:pt x="4894135" y="1609407"/>
                  </a:lnTo>
                  <a:lnTo>
                    <a:pt x="4920805" y="1573517"/>
                  </a:lnTo>
                  <a:lnTo>
                    <a:pt x="4946713" y="1537055"/>
                  </a:lnTo>
                  <a:lnTo>
                    <a:pt x="4971885" y="1500035"/>
                  </a:lnTo>
                  <a:lnTo>
                    <a:pt x="4996281" y="1462455"/>
                  </a:lnTo>
                  <a:lnTo>
                    <a:pt x="5019891" y="1424330"/>
                  </a:lnTo>
                  <a:lnTo>
                    <a:pt x="5042725" y="1385684"/>
                  </a:lnTo>
                  <a:lnTo>
                    <a:pt x="5064760" y="1346517"/>
                  </a:lnTo>
                  <a:lnTo>
                    <a:pt x="5085981" y="1306842"/>
                  </a:lnTo>
                  <a:lnTo>
                    <a:pt x="5106378" y="1266659"/>
                  </a:lnTo>
                  <a:lnTo>
                    <a:pt x="5125936" y="1226007"/>
                  </a:lnTo>
                  <a:lnTo>
                    <a:pt x="5144655" y="1184871"/>
                  </a:lnTo>
                  <a:lnTo>
                    <a:pt x="5162512" y="1143279"/>
                  </a:lnTo>
                  <a:lnTo>
                    <a:pt x="5179517" y="1101229"/>
                  </a:lnTo>
                  <a:lnTo>
                    <a:pt x="5195633" y="1058735"/>
                  </a:lnTo>
                  <a:lnTo>
                    <a:pt x="5210861" y="1015822"/>
                  </a:lnTo>
                  <a:lnTo>
                    <a:pt x="5225186" y="972489"/>
                  </a:lnTo>
                  <a:lnTo>
                    <a:pt x="5238597" y="928738"/>
                  </a:lnTo>
                  <a:lnTo>
                    <a:pt x="5251081" y="884605"/>
                  </a:lnTo>
                  <a:lnTo>
                    <a:pt x="5262638" y="840079"/>
                  </a:lnTo>
                  <a:lnTo>
                    <a:pt x="5273256" y="795185"/>
                  </a:lnTo>
                  <a:lnTo>
                    <a:pt x="5282908" y="749922"/>
                  </a:lnTo>
                  <a:lnTo>
                    <a:pt x="5291582" y="704316"/>
                  </a:lnTo>
                  <a:lnTo>
                    <a:pt x="5299291" y="658368"/>
                  </a:lnTo>
                  <a:lnTo>
                    <a:pt x="5306009" y="612089"/>
                  </a:lnTo>
                  <a:lnTo>
                    <a:pt x="5311711" y="565505"/>
                  </a:lnTo>
                  <a:lnTo>
                    <a:pt x="5316410" y="518604"/>
                  </a:lnTo>
                  <a:lnTo>
                    <a:pt x="5320093" y="471411"/>
                  </a:lnTo>
                  <a:lnTo>
                    <a:pt x="5322722" y="423938"/>
                  </a:lnTo>
                  <a:lnTo>
                    <a:pt x="5324322" y="376186"/>
                  </a:lnTo>
                  <a:lnTo>
                    <a:pt x="5324856" y="32818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3610" y="76200"/>
              <a:ext cx="3564635" cy="2057400"/>
            </a:xfrm>
            <a:prstGeom prst="rect">
              <a:avLst/>
            </a:prstGeom>
            <a:blipFill>
              <a:blip r:embed="rId2" cstate="print"/>
              <a:stretch>
                <a:fillRect l="-22456" t="-24712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289048"/>
              <a:ext cx="3564635" cy="45689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61432" y="560831"/>
              <a:ext cx="3182620" cy="3182620"/>
            </a:xfrm>
            <a:custGeom>
              <a:avLst/>
              <a:gdLst/>
              <a:ahLst/>
              <a:cxnLst/>
              <a:rect l="l" t="t" r="r" b="b"/>
              <a:pathLst>
                <a:path w="3182620" h="3182620">
                  <a:moveTo>
                    <a:pt x="1591056" y="0"/>
                  </a:moveTo>
                  <a:lnTo>
                    <a:pt x="1542413" y="729"/>
                  </a:lnTo>
                  <a:lnTo>
                    <a:pt x="1494133" y="2903"/>
                  </a:lnTo>
                  <a:lnTo>
                    <a:pt x="1446237" y="6502"/>
                  </a:lnTo>
                  <a:lnTo>
                    <a:pt x="1398746" y="11503"/>
                  </a:lnTo>
                  <a:lnTo>
                    <a:pt x="1351681" y="17888"/>
                  </a:lnTo>
                  <a:lnTo>
                    <a:pt x="1305062" y="25634"/>
                  </a:lnTo>
                  <a:lnTo>
                    <a:pt x="1258910" y="34721"/>
                  </a:lnTo>
                  <a:lnTo>
                    <a:pt x="1213246" y="45127"/>
                  </a:lnTo>
                  <a:lnTo>
                    <a:pt x="1168091" y="56834"/>
                  </a:lnTo>
                  <a:lnTo>
                    <a:pt x="1123465" y="69819"/>
                  </a:lnTo>
                  <a:lnTo>
                    <a:pt x="1079390" y="84061"/>
                  </a:lnTo>
                  <a:lnTo>
                    <a:pt x="1035886" y="99540"/>
                  </a:lnTo>
                  <a:lnTo>
                    <a:pt x="992974" y="116236"/>
                  </a:lnTo>
                  <a:lnTo>
                    <a:pt x="950674" y="134126"/>
                  </a:lnTo>
                  <a:lnTo>
                    <a:pt x="909008" y="153192"/>
                  </a:lnTo>
                  <a:lnTo>
                    <a:pt x="867997" y="173410"/>
                  </a:lnTo>
                  <a:lnTo>
                    <a:pt x="827661" y="194762"/>
                  </a:lnTo>
                  <a:lnTo>
                    <a:pt x="788020" y="217226"/>
                  </a:lnTo>
                  <a:lnTo>
                    <a:pt x="749097" y="240781"/>
                  </a:lnTo>
                  <a:lnTo>
                    <a:pt x="710911" y="265406"/>
                  </a:lnTo>
                  <a:lnTo>
                    <a:pt x="673484" y="291082"/>
                  </a:lnTo>
                  <a:lnTo>
                    <a:pt x="636835" y="317786"/>
                  </a:lnTo>
                  <a:lnTo>
                    <a:pt x="600987" y="345498"/>
                  </a:lnTo>
                  <a:lnTo>
                    <a:pt x="565960" y="374197"/>
                  </a:lnTo>
                  <a:lnTo>
                    <a:pt x="531774" y="403863"/>
                  </a:lnTo>
                  <a:lnTo>
                    <a:pt x="498450" y="434474"/>
                  </a:lnTo>
                  <a:lnTo>
                    <a:pt x="466010" y="466010"/>
                  </a:lnTo>
                  <a:lnTo>
                    <a:pt x="434474" y="498450"/>
                  </a:lnTo>
                  <a:lnTo>
                    <a:pt x="403863" y="531774"/>
                  </a:lnTo>
                  <a:lnTo>
                    <a:pt x="374197" y="565960"/>
                  </a:lnTo>
                  <a:lnTo>
                    <a:pt x="345498" y="600987"/>
                  </a:lnTo>
                  <a:lnTo>
                    <a:pt x="317786" y="636835"/>
                  </a:lnTo>
                  <a:lnTo>
                    <a:pt x="291082" y="673484"/>
                  </a:lnTo>
                  <a:lnTo>
                    <a:pt x="265406" y="710911"/>
                  </a:lnTo>
                  <a:lnTo>
                    <a:pt x="240781" y="749097"/>
                  </a:lnTo>
                  <a:lnTo>
                    <a:pt x="217226" y="788020"/>
                  </a:lnTo>
                  <a:lnTo>
                    <a:pt x="194762" y="827661"/>
                  </a:lnTo>
                  <a:lnTo>
                    <a:pt x="173410" y="867997"/>
                  </a:lnTo>
                  <a:lnTo>
                    <a:pt x="153192" y="909008"/>
                  </a:lnTo>
                  <a:lnTo>
                    <a:pt x="134126" y="950674"/>
                  </a:lnTo>
                  <a:lnTo>
                    <a:pt x="116236" y="992974"/>
                  </a:lnTo>
                  <a:lnTo>
                    <a:pt x="99540" y="1035886"/>
                  </a:lnTo>
                  <a:lnTo>
                    <a:pt x="84061" y="1079390"/>
                  </a:lnTo>
                  <a:lnTo>
                    <a:pt x="69819" y="1123465"/>
                  </a:lnTo>
                  <a:lnTo>
                    <a:pt x="56834" y="1168091"/>
                  </a:lnTo>
                  <a:lnTo>
                    <a:pt x="45127" y="1213246"/>
                  </a:lnTo>
                  <a:lnTo>
                    <a:pt x="34721" y="1258910"/>
                  </a:lnTo>
                  <a:lnTo>
                    <a:pt x="25634" y="1305062"/>
                  </a:lnTo>
                  <a:lnTo>
                    <a:pt x="17888" y="1351681"/>
                  </a:lnTo>
                  <a:lnTo>
                    <a:pt x="11503" y="1398746"/>
                  </a:lnTo>
                  <a:lnTo>
                    <a:pt x="6502" y="1446237"/>
                  </a:lnTo>
                  <a:lnTo>
                    <a:pt x="2903" y="1494133"/>
                  </a:lnTo>
                  <a:lnTo>
                    <a:pt x="729" y="1542413"/>
                  </a:lnTo>
                  <a:lnTo>
                    <a:pt x="0" y="1591055"/>
                  </a:lnTo>
                  <a:lnTo>
                    <a:pt x="729" y="1639698"/>
                  </a:lnTo>
                  <a:lnTo>
                    <a:pt x="2903" y="1687978"/>
                  </a:lnTo>
                  <a:lnTo>
                    <a:pt x="6502" y="1735874"/>
                  </a:lnTo>
                  <a:lnTo>
                    <a:pt x="11503" y="1783365"/>
                  </a:lnTo>
                  <a:lnTo>
                    <a:pt x="17888" y="1830430"/>
                  </a:lnTo>
                  <a:lnTo>
                    <a:pt x="25634" y="1877049"/>
                  </a:lnTo>
                  <a:lnTo>
                    <a:pt x="34721" y="1923201"/>
                  </a:lnTo>
                  <a:lnTo>
                    <a:pt x="45127" y="1968865"/>
                  </a:lnTo>
                  <a:lnTo>
                    <a:pt x="56834" y="2014020"/>
                  </a:lnTo>
                  <a:lnTo>
                    <a:pt x="69819" y="2058646"/>
                  </a:lnTo>
                  <a:lnTo>
                    <a:pt x="84061" y="2102721"/>
                  </a:lnTo>
                  <a:lnTo>
                    <a:pt x="99540" y="2146225"/>
                  </a:lnTo>
                  <a:lnTo>
                    <a:pt x="116236" y="2189137"/>
                  </a:lnTo>
                  <a:lnTo>
                    <a:pt x="134126" y="2231437"/>
                  </a:lnTo>
                  <a:lnTo>
                    <a:pt x="153192" y="2273103"/>
                  </a:lnTo>
                  <a:lnTo>
                    <a:pt x="173410" y="2314114"/>
                  </a:lnTo>
                  <a:lnTo>
                    <a:pt x="194762" y="2354450"/>
                  </a:lnTo>
                  <a:lnTo>
                    <a:pt x="217226" y="2394091"/>
                  </a:lnTo>
                  <a:lnTo>
                    <a:pt x="240781" y="2433014"/>
                  </a:lnTo>
                  <a:lnTo>
                    <a:pt x="265406" y="2471200"/>
                  </a:lnTo>
                  <a:lnTo>
                    <a:pt x="291082" y="2508627"/>
                  </a:lnTo>
                  <a:lnTo>
                    <a:pt x="317786" y="2545276"/>
                  </a:lnTo>
                  <a:lnTo>
                    <a:pt x="345498" y="2581124"/>
                  </a:lnTo>
                  <a:lnTo>
                    <a:pt x="374197" y="2616151"/>
                  </a:lnTo>
                  <a:lnTo>
                    <a:pt x="403863" y="2650337"/>
                  </a:lnTo>
                  <a:lnTo>
                    <a:pt x="434474" y="2683661"/>
                  </a:lnTo>
                  <a:lnTo>
                    <a:pt x="466010" y="2716101"/>
                  </a:lnTo>
                  <a:lnTo>
                    <a:pt x="498450" y="2747637"/>
                  </a:lnTo>
                  <a:lnTo>
                    <a:pt x="531774" y="2778248"/>
                  </a:lnTo>
                  <a:lnTo>
                    <a:pt x="565960" y="2807914"/>
                  </a:lnTo>
                  <a:lnTo>
                    <a:pt x="600987" y="2836613"/>
                  </a:lnTo>
                  <a:lnTo>
                    <a:pt x="636835" y="2864325"/>
                  </a:lnTo>
                  <a:lnTo>
                    <a:pt x="673484" y="2891029"/>
                  </a:lnTo>
                  <a:lnTo>
                    <a:pt x="710911" y="2916705"/>
                  </a:lnTo>
                  <a:lnTo>
                    <a:pt x="749097" y="2941330"/>
                  </a:lnTo>
                  <a:lnTo>
                    <a:pt x="788020" y="2964885"/>
                  </a:lnTo>
                  <a:lnTo>
                    <a:pt x="827661" y="2987349"/>
                  </a:lnTo>
                  <a:lnTo>
                    <a:pt x="867997" y="3008701"/>
                  </a:lnTo>
                  <a:lnTo>
                    <a:pt x="909008" y="3028919"/>
                  </a:lnTo>
                  <a:lnTo>
                    <a:pt x="950674" y="3047985"/>
                  </a:lnTo>
                  <a:lnTo>
                    <a:pt x="992974" y="3065875"/>
                  </a:lnTo>
                  <a:lnTo>
                    <a:pt x="1035886" y="3082571"/>
                  </a:lnTo>
                  <a:lnTo>
                    <a:pt x="1079390" y="3098050"/>
                  </a:lnTo>
                  <a:lnTo>
                    <a:pt x="1123465" y="3112292"/>
                  </a:lnTo>
                  <a:lnTo>
                    <a:pt x="1168091" y="3125277"/>
                  </a:lnTo>
                  <a:lnTo>
                    <a:pt x="1213246" y="3136984"/>
                  </a:lnTo>
                  <a:lnTo>
                    <a:pt x="1258910" y="3147390"/>
                  </a:lnTo>
                  <a:lnTo>
                    <a:pt x="1305062" y="3156477"/>
                  </a:lnTo>
                  <a:lnTo>
                    <a:pt x="1351681" y="3164223"/>
                  </a:lnTo>
                  <a:lnTo>
                    <a:pt x="1398746" y="3170608"/>
                  </a:lnTo>
                  <a:lnTo>
                    <a:pt x="1446237" y="3175609"/>
                  </a:lnTo>
                  <a:lnTo>
                    <a:pt x="1494133" y="3179208"/>
                  </a:lnTo>
                  <a:lnTo>
                    <a:pt x="1542413" y="3181382"/>
                  </a:lnTo>
                  <a:lnTo>
                    <a:pt x="1591056" y="3182111"/>
                  </a:lnTo>
                  <a:lnTo>
                    <a:pt x="1639698" y="3181382"/>
                  </a:lnTo>
                  <a:lnTo>
                    <a:pt x="1687978" y="3179208"/>
                  </a:lnTo>
                  <a:lnTo>
                    <a:pt x="1735874" y="3175609"/>
                  </a:lnTo>
                  <a:lnTo>
                    <a:pt x="1783365" y="3170608"/>
                  </a:lnTo>
                  <a:lnTo>
                    <a:pt x="1830430" y="3164223"/>
                  </a:lnTo>
                  <a:lnTo>
                    <a:pt x="1877049" y="3156477"/>
                  </a:lnTo>
                  <a:lnTo>
                    <a:pt x="1923201" y="3147390"/>
                  </a:lnTo>
                  <a:lnTo>
                    <a:pt x="1968865" y="3136984"/>
                  </a:lnTo>
                  <a:lnTo>
                    <a:pt x="2014020" y="3125277"/>
                  </a:lnTo>
                  <a:lnTo>
                    <a:pt x="2058646" y="3112292"/>
                  </a:lnTo>
                  <a:lnTo>
                    <a:pt x="2102721" y="3098050"/>
                  </a:lnTo>
                  <a:lnTo>
                    <a:pt x="2146225" y="3082571"/>
                  </a:lnTo>
                  <a:lnTo>
                    <a:pt x="2189137" y="3065875"/>
                  </a:lnTo>
                  <a:lnTo>
                    <a:pt x="2231437" y="3047985"/>
                  </a:lnTo>
                  <a:lnTo>
                    <a:pt x="2273103" y="3028919"/>
                  </a:lnTo>
                  <a:lnTo>
                    <a:pt x="2314114" y="3008701"/>
                  </a:lnTo>
                  <a:lnTo>
                    <a:pt x="2354450" y="2987349"/>
                  </a:lnTo>
                  <a:lnTo>
                    <a:pt x="2394091" y="2964885"/>
                  </a:lnTo>
                  <a:lnTo>
                    <a:pt x="2433014" y="2941330"/>
                  </a:lnTo>
                  <a:lnTo>
                    <a:pt x="2471200" y="2916705"/>
                  </a:lnTo>
                  <a:lnTo>
                    <a:pt x="2508627" y="2891029"/>
                  </a:lnTo>
                  <a:lnTo>
                    <a:pt x="2545276" y="2864325"/>
                  </a:lnTo>
                  <a:lnTo>
                    <a:pt x="2581124" y="2836613"/>
                  </a:lnTo>
                  <a:lnTo>
                    <a:pt x="2616151" y="2807914"/>
                  </a:lnTo>
                  <a:lnTo>
                    <a:pt x="2650337" y="2778248"/>
                  </a:lnTo>
                  <a:lnTo>
                    <a:pt x="2683661" y="2747637"/>
                  </a:lnTo>
                  <a:lnTo>
                    <a:pt x="2716101" y="2716101"/>
                  </a:lnTo>
                  <a:lnTo>
                    <a:pt x="2747637" y="2683661"/>
                  </a:lnTo>
                  <a:lnTo>
                    <a:pt x="2778248" y="2650337"/>
                  </a:lnTo>
                  <a:lnTo>
                    <a:pt x="2807914" y="2616151"/>
                  </a:lnTo>
                  <a:lnTo>
                    <a:pt x="2836613" y="2581124"/>
                  </a:lnTo>
                  <a:lnTo>
                    <a:pt x="2864325" y="2545276"/>
                  </a:lnTo>
                  <a:lnTo>
                    <a:pt x="2891029" y="2508627"/>
                  </a:lnTo>
                  <a:lnTo>
                    <a:pt x="2916705" y="2471200"/>
                  </a:lnTo>
                  <a:lnTo>
                    <a:pt x="2941330" y="2433014"/>
                  </a:lnTo>
                  <a:lnTo>
                    <a:pt x="2964885" y="2394091"/>
                  </a:lnTo>
                  <a:lnTo>
                    <a:pt x="2987349" y="2354450"/>
                  </a:lnTo>
                  <a:lnTo>
                    <a:pt x="3008701" y="2314114"/>
                  </a:lnTo>
                  <a:lnTo>
                    <a:pt x="3028919" y="2273103"/>
                  </a:lnTo>
                  <a:lnTo>
                    <a:pt x="3047985" y="2231437"/>
                  </a:lnTo>
                  <a:lnTo>
                    <a:pt x="3065875" y="2189137"/>
                  </a:lnTo>
                  <a:lnTo>
                    <a:pt x="3082571" y="2146225"/>
                  </a:lnTo>
                  <a:lnTo>
                    <a:pt x="3098050" y="2102721"/>
                  </a:lnTo>
                  <a:lnTo>
                    <a:pt x="3112292" y="2058646"/>
                  </a:lnTo>
                  <a:lnTo>
                    <a:pt x="3125277" y="2014020"/>
                  </a:lnTo>
                  <a:lnTo>
                    <a:pt x="3136984" y="1968865"/>
                  </a:lnTo>
                  <a:lnTo>
                    <a:pt x="3147390" y="1923201"/>
                  </a:lnTo>
                  <a:lnTo>
                    <a:pt x="3156477" y="1877049"/>
                  </a:lnTo>
                  <a:lnTo>
                    <a:pt x="3164223" y="1830430"/>
                  </a:lnTo>
                  <a:lnTo>
                    <a:pt x="3170608" y="1783365"/>
                  </a:lnTo>
                  <a:lnTo>
                    <a:pt x="3175609" y="1735874"/>
                  </a:lnTo>
                  <a:lnTo>
                    <a:pt x="3179208" y="1687978"/>
                  </a:lnTo>
                  <a:lnTo>
                    <a:pt x="3181382" y="1639698"/>
                  </a:lnTo>
                  <a:lnTo>
                    <a:pt x="3182112" y="1591055"/>
                  </a:lnTo>
                  <a:lnTo>
                    <a:pt x="3181382" y="1542413"/>
                  </a:lnTo>
                  <a:lnTo>
                    <a:pt x="3179208" y="1494133"/>
                  </a:lnTo>
                  <a:lnTo>
                    <a:pt x="3175609" y="1446237"/>
                  </a:lnTo>
                  <a:lnTo>
                    <a:pt x="3170608" y="1398746"/>
                  </a:lnTo>
                  <a:lnTo>
                    <a:pt x="3164223" y="1351681"/>
                  </a:lnTo>
                  <a:lnTo>
                    <a:pt x="3156477" y="1305062"/>
                  </a:lnTo>
                  <a:lnTo>
                    <a:pt x="3147390" y="1258910"/>
                  </a:lnTo>
                  <a:lnTo>
                    <a:pt x="3136984" y="1213246"/>
                  </a:lnTo>
                  <a:lnTo>
                    <a:pt x="3125277" y="1168091"/>
                  </a:lnTo>
                  <a:lnTo>
                    <a:pt x="3112292" y="1123465"/>
                  </a:lnTo>
                  <a:lnTo>
                    <a:pt x="3098050" y="1079390"/>
                  </a:lnTo>
                  <a:lnTo>
                    <a:pt x="3082571" y="1035886"/>
                  </a:lnTo>
                  <a:lnTo>
                    <a:pt x="3065875" y="992974"/>
                  </a:lnTo>
                  <a:lnTo>
                    <a:pt x="3047985" y="950674"/>
                  </a:lnTo>
                  <a:lnTo>
                    <a:pt x="3028919" y="909008"/>
                  </a:lnTo>
                  <a:lnTo>
                    <a:pt x="3008701" y="867997"/>
                  </a:lnTo>
                  <a:lnTo>
                    <a:pt x="2987349" y="827661"/>
                  </a:lnTo>
                  <a:lnTo>
                    <a:pt x="2964885" y="788020"/>
                  </a:lnTo>
                  <a:lnTo>
                    <a:pt x="2941330" y="749097"/>
                  </a:lnTo>
                  <a:lnTo>
                    <a:pt x="2916705" y="710911"/>
                  </a:lnTo>
                  <a:lnTo>
                    <a:pt x="2891029" y="673484"/>
                  </a:lnTo>
                  <a:lnTo>
                    <a:pt x="2864325" y="636835"/>
                  </a:lnTo>
                  <a:lnTo>
                    <a:pt x="2836613" y="600987"/>
                  </a:lnTo>
                  <a:lnTo>
                    <a:pt x="2807914" y="565960"/>
                  </a:lnTo>
                  <a:lnTo>
                    <a:pt x="2778248" y="531774"/>
                  </a:lnTo>
                  <a:lnTo>
                    <a:pt x="2747637" y="498450"/>
                  </a:lnTo>
                  <a:lnTo>
                    <a:pt x="2716101" y="466010"/>
                  </a:lnTo>
                  <a:lnTo>
                    <a:pt x="2683661" y="434474"/>
                  </a:lnTo>
                  <a:lnTo>
                    <a:pt x="2650337" y="403863"/>
                  </a:lnTo>
                  <a:lnTo>
                    <a:pt x="2616151" y="374197"/>
                  </a:lnTo>
                  <a:lnTo>
                    <a:pt x="2581124" y="345498"/>
                  </a:lnTo>
                  <a:lnTo>
                    <a:pt x="2545276" y="317786"/>
                  </a:lnTo>
                  <a:lnTo>
                    <a:pt x="2508627" y="291082"/>
                  </a:lnTo>
                  <a:lnTo>
                    <a:pt x="2471200" y="265406"/>
                  </a:lnTo>
                  <a:lnTo>
                    <a:pt x="2433014" y="240781"/>
                  </a:lnTo>
                  <a:lnTo>
                    <a:pt x="2394091" y="217226"/>
                  </a:lnTo>
                  <a:lnTo>
                    <a:pt x="2354450" y="194762"/>
                  </a:lnTo>
                  <a:lnTo>
                    <a:pt x="2314114" y="173410"/>
                  </a:lnTo>
                  <a:lnTo>
                    <a:pt x="2273103" y="153192"/>
                  </a:lnTo>
                  <a:lnTo>
                    <a:pt x="2231437" y="134126"/>
                  </a:lnTo>
                  <a:lnTo>
                    <a:pt x="2189137" y="116236"/>
                  </a:lnTo>
                  <a:lnTo>
                    <a:pt x="2146225" y="99540"/>
                  </a:lnTo>
                  <a:lnTo>
                    <a:pt x="2102721" y="84061"/>
                  </a:lnTo>
                  <a:lnTo>
                    <a:pt x="2058646" y="69819"/>
                  </a:lnTo>
                  <a:lnTo>
                    <a:pt x="2014020" y="56834"/>
                  </a:lnTo>
                  <a:lnTo>
                    <a:pt x="1968865" y="45127"/>
                  </a:lnTo>
                  <a:lnTo>
                    <a:pt x="1923201" y="34721"/>
                  </a:lnTo>
                  <a:lnTo>
                    <a:pt x="1877049" y="25634"/>
                  </a:lnTo>
                  <a:lnTo>
                    <a:pt x="1830430" y="17888"/>
                  </a:lnTo>
                  <a:lnTo>
                    <a:pt x="1783365" y="11503"/>
                  </a:lnTo>
                  <a:lnTo>
                    <a:pt x="1735874" y="6502"/>
                  </a:lnTo>
                  <a:lnTo>
                    <a:pt x="1687978" y="2903"/>
                  </a:lnTo>
                  <a:lnTo>
                    <a:pt x="1639698" y="729"/>
                  </a:lnTo>
                  <a:lnTo>
                    <a:pt x="159105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26023" y="725423"/>
              <a:ext cx="2852928" cy="28529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752331" y="0"/>
            <a:ext cx="3439795" cy="3546475"/>
            <a:chOff x="8752331" y="0"/>
            <a:chExt cx="3439795" cy="3546475"/>
          </a:xfrm>
        </p:grpSpPr>
        <p:sp>
          <p:nvSpPr>
            <p:cNvPr id="10" name="object 10"/>
            <p:cNvSpPr/>
            <p:nvPr/>
          </p:nvSpPr>
          <p:spPr>
            <a:xfrm>
              <a:off x="8752331" y="0"/>
              <a:ext cx="3439795" cy="3546475"/>
            </a:xfrm>
            <a:custGeom>
              <a:avLst/>
              <a:gdLst/>
              <a:ahLst/>
              <a:cxnLst/>
              <a:rect l="l" t="t" r="r" b="b"/>
              <a:pathLst>
                <a:path w="3439795" h="3546475">
                  <a:moveTo>
                    <a:pt x="3439668" y="0"/>
                  </a:moveTo>
                  <a:lnTo>
                    <a:pt x="114080" y="0"/>
                  </a:lnTo>
                  <a:lnTo>
                    <a:pt x="70739" y="160400"/>
                  </a:lnTo>
                  <a:lnTo>
                    <a:pt x="59636" y="210704"/>
                  </a:lnTo>
                  <a:lnTo>
                    <a:pt x="49447" y="261343"/>
                  </a:lnTo>
                  <a:lnTo>
                    <a:pt x="40183" y="312308"/>
                  </a:lnTo>
                  <a:lnTo>
                    <a:pt x="31853" y="363591"/>
                  </a:lnTo>
                  <a:lnTo>
                    <a:pt x="24467" y="415182"/>
                  </a:lnTo>
                  <a:lnTo>
                    <a:pt x="18034" y="467074"/>
                  </a:lnTo>
                  <a:lnTo>
                    <a:pt x="12564" y="519256"/>
                  </a:lnTo>
                  <a:lnTo>
                    <a:pt x="8066" y="571721"/>
                  </a:lnTo>
                  <a:lnTo>
                    <a:pt x="4552" y="624459"/>
                  </a:lnTo>
                  <a:lnTo>
                    <a:pt x="2029" y="677461"/>
                  </a:lnTo>
                  <a:lnTo>
                    <a:pt x="509" y="730719"/>
                  </a:lnTo>
                  <a:lnTo>
                    <a:pt x="0" y="784225"/>
                  </a:lnTo>
                  <a:lnTo>
                    <a:pt x="418" y="832812"/>
                  </a:lnTo>
                  <a:lnTo>
                    <a:pt x="1670" y="881197"/>
                  </a:lnTo>
                  <a:lnTo>
                    <a:pt x="3747" y="929372"/>
                  </a:lnTo>
                  <a:lnTo>
                    <a:pt x="6643" y="977330"/>
                  </a:lnTo>
                  <a:lnTo>
                    <a:pt x="10352" y="1025064"/>
                  </a:lnTo>
                  <a:lnTo>
                    <a:pt x="14866" y="1072568"/>
                  </a:lnTo>
                  <a:lnTo>
                    <a:pt x="20179" y="1119835"/>
                  </a:lnTo>
                  <a:lnTo>
                    <a:pt x="26283" y="1166858"/>
                  </a:lnTo>
                  <a:lnTo>
                    <a:pt x="33172" y="1213629"/>
                  </a:lnTo>
                  <a:lnTo>
                    <a:pt x="40839" y="1260143"/>
                  </a:lnTo>
                  <a:lnTo>
                    <a:pt x="49277" y="1306393"/>
                  </a:lnTo>
                  <a:lnTo>
                    <a:pt x="58480" y="1352370"/>
                  </a:lnTo>
                  <a:lnTo>
                    <a:pt x="68440" y="1398070"/>
                  </a:lnTo>
                  <a:lnTo>
                    <a:pt x="79150" y="1443484"/>
                  </a:lnTo>
                  <a:lnTo>
                    <a:pt x="90605" y="1488606"/>
                  </a:lnTo>
                  <a:lnTo>
                    <a:pt x="102796" y="1533430"/>
                  </a:lnTo>
                  <a:lnTo>
                    <a:pt x="115717" y="1577947"/>
                  </a:lnTo>
                  <a:lnTo>
                    <a:pt x="129362" y="1622152"/>
                  </a:lnTo>
                  <a:lnTo>
                    <a:pt x="143723" y="1666038"/>
                  </a:lnTo>
                  <a:lnTo>
                    <a:pt x="158793" y="1709597"/>
                  </a:lnTo>
                  <a:lnTo>
                    <a:pt x="174566" y="1752823"/>
                  </a:lnTo>
                  <a:lnTo>
                    <a:pt x="191035" y="1795710"/>
                  </a:lnTo>
                  <a:lnTo>
                    <a:pt x="208193" y="1838249"/>
                  </a:lnTo>
                  <a:lnTo>
                    <a:pt x="226033" y="1880435"/>
                  </a:lnTo>
                  <a:lnTo>
                    <a:pt x="244549" y="1922260"/>
                  </a:lnTo>
                  <a:lnTo>
                    <a:pt x="263733" y="1963718"/>
                  </a:lnTo>
                  <a:lnTo>
                    <a:pt x="283578" y="2004802"/>
                  </a:lnTo>
                  <a:lnTo>
                    <a:pt x="304078" y="2045505"/>
                  </a:lnTo>
                  <a:lnTo>
                    <a:pt x="325226" y="2085820"/>
                  </a:lnTo>
                  <a:lnTo>
                    <a:pt x="347016" y="2125740"/>
                  </a:lnTo>
                  <a:lnTo>
                    <a:pt x="369439" y="2165259"/>
                  </a:lnTo>
                  <a:lnTo>
                    <a:pt x="392490" y="2204369"/>
                  </a:lnTo>
                  <a:lnTo>
                    <a:pt x="416161" y="2243064"/>
                  </a:lnTo>
                  <a:lnTo>
                    <a:pt x="440446" y="2281337"/>
                  </a:lnTo>
                  <a:lnTo>
                    <a:pt x="465337" y="2319181"/>
                  </a:lnTo>
                  <a:lnTo>
                    <a:pt x="490829" y="2356589"/>
                  </a:lnTo>
                  <a:lnTo>
                    <a:pt x="516914" y="2393554"/>
                  </a:lnTo>
                  <a:lnTo>
                    <a:pt x="543585" y="2430070"/>
                  </a:lnTo>
                  <a:lnTo>
                    <a:pt x="570836" y="2466130"/>
                  </a:lnTo>
                  <a:lnTo>
                    <a:pt x="598659" y="2501726"/>
                  </a:lnTo>
                  <a:lnTo>
                    <a:pt x="627048" y="2536853"/>
                  </a:lnTo>
                  <a:lnTo>
                    <a:pt x="655996" y="2571502"/>
                  </a:lnTo>
                  <a:lnTo>
                    <a:pt x="685495" y="2605668"/>
                  </a:lnTo>
                  <a:lnTo>
                    <a:pt x="715540" y="2639343"/>
                  </a:lnTo>
                  <a:lnTo>
                    <a:pt x="746124" y="2672521"/>
                  </a:lnTo>
                  <a:lnTo>
                    <a:pt x="777239" y="2705195"/>
                  </a:lnTo>
                  <a:lnTo>
                    <a:pt x="808878" y="2737357"/>
                  </a:lnTo>
                  <a:lnTo>
                    <a:pt x="841036" y="2769002"/>
                  </a:lnTo>
                  <a:lnTo>
                    <a:pt x="873704" y="2800122"/>
                  </a:lnTo>
                  <a:lnTo>
                    <a:pt x="906877" y="2830710"/>
                  </a:lnTo>
                  <a:lnTo>
                    <a:pt x="940546" y="2860760"/>
                  </a:lnTo>
                  <a:lnTo>
                    <a:pt x="974707" y="2890264"/>
                  </a:lnTo>
                  <a:lnTo>
                    <a:pt x="1009350" y="2919216"/>
                  </a:lnTo>
                  <a:lnTo>
                    <a:pt x="1044471" y="2947609"/>
                  </a:lnTo>
                  <a:lnTo>
                    <a:pt x="1080061" y="2975437"/>
                  </a:lnTo>
                  <a:lnTo>
                    <a:pt x="1116115" y="3002691"/>
                  </a:lnTo>
                  <a:lnTo>
                    <a:pt x="1152624" y="3029366"/>
                  </a:lnTo>
                  <a:lnTo>
                    <a:pt x="1189583" y="3055455"/>
                  </a:lnTo>
                  <a:lnTo>
                    <a:pt x="1226985" y="3080950"/>
                  </a:lnTo>
                  <a:lnTo>
                    <a:pt x="1264822" y="3105845"/>
                  </a:lnTo>
                  <a:lnTo>
                    <a:pt x="1303088" y="3130134"/>
                  </a:lnTo>
                  <a:lnTo>
                    <a:pt x="1341776" y="3153808"/>
                  </a:lnTo>
                  <a:lnTo>
                    <a:pt x="1380879" y="3176862"/>
                  </a:lnTo>
                  <a:lnTo>
                    <a:pt x="1420390" y="3199289"/>
                  </a:lnTo>
                  <a:lnTo>
                    <a:pt x="1460303" y="3221081"/>
                  </a:lnTo>
                  <a:lnTo>
                    <a:pt x="1500610" y="3242232"/>
                  </a:lnTo>
                  <a:lnTo>
                    <a:pt x="1541305" y="3262734"/>
                  </a:lnTo>
                  <a:lnTo>
                    <a:pt x="1582381" y="3282582"/>
                  </a:lnTo>
                  <a:lnTo>
                    <a:pt x="1623831" y="3301769"/>
                  </a:lnTo>
                  <a:lnTo>
                    <a:pt x="1665648" y="3320287"/>
                  </a:lnTo>
                  <a:lnTo>
                    <a:pt x="1707826" y="3338129"/>
                  </a:lnTo>
                  <a:lnTo>
                    <a:pt x="1750357" y="3355289"/>
                  </a:lnTo>
                  <a:lnTo>
                    <a:pt x="1793234" y="3371760"/>
                  </a:lnTo>
                  <a:lnTo>
                    <a:pt x="1836452" y="3387535"/>
                  </a:lnTo>
                  <a:lnTo>
                    <a:pt x="1880002" y="3402607"/>
                  </a:lnTo>
                  <a:lnTo>
                    <a:pt x="1923879" y="3416970"/>
                  </a:lnTo>
                  <a:lnTo>
                    <a:pt x="1968074" y="3430616"/>
                  </a:lnTo>
                  <a:lnTo>
                    <a:pt x="2012583" y="3443539"/>
                  </a:lnTo>
                  <a:lnTo>
                    <a:pt x="2057396" y="3455732"/>
                  </a:lnTo>
                  <a:lnTo>
                    <a:pt x="2102509" y="3467188"/>
                  </a:lnTo>
                  <a:lnTo>
                    <a:pt x="2147913" y="3477900"/>
                  </a:lnTo>
                  <a:lnTo>
                    <a:pt x="2193602" y="3487861"/>
                  </a:lnTo>
                  <a:lnTo>
                    <a:pt x="2239570" y="3497064"/>
                  </a:lnTo>
                  <a:lnTo>
                    <a:pt x="2285809" y="3505503"/>
                  </a:lnTo>
                  <a:lnTo>
                    <a:pt x="2332312" y="3513171"/>
                  </a:lnTo>
                  <a:lnTo>
                    <a:pt x="2379073" y="3520061"/>
                  </a:lnTo>
                  <a:lnTo>
                    <a:pt x="2426085" y="3526166"/>
                  </a:lnTo>
                  <a:lnTo>
                    <a:pt x="2473341" y="3531479"/>
                  </a:lnTo>
                  <a:lnTo>
                    <a:pt x="2520833" y="3535994"/>
                  </a:lnTo>
                  <a:lnTo>
                    <a:pt x="2568557" y="3539703"/>
                  </a:lnTo>
                  <a:lnTo>
                    <a:pt x="2616503" y="3542600"/>
                  </a:lnTo>
                  <a:lnTo>
                    <a:pt x="2664666" y="3544677"/>
                  </a:lnTo>
                  <a:lnTo>
                    <a:pt x="2713039" y="3545929"/>
                  </a:lnTo>
                  <a:lnTo>
                    <a:pt x="2761615" y="3546348"/>
                  </a:lnTo>
                  <a:lnTo>
                    <a:pt x="2813521" y="3545870"/>
                  </a:lnTo>
                  <a:lnTo>
                    <a:pt x="2865187" y="3544444"/>
                  </a:lnTo>
                  <a:lnTo>
                    <a:pt x="2916607" y="3542076"/>
                  </a:lnTo>
                  <a:lnTo>
                    <a:pt x="2967772" y="3538775"/>
                  </a:lnTo>
                  <a:lnTo>
                    <a:pt x="3018678" y="3534549"/>
                  </a:lnTo>
                  <a:lnTo>
                    <a:pt x="3069316" y="3529406"/>
                  </a:lnTo>
                  <a:lnTo>
                    <a:pt x="3119680" y="3523354"/>
                  </a:lnTo>
                  <a:lnTo>
                    <a:pt x="3169763" y="3516400"/>
                  </a:lnTo>
                  <a:lnTo>
                    <a:pt x="3219557" y="3508554"/>
                  </a:lnTo>
                  <a:lnTo>
                    <a:pt x="3269057" y="3499822"/>
                  </a:lnTo>
                  <a:lnTo>
                    <a:pt x="3318256" y="3490214"/>
                  </a:lnTo>
                  <a:lnTo>
                    <a:pt x="3439668" y="3458972"/>
                  </a:lnTo>
                  <a:lnTo>
                    <a:pt x="343966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18447" y="0"/>
              <a:ext cx="3273552" cy="33802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198864" y="3907535"/>
            <a:ext cx="2993390" cy="2950845"/>
            <a:chOff x="9198864" y="3907535"/>
            <a:chExt cx="2993390" cy="2950845"/>
          </a:xfrm>
        </p:grpSpPr>
        <p:sp>
          <p:nvSpPr>
            <p:cNvPr id="13" name="object 13"/>
            <p:cNvSpPr/>
            <p:nvPr/>
          </p:nvSpPr>
          <p:spPr>
            <a:xfrm>
              <a:off x="9198864" y="3907535"/>
              <a:ext cx="2993390" cy="2950845"/>
            </a:xfrm>
            <a:custGeom>
              <a:avLst/>
              <a:gdLst/>
              <a:ahLst/>
              <a:cxnLst/>
              <a:rect l="l" t="t" r="r" b="b"/>
              <a:pathLst>
                <a:path w="2993390" h="2950845">
                  <a:moveTo>
                    <a:pt x="2052446" y="0"/>
                  </a:moveTo>
                  <a:lnTo>
                    <a:pt x="2004002" y="560"/>
                  </a:lnTo>
                  <a:lnTo>
                    <a:pt x="1955833" y="2233"/>
                  </a:lnTo>
                  <a:lnTo>
                    <a:pt x="1907951" y="5006"/>
                  </a:lnTo>
                  <a:lnTo>
                    <a:pt x="1860369" y="8868"/>
                  </a:lnTo>
                  <a:lnTo>
                    <a:pt x="1813099" y="13805"/>
                  </a:lnTo>
                  <a:lnTo>
                    <a:pt x="1766153" y="19805"/>
                  </a:lnTo>
                  <a:lnTo>
                    <a:pt x="1719544" y="26857"/>
                  </a:lnTo>
                  <a:lnTo>
                    <a:pt x="1673283" y="34947"/>
                  </a:lnTo>
                  <a:lnTo>
                    <a:pt x="1627384" y="44064"/>
                  </a:lnTo>
                  <a:lnTo>
                    <a:pt x="1581858" y="54195"/>
                  </a:lnTo>
                  <a:lnTo>
                    <a:pt x="1536718" y="65327"/>
                  </a:lnTo>
                  <a:lnTo>
                    <a:pt x="1491977" y="77449"/>
                  </a:lnTo>
                  <a:lnTo>
                    <a:pt x="1447646" y="90549"/>
                  </a:lnTo>
                  <a:lnTo>
                    <a:pt x="1403738" y="104613"/>
                  </a:lnTo>
                  <a:lnTo>
                    <a:pt x="1360265" y="119629"/>
                  </a:lnTo>
                  <a:lnTo>
                    <a:pt x="1317239" y="135586"/>
                  </a:lnTo>
                  <a:lnTo>
                    <a:pt x="1274673" y="152471"/>
                  </a:lnTo>
                  <a:lnTo>
                    <a:pt x="1232580" y="170271"/>
                  </a:lnTo>
                  <a:lnTo>
                    <a:pt x="1190971" y="188975"/>
                  </a:lnTo>
                  <a:lnTo>
                    <a:pt x="1149859" y="208569"/>
                  </a:lnTo>
                  <a:lnTo>
                    <a:pt x="1109255" y="229043"/>
                  </a:lnTo>
                  <a:lnTo>
                    <a:pt x="1069174" y="250382"/>
                  </a:lnTo>
                  <a:lnTo>
                    <a:pt x="1029626" y="272576"/>
                  </a:lnTo>
                  <a:lnTo>
                    <a:pt x="990624" y="295611"/>
                  </a:lnTo>
                  <a:lnTo>
                    <a:pt x="952181" y="319475"/>
                  </a:lnTo>
                  <a:lnTo>
                    <a:pt x="914308" y="344157"/>
                  </a:lnTo>
                  <a:lnTo>
                    <a:pt x="877018" y="369643"/>
                  </a:lnTo>
                  <a:lnTo>
                    <a:pt x="840324" y="395922"/>
                  </a:lnTo>
                  <a:lnTo>
                    <a:pt x="804237" y="422980"/>
                  </a:lnTo>
                  <a:lnTo>
                    <a:pt x="768771" y="450807"/>
                  </a:lnTo>
                  <a:lnTo>
                    <a:pt x="733937" y="479389"/>
                  </a:lnTo>
                  <a:lnTo>
                    <a:pt x="699747" y="508714"/>
                  </a:lnTo>
                  <a:lnTo>
                    <a:pt x="666215" y="538770"/>
                  </a:lnTo>
                  <a:lnTo>
                    <a:pt x="633351" y="569545"/>
                  </a:lnTo>
                  <a:lnTo>
                    <a:pt x="601170" y="601025"/>
                  </a:lnTo>
                  <a:lnTo>
                    <a:pt x="569682" y="633200"/>
                  </a:lnTo>
                  <a:lnTo>
                    <a:pt x="538901" y="666056"/>
                  </a:lnTo>
                  <a:lnTo>
                    <a:pt x="508838" y="699582"/>
                  </a:lnTo>
                  <a:lnTo>
                    <a:pt x="479507" y="733764"/>
                  </a:lnTo>
                  <a:lnTo>
                    <a:pt x="450918" y="768591"/>
                  </a:lnTo>
                  <a:lnTo>
                    <a:pt x="423085" y="804050"/>
                  </a:lnTo>
                  <a:lnTo>
                    <a:pt x="396020" y="840129"/>
                  </a:lnTo>
                  <a:lnTo>
                    <a:pt x="369735" y="876816"/>
                  </a:lnTo>
                  <a:lnTo>
                    <a:pt x="344243" y="914098"/>
                  </a:lnTo>
                  <a:lnTo>
                    <a:pt x="319556" y="951964"/>
                  </a:lnTo>
                  <a:lnTo>
                    <a:pt x="295685" y="990399"/>
                  </a:lnTo>
                  <a:lnTo>
                    <a:pt x="272645" y="1029394"/>
                  </a:lnTo>
                  <a:lnTo>
                    <a:pt x="250446" y="1068934"/>
                  </a:lnTo>
                  <a:lnTo>
                    <a:pt x="229101" y="1109008"/>
                  </a:lnTo>
                  <a:lnTo>
                    <a:pt x="208623" y="1149604"/>
                  </a:lnTo>
                  <a:lnTo>
                    <a:pt x="189024" y="1190709"/>
                  </a:lnTo>
                  <a:lnTo>
                    <a:pt x="170316" y="1232310"/>
                  </a:lnTo>
                  <a:lnTo>
                    <a:pt x="152511" y="1274396"/>
                  </a:lnTo>
                  <a:lnTo>
                    <a:pt x="135622" y="1316955"/>
                  </a:lnTo>
                  <a:lnTo>
                    <a:pt x="119661" y="1359973"/>
                  </a:lnTo>
                  <a:lnTo>
                    <a:pt x="104640" y="1403439"/>
                  </a:lnTo>
                  <a:lnTo>
                    <a:pt x="90573" y="1447339"/>
                  </a:lnTo>
                  <a:lnTo>
                    <a:pt x="77470" y="1491663"/>
                  </a:lnTo>
                  <a:lnTo>
                    <a:pt x="65345" y="1536398"/>
                  </a:lnTo>
                  <a:lnTo>
                    <a:pt x="54209" y="1581530"/>
                  </a:lnTo>
                  <a:lnTo>
                    <a:pt x="44076" y="1627049"/>
                  </a:lnTo>
                  <a:lnTo>
                    <a:pt x="34957" y="1672941"/>
                  </a:lnTo>
                  <a:lnTo>
                    <a:pt x="26864" y="1719195"/>
                  </a:lnTo>
                  <a:lnTo>
                    <a:pt x="19811" y="1765797"/>
                  </a:lnTo>
                  <a:lnTo>
                    <a:pt x="13809" y="1812737"/>
                  </a:lnTo>
                  <a:lnTo>
                    <a:pt x="8870" y="1860000"/>
                  </a:lnTo>
                  <a:lnTo>
                    <a:pt x="5008" y="1907576"/>
                  </a:lnTo>
                  <a:lnTo>
                    <a:pt x="2234" y="1955452"/>
                  </a:lnTo>
                  <a:lnTo>
                    <a:pt x="560" y="2003615"/>
                  </a:lnTo>
                  <a:lnTo>
                    <a:pt x="0" y="2052053"/>
                  </a:lnTo>
                  <a:lnTo>
                    <a:pt x="670" y="2105018"/>
                  </a:lnTo>
                  <a:lnTo>
                    <a:pt x="2669" y="2157653"/>
                  </a:lnTo>
                  <a:lnTo>
                    <a:pt x="5982" y="2209942"/>
                  </a:lnTo>
                  <a:lnTo>
                    <a:pt x="10592" y="2261867"/>
                  </a:lnTo>
                  <a:lnTo>
                    <a:pt x="16484" y="2313413"/>
                  </a:lnTo>
                  <a:lnTo>
                    <a:pt x="23641" y="2364565"/>
                  </a:lnTo>
                  <a:lnTo>
                    <a:pt x="32047" y="2415305"/>
                  </a:lnTo>
                  <a:lnTo>
                    <a:pt x="41687" y="2465618"/>
                  </a:lnTo>
                  <a:lnTo>
                    <a:pt x="52545" y="2515487"/>
                  </a:lnTo>
                  <a:lnTo>
                    <a:pt x="64603" y="2564898"/>
                  </a:lnTo>
                  <a:lnTo>
                    <a:pt x="77847" y="2613833"/>
                  </a:lnTo>
                  <a:lnTo>
                    <a:pt x="92261" y="2662276"/>
                  </a:lnTo>
                  <a:lnTo>
                    <a:pt x="107828" y="2710211"/>
                  </a:lnTo>
                  <a:lnTo>
                    <a:pt x="124532" y="2757623"/>
                  </a:lnTo>
                  <a:lnTo>
                    <a:pt x="142358" y="2804495"/>
                  </a:lnTo>
                  <a:lnTo>
                    <a:pt x="161289" y="2850812"/>
                  </a:lnTo>
                  <a:lnTo>
                    <a:pt x="209295" y="2950464"/>
                  </a:lnTo>
                  <a:lnTo>
                    <a:pt x="2993135" y="2950464"/>
                  </a:lnTo>
                  <a:lnTo>
                    <a:pt x="2993135" y="229488"/>
                  </a:lnTo>
                  <a:lnTo>
                    <a:pt x="2851404" y="161289"/>
                  </a:lnTo>
                  <a:lnTo>
                    <a:pt x="2805067" y="142358"/>
                  </a:lnTo>
                  <a:lnTo>
                    <a:pt x="2758175" y="124532"/>
                  </a:lnTo>
                  <a:lnTo>
                    <a:pt x="2710744" y="107828"/>
                  </a:lnTo>
                  <a:lnTo>
                    <a:pt x="2662791" y="92261"/>
                  </a:lnTo>
                  <a:lnTo>
                    <a:pt x="2614330" y="77847"/>
                  </a:lnTo>
                  <a:lnTo>
                    <a:pt x="2565379" y="64603"/>
                  </a:lnTo>
                  <a:lnTo>
                    <a:pt x="2515953" y="52545"/>
                  </a:lnTo>
                  <a:lnTo>
                    <a:pt x="2466070" y="41687"/>
                  </a:lnTo>
                  <a:lnTo>
                    <a:pt x="2415744" y="32047"/>
                  </a:lnTo>
                  <a:lnTo>
                    <a:pt x="2364992" y="23641"/>
                  </a:lnTo>
                  <a:lnTo>
                    <a:pt x="2313831" y="16484"/>
                  </a:lnTo>
                  <a:lnTo>
                    <a:pt x="2262276" y="10592"/>
                  </a:lnTo>
                  <a:lnTo>
                    <a:pt x="2210344" y="5982"/>
                  </a:lnTo>
                  <a:lnTo>
                    <a:pt x="2158051" y="2669"/>
                  </a:lnTo>
                  <a:lnTo>
                    <a:pt x="2105413" y="670"/>
                  </a:lnTo>
                  <a:lnTo>
                    <a:pt x="205244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63456" y="4070603"/>
              <a:ext cx="2828544" cy="2787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199119" y="871727"/>
            <a:ext cx="737235" cy="0"/>
          </a:xfrm>
          <a:custGeom>
            <a:avLst/>
            <a:gdLst/>
            <a:ahLst/>
            <a:cxnLst/>
            <a:rect l="l" t="t" r="r" b="b"/>
            <a:pathLst>
              <a:path w="737234">
                <a:moveTo>
                  <a:pt x="0" y="0"/>
                </a:moveTo>
                <a:lnTo>
                  <a:pt x="736980" y="0"/>
                </a:lnTo>
              </a:path>
            </a:pathLst>
          </a:custGeom>
          <a:ln w="571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28425" y="992124"/>
            <a:ext cx="6664185" cy="4223757"/>
          </a:xfrm>
          <a:custGeom>
            <a:avLst/>
            <a:gdLst/>
            <a:ahLst/>
            <a:cxnLst/>
            <a:rect l="l" t="t" r="r" b="b"/>
            <a:pathLst>
              <a:path w="3839209" h="5534025">
                <a:moveTo>
                  <a:pt x="3838955" y="0"/>
                </a:moveTo>
                <a:lnTo>
                  <a:pt x="0" y="0"/>
                </a:lnTo>
                <a:lnTo>
                  <a:pt x="0" y="5533644"/>
                </a:lnTo>
                <a:lnTo>
                  <a:pt x="3838955" y="5533644"/>
                </a:lnTo>
                <a:lnTo>
                  <a:pt x="3838955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8425" y="1279582"/>
            <a:ext cx="6572450" cy="3198953"/>
          </a:xfrm>
          <a:prstGeom prst="rect">
            <a:avLst/>
          </a:prstGeom>
        </p:spPr>
        <p:txBody>
          <a:bodyPr vert="horz" wrap="square" lIns="0" tIns="43815" rIns="0" bIns="0" rtlCol="0" anchor="t">
            <a:spAutoFit/>
          </a:bodyPr>
          <a:lstStyle/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sl-SI" b="1" spc="-5" dirty="0">
                <a:latin typeface="Carlito"/>
              </a:rPr>
              <a:t>Osrednji dogodek tega tedna je današnji 15. Tradicionalni slovenski zajtrk.</a:t>
            </a:r>
          </a:p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sl-SI" b="1" spc="-5" dirty="0">
              <a:latin typeface="Carlito"/>
            </a:endParaRPr>
          </a:p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sl-SI" b="1" spc="-5" dirty="0">
                <a:latin typeface="Carlito"/>
              </a:rPr>
              <a:t>Letošnji slogan projekta se glasi „Moja izbira je slovenska hrana.“</a:t>
            </a:r>
          </a:p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sl-SI" b="1" spc="-15" dirty="0">
              <a:latin typeface="Carlito"/>
              <a:cs typeface="Carlito"/>
            </a:endParaRPr>
          </a:p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sl-SI" b="1" spc="-5" dirty="0">
                <a:latin typeface="Carlito"/>
              </a:rPr>
              <a:t>Letos , v tednu od 17. do 23. novembra 2025, obeležujemo Teden slovenske hrane, ki spodbuja k ponovnemu odkrivanju bogate tradicije domačih jedi ter koristi lokalno pridelane hrane.</a:t>
            </a:r>
          </a:p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sl-SI" b="1" spc="-5" dirty="0">
              <a:latin typeface="Carlito"/>
            </a:endParaRPr>
          </a:p>
          <a:p>
            <a:pPr marL="241300" marR="121920" indent="-228600">
              <a:lnSpc>
                <a:spcPts val="1939"/>
              </a:lnSpc>
              <a:spcBef>
                <a:spcPts val="34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sl-SI" b="1" spc="-5" dirty="0">
                <a:latin typeface="Carlito"/>
              </a:rPr>
              <a:t>Tudi na OŠ Stična smo na jedilnik v največji možni meri uvrstili slovenske tradicionalne jedi, sestavine pa smo po zmožnostih naročili iz lokalnega okolja.</a:t>
            </a:r>
            <a:endParaRPr lang="sl-SI" dirty="0">
              <a:cs typeface="Calibri"/>
            </a:endParaRPr>
          </a:p>
        </p:txBody>
      </p:sp>
      <p:pic>
        <p:nvPicPr>
          <p:cNvPr id="8" name="Slika 7" descr="Slika, ki vsebuje besede besedilo, sličica, risanka, plakat&#10;&#10;Opis je samodejno ustvarjen">
            <a:extLst>
              <a:ext uri="{FF2B5EF4-FFF2-40B4-BE49-F238E27FC236}">
                <a16:creationId xmlns:a16="http://schemas.microsoft.com/office/drawing/2014/main" id="{73AD5FC6-44B3-82B1-E3EE-931507628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24"/>
          <a:stretch/>
        </p:blipFill>
        <p:spPr>
          <a:xfrm>
            <a:off x="1066801" y="219307"/>
            <a:ext cx="3530290" cy="59837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57"/>
              <a:ext cx="9947020" cy="685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86015" y="0"/>
              <a:ext cx="5206365" cy="6858000"/>
            </a:xfrm>
            <a:custGeom>
              <a:avLst/>
              <a:gdLst/>
              <a:ahLst/>
              <a:cxnLst/>
              <a:rect l="l" t="t" r="r" b="b"/>
              <a:pathLst>
                <a:path w="5206365" h="6858000">
                  <a:moveTo>
                    <a:pt x="5205983" y="0"/>
                  </a:moveTo>
                  <a:lnTo>
                    <a:pt x="1623059" y="0"/>
                  </a:lnTo>
                  <a:lnTo>
                    <a:pt x="1600961" y="14985"/>
                  </a:lnTo>
                  <a:lnTo>
                    <a:pt x="1564470" y="41655"/>
                  </a:lnTo>
                  <a:lnTo>
                    <a:pt x="1528364" y="68831"/>
                  </a:lnTo>
                  <a:lnTo>
                    <a:pt x="1492647" y="96507"/>
                  </a:lnTo>
                  <a:lnTo>
                    <a:pt x="1457319" y="124680"/>
                  </a:lnTo>
                  <a:lnTo>
                    <a:pt x="1422382" y="153345"/>
                  </a:lnTo>
                  <a:lnTo>
                    <a:pt x="1387836" y="182500"/>
                  </a:lnTo>
                  <a:lnTo>
                    <a:pt x="1353683" y="212139"/>
                  </a:lnTo>
                  <a:lnTo>
                    <a:pt x="1319924" y="242258"/>
                  </a:lnTo>
                  <a:lnTo>
                    <a:pt x="1286560" y="272853"/>
                  </a:lnTo>
                  <a:lnTo>
                    <a:pt x="1253593" y="303920"/>
                  </a:lnTo>
                  <a:lnTo>
                    <a:pt x="1221023" y="335455"/>
                  </a:lnTo>
                  <a:lnTo>
                    <a:pt x="1188853" y="367454"/>
                  </a:lnTo>
                  <a:lnTo>
                    <a:pt x="1157082" y="399913"/>
                  </a:lnTo>
                  <a:lnTo>
                    <a:pt x="1125713" y="432827"/>
                  </a:lnTo>
                  <a:lnTo>
                    <a:pt x="1094747" y="466192"/>
                  </a:lnTo>
                  <a:lnTo>
                    <a:pt x="1064184" y="500004"/>
                  </a:lnTo>
                  <a:lnTo>
                    <a:pt x="1034027" y="534260"/>
                  </a:lnTo>
                  <a:lnTo>
                    <a:pt x="1004276" y="568954"/>
                  </a:lnTo>
                  <a:lnTo>
                    <a:pt x="974932" y="604084"/>
                  </a:lnTo>
                  <a:lnTo>
                    <a:pt x="945997" y="639643"/>
                  </a:lnTo>
                  <a:lnTo>
                    <a:pt x="917471" y="675630"/>
                  </a:lnTo>
                  <a:lnTo>
                    <a:pt x="889357" y="712038"/>
                  </a:lnTo>
                  <a:lnTo>
                    <a:pt x="861655" y="748865"/>
                  </a:lnTo>
                  <a:lnTo>
                    <a:pt x="834367" y="786106"/>
                  </a:lnTo>
                  <a:lnTo>
                    <a:pt x="807494" y="823757"/>
                  </a:lnTo>
                  <a:lnTo>
                    <a:pt x="781036" y="861813"/>
                  </a:lnTo>
                  <a:lnTo>
                    <a:pt x="754996" y="900271"/>
                  </a:lnTo>
                  <a:lnTo>
                    <a:pt x="729375" y="939127"/>
                  </a:lnTo>
                  <a:lnTo>
                    <a:pt x="704173" y="978376"/>
                  </a:lnTo>
                  <a:lnTo>
                    <a:pt x="679391" y="1018014"/>
                  </a:lnTo>
                  <a:lnTo>
                    <a:pt x="655032" y="1058037"/>
                  </a:lnTo>
                  <a:lnTo>
                    <a:pt x="631097" y="1098441"/>
                  </a:lnTo>
                  <a:lnTo>
                    <a:pt x="607585" y="1139222"/>
                  </a:lnTo>
                  <a:lnTo>
                    <a:pt x="584500" y="1180376"/>
                  </a:lnTo>
                  <a:lnTo>
                    <a:pt x="561841" y="1221898"/>
                  </a:lnTo>
                  <a:lnTo>
                    <a:pt x="539611" y="1263785"/>
                  </a:lnTo>
                  <a:lnTo>
                    <a:pt x="517810" y="1306031"/>
                  </a:lnTo>
                  <a:lnTo>
                    <a:pt x="496440" y="1348634"/>
                  </a:lnTo>
                  <a:lnTo>
                    <a:pt x="475501" y="1391589"/>
                  </a:lnTo>
                  <a:lnTo>
                    <a:pt x="454996" y="1434891"/>
                  </a:lnTo>
                  <a:lnTo>
                    <a:pt x="434925" y="1478537"/>
                  </a:lnTo>
                  <a:lnTo>
                    <a:pt x="415290" y="1522523"/>
                  </a:lnTo>
                  <a:lnTo>
                    <a:pt x="396091" y="1566844"/>
                  </a:lnTo>
                  <a:lnTo>
                    <a:pt x="377330" y="1611496"/>
                  </a:lnTo>
                  <a:lnTo>
                    <a:pt x="359008" y="1656476"/>
                  </a:lnTo>
                  <a:lnTo>
                    <a:pt x="341127" y="1701778"/>
                  </a:lnTo>
                  <a:lnTo>
                    <a:pt x="323687" y="1747399"/>
                  </a:lnTo>
                  <a:lnTo>
                    <a:pt x="306690" y="1793335"/>
                  </a:lnTo>
                  <a:lnTo>
                    <a:pt x="290137" y="1839581"/>
                  </a:lnTo>
                  <a:lnTo>
                    <a:pt x="274030" y="1886134"/>
                  </a:lnTo>
                  <a:lnTo>
                    <a:pt x="258368" y="1932989"/>
                  </a:lnTo>
                  <a:lnTo>
                    <a:pt x="243155" y="1980142"/>
                  </a:lnTo>
                  <a:lnTo>
                    <a:pt x="228390" y="2027589"/>
                  </a:lnTo>
                  <a:lnTo>
                    <a:pt x="214076" y="2075326"/>
                  </a:lnTo>
                  <a:lnTo>
                    <a:pt x="200213" y="2123348"/>
                  </a:lnTo>
                  <a:lnTo>
                    <a:pt x="186802" y="2171652"/>
                  </a:lnTo>
                  <a:lnTo>
                    <a:pt x="173846" y="2220234"/>
                  </a:lnTo>
                  <a:lnTo>
                    <a:pt x="161344" y="2269089"/>
                  </a:lnTo>
                  <a:lnTo>
                    <a:pt x="149298" y="2318212"/>
                  </a:lnTo>
                  <a:lnTo>
                    <a:pt x="137710" y="2367601"/>
                  </a:lnTo>
                  <a:lnTo>
                    <a:pt x="126581" y="2417251"/>
                  </a:lnTo>
                  <a:lnTo>
                    <a:pt x="115912" y="2467157"/>
                  </a:lnTo>
                  <a:lnTo>
                    <a:pt x="105703" y="2517316"/>
                  </a:lnTo>
                  <a:lnTo>
                    <a:pt x="95957" y="2567723"/>
                  </a:lnTo>
                  <a:lnTo>
                    <a:pt x="86675" y="2618375"/>
                  </a:lnTo>
                  <a:lnTo>
                    <a:pt x="77857" y="2669267"/>
                  </a:lnTo>
                  <a:lnTo>
                    <a:pt x="69505" y="2720394"/>
                  </a:lnTo>
                  <a:lnTo>
                    <a:pt x="61620" y="2771754"/>
                  </a:lnTo>
                  <a:lnTo>
                    <a:pt x="54204" y="2823341"/>
                  </a:lnTo>
                  <a:lnTo>
                    <a:pt x="47258" y="2875152"/>
                  </a:lnTo>
                  <a:lnTo>
                    <a:pt x="40782" y="2927182"/>
                  </a:lnTo>
                  <a:lnTo>
                    <a:pt x="34778" y="2979428"/>
                  </a:lnTo>
                  <a:lnTo>
                    <a:pt x="29248" y="3031884"/>
                  </a:lnTo>
                  <a:lnTo>
                    <a:pt x="24192" y="3084548"/>
                  </a:lnTo>
                  <a:lnTo>
                    <a:pt x="19612" y="3137414"/>
                  </a:lnTo>
                  <a:lnTo>
                    <a:pt x="15509" y="3190480"/>
                  </a:lnTo>
                  <a:lnTo>
                    <a:pt x="11884" y="3243739"/>
                  </a:lnTo>
                  <a:lnTo>
                    <a:pt x="8738" y="3297190"/>
                  </a:lnTo>
                  <a:lnTo>
                    <a:pt x="6073" y="3350826"/>
                  </a:lnTo>
                  <a:lnTo>
                    <a:pt x="3890" y="3404645"/>
                  </a:lnTo>
                  <a:lnTo>
                    <a:pt x="2190" y="3458642"/>
                  </a:lnTo>
                  <a:lnTo>
                    <a:pt x="974" y="3512812"/>
                  </a:lnTo>
                  <a:lnTo>
                    <a:pt x="243" y="3567153"/>
                  </a:lnTo>
                  <a:lnTo>
                    <a:pt x="0" y="3621658"/>
                  </a:lnTo>
                  <a:lnTo>
                    <a:pt x="520" y="3676634"/>
                  </a:lnTo>
                  <a:lnTo>
                    <a:pt x="2072" y="3730820"/>
                  </a:lnTo>
                  <a:lnTo>
                    <a:pt x="4642" y="3784228"/>
                  </a:lnTo>
                  <a:lnTo>
                    <a:pt x="8215" y="3836871"/>
                  </a:lnTo>
                  <a:lnTo>
                    <a:pt x="12778" y="3888764"/>
                  </a:lnTo>
                  <a:lnTo>
                    <a:pt x="18316" y="3939919"/>
                  </a:lnTo>
                  <a:lnTo>
                    <a:pt x="24815" y="3990349"/>
                  </a:lnTo>
                  <a:lnTo>
                    <a:pt x="32262" y="4040067"/>
                  </a:lnTo>
                  <a:lnTo>
                    <a:pt x="40641" y="4089087"/>
                  </a:lnTo>
                  <a:lnTo>
                    <a:pt x="49940" y="4137422"/>
                  </a:lnTo>
                  <a:lnTo>
                    <a:pt x="60144" y="4185084"/>
                  </a:lnTo>
                  <a:lnTo>
                    <a:pt x="71239" y="4232087"/>
                  </a:lnTo>
                  <a:lnTo>
                    <a:pt x="83211" y="4278444"/>
                  </a:lnTo>
                  <a:lnTo>
                    <a:pt x="96046" y="4324169"/>
                  </a:lnTo>
                  <a:lnTo>
                    <a:pt x="109729" y="4369273"/>
                  </a:lnTo>
                  <a:lnTo>
                    <a:pt x="124247" y="4413772"/>
                  </a:lnTo>
                  <a:lnTo>
                    <a:pt x="139586" y="4457676"/>
                  </a:lnTo>
                  <a:lnTo>
                    <a:pt x="155732" y="4501001"/>
                  </a:lnTo>
                  <a:lnTo>
                    <a:pt x="172670" y="4543759"/>
                  </a:lnTo>
                  <a:lnTo>
                    <a:pt x="190386" y="4585962"/>
                  </a:lnTo>
                  <a:lnTo>
                    <a:pt x="208867" y="4627625"/>
                  </a:lnTo>
                  <a:lnTo>
                    <a:pt x="228099" y="4668760"/>
                  </a:lnTo>
                  <a:lnTo>
                    <a:pt x="248066" y="4709381"/>
                  </a:lnTo>
                  <a:lnTo>
                    <a:pt x="268756" y="4749500"/>
                  </a:lnTo>
                  <a:lnTo>
                    <a:pt x="290154" y="4789131"/>
                  </a:lnTo>
                  <a:lnTo>
                    <a:pt x="312246" y="4828287"/>
                  </a:lnTo>
                  <a:lnTo>
                    <a:pt x="335018" y="4866981"/>
                  </a:lnTo>
                  <a:lnTo>
                    <a:pt x="358456" y="4905226"/>
                  </a:lnTo>
                  <a:lnTo>
                    <a:pt x="382546" y="4943035"/>
                  </a:lnTo>
                  <a:lnTo>
                    <a:pt x="407274" y="4980422"/>
                  </a:lnTo>
                  <a:lnTo>
                    <a:pt x="432625" y="5017399"/>
                  </a:lnTo>
                  <a:lnTo>
                    <a:pt x="458587" y="5053981"/>
                  </a:lnTo>
                  <a:lnTo>
                    <a:pt x="485143" y="5090179"/>
                  </a:lnTo>
                  <a:lnTo>
                    <a:pt x="512282" y="5126007"/>
                  </a:lnTo>
                  <a:lnTo>
                    <a:pt x="539988" y="5161478"/>
                  </a:lnTo>
                  <a:lnTo>
                    <a:pt x="568247" y="5196606"/>
                  </a:lnTo>
                  <a:lnTo>
                    <a:pt x="597046" y="5231403"/>
                  </a:lnTo>
                  <a:lnTo>
                    <a:pt x="626370" y="5265883"/>
                  </a:lnTo>
                  <a:lnTo>
                    <a:pt x="656206" y="5300058"/>
                  </a:lnTo>
                  <a:lnTo>
                    <a:pt x="686538" y="5333942"/>
                  </a:lnTo>
                  <a:lnTo>
                    <a:pt x="717354" y="5367549"/>
                  </a:lnTo>
                  <a:lnTo>
                    <a:pt x="748639" y="5400890"/>
                  </a:lnTo>
                  <a:lnTo>
                    <a:pt x="780379" y="5433980"/>
                  </a:lnTo>
                  <a:lnTo>
                    <a:pt x="812560" y="5466831"/>
                  </a:lnTo>
                  <a:lnTo>
                    <a:pt x="845167" y="5499457"/>
                  </a:lnTo>
                  <a:lnTo>
                    <a:pt x="878188" y="5531870"/>
                  </a:lnTo>
                  <a:lnTo>
                    <a:pt x="911607" y="5564085"/>
                  </a:lnTo>
                  <a:lnTo>
                    <a:pt x="945411" y="5596113"/>
                  </a:lnTo>
                  <a:lnTo>
                    <a:pt x="979585" y="5627969"/>
                  </a:lnTo>
                  <a:lnTo>
                    <a:pt x="1014116" y="5659664"/>
                  </a:lnTo>
                  <a:lnTo>
                    <a:pt x="1048990" y="5691214"/>
                  </a:lnTo>
                  <a:lnTo>
                    <a:pt x="1084192" y="5722630"/>
                  </a:lnTo>
                  <a:lnTo>
                    <a:pt x="1119708" y="5753925"/>
                  </a:lnTo>
                  <a:lnTo>
                    <a:pt x="1155525" y="5785114"/>
                  </a:lnTo>
                  <a:lnTo>
                    <a:pt x="1228003" y="5847222"/>
                  </a:lnTo>
                  <a:lnTo>
                    <a:pt x="1301513" y="5909059"/>
                  </a:lnTo>
                  <a:lnTo>
                    <a:pt x="1375943" y="5970730"/>
                  </a:lnTo>
                  <a:lnTo>
                    <a:pt x="1489067" y="6063157"/>
                  </a:lnTo>
                  <a:lnTo>
                    <a:pt x="1835542" y="6343166"/>
                  </a:lnTo>
                  <a:lnTo>
                    <a:pt x="1993413" y="6471590"/>
                  </a:lnTo>
                  <a:lnTo>
                    <a:pt x="2072648" y="6535331"/>
                  </a:lnTo>
                  <a:lnTo>
                    <a:pt x="2151918" y="6598263"/>
                  </a:lnTo>
                  <a:lnTo>
                    <a:pt x="2231333" y="6660226"/>
                  </a:lnTo>
                  <a:lnTo>
                    <a:pt x="2271128" y="6690793"/>
                  </a:lnTo>
                  <a:lnTo>
                    <a:pt x="2311000" y="6721058"/>
                  </a:lnTo>
                  <a:lnTo>
                    <a:pt x="2350963" y="6751000"/>
                  </a:lnTo>
                  <a:lnTo>
                    <a:pt x="2391029" y="6780598"/>
                  </a:lnTo>
                  <a:lnTo>
                    <a:pt x="2502788" y="6857999"/>
                  </a:lnTo>
                  <a:lnTo>
                    <a:pt x="5205983" y="6857999"/>
                  </a:lnTo>
                  <a:lnTo>
                    <a:pt x="520598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47560" y="0"/>
              <a:ext cx="5044440" cy="6858000"/>
            </a:xfrm>
            <a:custGeom>
              <a:avLst/>
              <a:gdLst/>
              <a:ahLst/>
              <a:cxnLst/>
              <a:rect l="l" t="t" r="r" b="b"/>
              <a:pathLst>
                <a:path w="5044440" h="6858000">
                  <a:moveTo>
                    <a:pt x="5044440" y="0"/>
                  </a:moveTo>
                  <a:lnTo>
                    <a:pt x="1649222" y="0"/>
                  </a:lnTo>
                  <a:lnTo>
                    <a:pt x="1626743" y="14985"/>
                  </a:lnTo>
                  <a:lnTo>
                    <a:pt x="1589660" y="41655"/>
                  </a:lnTo>
                  <a:lnTo>
                    <a:pt x="1552970" y="68831"/>
                  </a:lnTo>
                  <a:lnTo>
                    <a:pt x="1516675" y="96507"/>
                  </a:lnTo>
                  <a:lnTo>
                    <a:pt x="1480775" y="124680"/>
                  </a:lnTo>
                  <a:lnTo>
                    <a:pt x="1445272" y="153345"/>
                  </a:lnTo>
                  <a:lnTo>
                    <a:pt x="1410167" y="182500"/>
                  </a:lnTo>
                  <a:lnTo>
                    <a:pt x="1375462" y="212139"/>
                  </a:lnTo>
                  <a:lnTo>
                    <a:pt x="1341157" y="242258"/>
                  </a:lnTo>
                  <a:lnTo>
                    <a:pt x="1307254" y="272853"/>
                  </a:lnTo>
                  <a:lnTo>
                    <a:pt x="1273753" y="303920"/>
                  </a:lnTo>
                  <a:lnTo>
                    <a:pt x="1240658" y="335455"/>
                  </a:lnTo>
                  <a:lnTo>
                    <a:pt x="1207967" y="367454"/>
                  </a:lnTo>
                  <a:lnTo>
                    <a:pt x="1175684" y="399913"/>
                  </a:lnTo>
                  <a:lnTo>
                    <a:pt x="1143808" y="432827"/>
                  </a:lnTo>
                  <a:lnTo>
                    <a:pt x="1112342" y="466192"/>
                  </a:lnTo>
                  <a:lnTo>
                    <a:pt x="1081285" y="500004"/>
                  </a:lnTo>
                  <a:lnTo>
                    <a:pt x="1050641" y="534260"/>
                  </a:lnTo>
                  <a:lnTo>
                    <a:pt x="1020410" y="568954"/>
                  </a:lnTo>
                  <a:lnTo>
                    <a:pt x="990592" y="604084"/>
                  </a:lnTo>
                  <a:lnTo>
                    <a:pt x="961191" y="639643"/>
                  </a:lnTo>
                  <a:lnTo>
                    <a:pt x="932205" y="675630"/>
                  </a:lnTo>
                  <a:lnTo>
                    <a:pt x="903638" y="712038"/>
                  </a:lnTo>
                  <a:lnTo>
                    <a:pt x="875490" y="748865"/>
                  </a:lnTo>
                  <a:lnTo>
                    <a:pt x="847762" y="786106"/>
                  </a:lnTo>
                  <a:lnTo>
                    <a:pt x="820455" y="823757"/>
                  </a:lnTo>
                  <a:lnTo>
                    <a:pt x="793571" y="861813"/>
                  </a:lnTo>
                  <a:lnTo>
                    <a:pt x="767112" y="900271"/>
                  </a:lnTo>
                  <a:lnTo>
                    <a:pt x="741077" y="939127"/>
                  </a:lnTo>
                  <a:lnTo>
                    <a:pt x="715470" y="978376"/>
                  </a:lnTo>
                  <a:lnTo>
                    <a:pt x="690289" y="1018014"/>
                  </a:lnTo>
                  <a:lnTo>
                    <a:pt x="665538" y="1058037"/>
                  </a:lnTo>
                  <a:lnTo>
                    <a:pt x="641217" y="1098441"/>
                  </a:lnTo>
                  <a:lnTo>
                    <a:pt x="617328" y="1139222"/>
                  </a:lnTo>
                  <a:lnTo>
                    <a:pt x="593871" y="1180376"/>
                  </a:lnTo>
                  <a:lnTo>
                    <a:pt x="570848" y="1221898"/>
                  </a:lnTo>
                  <a:lnTo>
                    <a:pt x="548260" y="1263785"/>
                  </a:lnTo>
                  <a:lnTo>
                    <a:pt x="526109" y="1306031"/>
                  </a:lnTo>
                  <a:lnTo>
                    <a:pt x="504395" y="1348634"/>
                  </a:lnTo>
                  <a:lnTo>
                    <a:pt x="483120" y="1391589"/>
                  </a:lnTo>
                  <a:lnTo>
                    <a:pt x="462286" y="1434891"/>
                  </a:lnTo>
                  <a:lnTo>
                    <a:pt x="441892" y="1478537"/>
                  </a:lnTo>
                  <a:lnTo>
                    <a:pt x="421941" y="1522523"/>
                  </a:lnTo>
                  <a:lnTo>
                    <a:pt x="402434" y="1566844"/>
                  </a:lnTo>
                  <a:lnTo>
                    <a:pt x="383372" y="1611496"/>
                  </a:lnTo>
                  <a:lnTo>
                    <a:pt x="364756" y="1656476"/>
                  </a:lnTo>
                  <a:lnTo>
                    <a:pt x="346588" y="1701778"/>
                  </a:lnTo>
                  <a:lnTo>
                    <a:pt x="328868" y="1747399"/>
                  </a:lnTo>
                  <a:lnTo>
                    <a:pt x="311599" y="1793335"/>
                  </a:lnTo>
                  <a:lnTo>
                    <a:pt x="294780" y="1839581"/>
                  </a:lnTo>
                  <a:lnTo>
                    <a:pt x="278414" y="1886134"/>
                  </a:lnTo>
                  <a:lnTo>
                    <a:pt x="262502" y="1932989"/>
                  </a:lnTo>
                  <a:lnTo>
                    <a:pt x="247045" y="1980142"/>
                  </a:lnTo>
                  <a:lnTo>
                    <a:pt x="232044" y="2027589"/>
                  </a:lnTo>
                  <a:lnTo>
                    <a:pt x="217500" y="2075326"/>
                  </a:lnTo>
                  <a:lnTo>
                    <a:pt x="203415" y="2123348"/>
                  </a:lnTo>
                  <a:lnTo>
                    <a:pt x="189789" y="2171652"/>
                  </a:lnTo>
                  <a:lnTo>
                    <a:pt x="176625" y="2220234"/>
                  </a:lnTo>
                  <a:lnTo>
                    <a:pt x="163923" y="2269089"/>
                  </a:lnTo>
                  <a:lnTo>
                    <a:pt x="151685" y="2318212"/>
                  </a:lnTo>
                  <a:lnTo>
                    <a:pt x="139911" y="2367601"/>
                  </a:lnTo>
                  <a:lnTo>
                    <a:pt x="128604" y="2417251"/>
                  </a:lnTo>
                  <a:lnTo>
                    <a:pt x="117764" y="2467157"/>
                  </a:lnTo>
                  <a:lnTo>
                    <a:pt x="107392" y="2517316"/>
                  </a:lnTo>
                  <a:lnTo>
                    <a:pt x="97490" y="2567723"/>
                  </a:lnTo>
                  <a:lnTo>
                    <a:pt x="88059" y="2618375"/>
                  </a:lnTo>
                  <a:lnTo>
                    <a:pt x="79100" y="2669267"/>
                  </a:lnTo>
                  <a:lnTo>
                    <a:pt x="70615" y="2720394"/>
                  </a:lnTo>
                  <a:lnTo>
                    <a:pt x="62604" y="2771754"/>
                  </a:lnTo>
                  <a:lnTo>
                    <a:pt x="55070" y="2823341"/>
                  </a:lnTo>
                  <a:lnTo>
                    <a:pt x="48012" y="2875152"/>
                  </a:lnTo>
                  <a:lnTo>
                    <a:pt x="41433" y="2927182"/>
                  </a:lnTo>
                  <a:lnTo>
                    <a:pt x="35333" y="2979428"/>
                  </a:lnTo>
                  <a:lnTo>
                    <a:pt x="29715" y="3031884"/>
                  </a:lnTo>
                  <a:lnTo>
                    <a:pt x="24578" y="3084548"/>
                  </a:lnTo>
                  <a:lnTo>
                    <a:pt x="19925" y="3137414"/>
                  </a:lnTo>
                  <a:lnTo>
                    <a:pt x="15756" y="3190480"/>
                  </a:lnTo>
                  <a:lnTo>
                    <a:pt x="12073" y="3243739"/>
                  </a:lnTo>
                  <a:lnTo>
                    <a:pt x="8877" y="3297190"/>
                  </a:lnTo>
                  <a:lnTo>
                    <a:pt x="6170" y="3350826"/>
                  </a:lnTo>
                  <a:lnTo>
                    <a:pt x="3952" y="3404645"/>
                  </a:lnTo>
                  <a:lnTo>
                    <a:pt x="2225" y="3458642"/>
                  </a:lnTo>
                  <a:lnTo>
                    <a:pt x="989" y="3512812"/>
                  </a:lnTo>
                  <a:lnTo>
                    <a:pt x="247" y="3567153"/>
                  </a:lnTo>
                  <a:lnTo>
                    <a:pt x="0" y="3621658"/>
                  </a:lnTo>
                  <a:lnTo>
                    <a:pt x="528" y="3676634"/>
                  </a:lnTo>
                  <a:lnTo>
                    <a:pt x="2106" y="3730820"/>
                  </a:lnTo>
                  <a:lnTo>
                    <a:pt x="4717" y="3784228"/>
                  </a:lnTo>
                  <a:lnTo>
                    <a:pt x="8348" y="3836871"/>
                  </a:lnTo>
                  <a:lnTo>
                    <a:pt x="12984" y="3888764"/>
                  </a:lnTo>
                  <a:lnTo>
                    <a:pt x="18611" y="3939919"/>
                  </a:lnTo>
                  <a:lnTo>
                    <a:pt x="25215" y="3990349"/>
                  </a:lnTo>
                  <a:lnTo>
                    <a:pt x="32782" y="4040067"/>
                  </a:lnTo>
                  <a:lnTo>
                    <a:pt x="41297" y="4089087"/>
                  </a:lnTo>
                  <a:lnTo>
                    <a:pt x="50746" y="4137422"/>
                  </a:lnTo>
                  <a:lnTo>
                    <a:pt x="61115" y="4185084"/>
                  </a:lnTo>
                  <a:lnTo>
                    <a:pt x="72388" y="4232087"/>
                  </a:lnTo>
                  <a:lnTo>
                    <a:pt x="84553" y="4278444"/>
                  </a:lnTo>
                  <a:lnTo>
                    <a:pt x="97595" y="4324169"/>
                  </a:lnTo>
                  <a:lnTo>
                    <a:pt x="111499" y="4369273"/>
                  </a:lnTo>
                  <a:lnTo>
                    <a:pt x="126252" y="4413772"/>
                  </a:lnTo>
                  <a:lnTo>
                    <a:pt x="141838" y="4457676"/>
                  </a:lnTo>
                  <a:lnTo>
                    <a:pt x="158244" y="4501001"/>
                  </a:lnTo>
                  <a:lnTo>
                    <a:pt x="175456" y="4543759"/>
                  </a:lnTo>
                  <a:lnTo>
                    <a:pt x="193458" y="4585962"/>
                  </a:lnTo>
                  <a:lnTo>
                    <a:pt x="212237" y="4627625"/>
                  </a:lnTo>
                  <a:lnTo>
                    <a:pt x="231779" y="4668760"/>
                  </a:lnTo>
                  <a:lnTo>
                    <a:pt x="252068" y="4709381"/>
                  </a:lnTo>
                  <a:lnTo>
                    <a:pt x="273092" y="4749500"/>
                  </a:lnTo>
                  <a:lnTo>
                    <a:pt x="294835" y="4789131"/>
                  </a:lnTo>
                  <a:lnTo>
                    <a:pt x="317283" y="4828287"/>
                  </a:lnTo>
                  <a:lnTo>
                    <a:pt x="340423" y="4866981"/>
                  </a:lnTo>
                  <a:lnTo>
                    <a:pt x="364239" y="4905226"/>
                  </a:lnTo>
                  <a:lnTo>
                    <a:pt x="388717" y="4943035"/>
                  </a:lnTo>
                  <a:lnTo>
                    <a:pt x="413844" y="4980422"/>
                  </a:lnTo>
                  <a:lnTo>
                    <a:pt x="439605" y="5017399"/>
                  </a:lnTo>
                  <a:lnTo>
                    <a:pt x="465985" y="5053981"/>
                  </a:lnTo>
                  <a:lnTo>
                    <a:pt x="492970" y="5090179"/>
                  </a:lnTo>
                  <a:lnTo>
                    <a:pt x="520546" y="5126007"/>
                  </a:lnTo>
                  <a:lnTo>
                    <a:pt x="548699" y="5161478"/>
                  </a:lnTo>
                  <a:lnTo>
                    <a:pt x="577414" y="5196606"/>
                  </a:lnTo>
                  <a:lnTo>
                    <a:pt x="606678" y="5231403"/>
                  </a:lnTo>
                  <a:lnTo>
                    <a:pt x="636475" y="5265883"/>
                  </a:lnTo>
                  <a:lnTo>
                    <a:pt x="666791" y="5300058"/>
                  </a:lnTo>
                  <a:lnTo>
                    <a:pt x="697613" y="5333942"/>
                  </a:lnTo>
                  <a:lnTo>
                    <a:pt x="728926" y="5367549"/>
                  </a:lnTo>
                  <a:lnTo>
                    <a:pt x="760715" y="5400890"/>
                  </a:lnTo>
                  <a:lnTo>
                    <a:pt x="792967" y="5433980"/>
                  </a:lnTo>
                  <a:lnTo>
                    <a:pt x="825667" y="5466831"/>
                  </a:lnTo>
                  <a:lnTo>
                    <a:pt x="858800" y="5499457"/>
                  </a:lnTo>
                  <a:lnTo>
                    <a:pt x="892353" y="5531870"/>
                  </a:lnTo>
                  <a:lnTo>
                    <a:pt x="926311" y="5564085"/>
                  </a:lnTo>
                  <a:lnTo>
                    <a:pt x="960660" y="5596113"/>
                  </a:lnTo>
                  <a:lnTo>
                    <a:pt x="995386" y="5627969"/>
                  </a:lnTo>
                  <a:lnTo>
                    <a:pt x="1030474" y="5659664"/>
                  </a:lnTo>
                  <a:lnTo>
                    <a:pt x="1065910" y="5691214"/>
                  </a:lnTo>
                  <a:lnTo>
                    <a:pt x="1101679" y="5722630"/>
                  </a:lnTo>
                  <a:lnTo>
                    <a:pt x="1137768" y="5753925"/>
                  </a:lnTo>
                  <a:lnTo>
                    <a:pt x="1174162" y="5785114"/>
                  </a:lnTo>
                  <a:lnTo>
                    <a:pt x="1247809" y="5847222"/>
                  </a:lnTo>
                  <a:lnTo>
                    <a:pt x="1322505" y="5909059"/>
                  </a:lnTo>
                  <a:lnTo>
                    <a:pt x="1398135" y="5970730"/>
                  </a:lnTo>
                  <a:lnTo>
                    <a:pt x="1513083" y="6063157"/>
                  </a:lnTo>
                  <a:lnTo>
                    <a:pt x="1786305" y="6280281"/>
                  </a:lnTo>
                  <a:lnTo>
                    <a:pt x="1985249" y="6439467"/>
                  </a:lnTo>
                  <a:lnTo>
                    <a:pt x="2106035" y="6535331"/>
                  </a:lnTo>
                  <a:lnTo>
                    <a:pt x="2186594" y="6598263"/>
                  </a:lnTo>
                  <a:lnTo>
                    <a:pt x="2267295" y="6660226"/>
                  </a:lnTo>
                  <a:lnTo>
                    <a:pt x="2307729" y="6690793"/>
                  </a:lnTo>
                  <a:lnTo>
                    <a:pt x="2348234" y="6721058"/>
                  </a:lnTo>
                  <a:lnTo>
                    <a:pt x="2388824" y="6751000"/>
                  </a:lnTo>
                  <a:lnTo>
                    <a:pt x="2429510" y="6780598"/>
                  </a:lnTo>
                  <a:lnTo>
                    <a:pt x="2543175" y="6857999"/>
                  </a:lnTo>
                  <a:lnTo>
                    <a:pt x="5044440" y="6857999"/>
                  </a:lnTo>
                  <a:lnTo>
                    <a:pt x="5044440" y="0"/>
                  </a:lnTo>
                  <a:close/>
                </a:path>
              </a:pathLst>
            </a:custGeom>
            <a:solidFill>
              <a:srgbClr val="E9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96457" y="0"/>
              <a:ext cx="2529840" cy="6858000"/>
            </a:xfrm>
            <a:custGeom>
              <a:avLst/>
              <a:gdLst/>
              <a:ahLst/>
              <a:cxnLst/>
              <a:rect l="l" t="t" r="r" b="b"/>
              <a:pathLst>
                <a:path w="2529840" h="6858000">
                  <a:moveTo>
                    <a:pt x="1271522" y="0"/>
                  </a:moveTo>
                  <a:lnTo>
                    <a:pt x="1254123" y="0"/>
                  </a:lnTo>
                  <a:lnTo>
                    <a:pt x="1227199" y="24383"/>
                  </a:lnTo>
                  <a:lnTo>
                    <a:pt x="1195359" y="55795"/>
                  </a:lnTo>
                  <a:lnTo>
                    <a:pt x="1163915" y="87675"/>
                  </a:lnTo>
                  <a:lnTo>
                    <a:pt x="1132866" y="120020"/>
                  </a:lnTo>
                  <a:lnTo>
                    <a:pt x="1102214" y="152826"/>
                  </a:lnTo>
                  <a:lnTo>
                    <a:pt x="1071960" y="186088"/>
                  </a:lnTo>
                  <a:lnTo>
                    <a:pt x="1042106" y="219803"/>
                  </a:lnTo>
                  <a:lnTo>
                    <a:pt x="1012651" y="253966"/>
                  </a:lnTo>
                  <a:lnTo>
                    <a:pt x="983597" y="288573"/>
                  </a:lnTo>
                  <a:lnTo>
                    <a:pt x="954945" y="323620"/>
                  </a:lnTo>
                  <a:lnTo>
                    <a:pt x="926695" y="359103"/>
                  </a:lnTo>
                  <a:lnTo>
                    <a:pt x="898850" y="395018"/>
                  </a:lnTo>
                  <a:lnTo>
                    <a:pt x="871409" y="431360"/>
                  </a:lnTo>
                  <a:lnTo>
                    <a:pt x="844374" y="468125"/>
                  </a:lnTo>
                  <a:lnTo>
                    <a:pt x="817745" y="505310"/>
                  </a:lnTo>
                  <a:lnTo>
                    <a:pt x="791524" y="542910"/>
                  </a:lnTo>
                  <a:lnTo>
                    <a:pt x="765711" y="580921"/>
                  </a:lnTo>
                  <a:lnTo>
                    <a:pt x="740308" y="619338"/>
                  </a:lnTo>
                  <a:lnTo>
                    <a:pt x="715315" y="658159"/>
                  </a:lnTo>
                  <a:lnTo>
                    <a:pt x="690733" y="697377"/>
                  </a:lnTo>
                  <a:lnTo>
                    <a:pt x="666564" y="736990"/>
                  </a:lnTo>
                  <a:lnTo>
                    <a:pt x="642808" y="776994"/>
                  </a:lnTo>
                  <a:lnTo>
                    <a:pt x="619466" y="817383"/>
                  </a:lnTo>
                  <a:lnTo>
                    <a:pt x="596539" y="858154"/>
                  </a:lnTo>
                  <a:lnTo>
                    <a:pt x="574029" y="899303"/>
                  </a:lnTo>
                  <a:lnTo>
                    <a:pt x="551935" y="940826"/>
                  </a:lnTo>
                  <a:lnTo>
                    <a:pt x="530260" y="982718"/>
                  </a:lnTo>
                  <a:lnTo>
                    <a:pt x="509003" y="1024975"/>
                  </a:lnTo>
                  <a:lnTo>
                    <a:pt x="488166" y="1067594"/>
                  </a:lnTo>
                  <a:lnTo>
                    <a:pt x="467750" y="1110569"/>
                  </a:lnTo>
                  <a:lnTo>
                    <a:pt x="447756" y="1153897"/>
                  </a:lnTo>
                  <a:lnTo>
                    <a:pt x="428185" y="1197575"/>
                  </a:lnTo>
                  <a:lnTo>
                    <a:pt x="409037" y="1241596"/>
                  </a:lnTo>
                  <a:lnTo>
                    <a:pt x="390314" y="1285958"/>
                  </a:lnTo>
                  <a:lnTo>
                    <a:pt x="372017" y="1330657"/>
                  </a:lnTo>
                  <a:lnTo>
                    <a:pt x="354146" y="1375687"/>
                  </a:lnTo>
                  <a:lnTo>
                    <a:pt x="336702" y="1421046"/>
                  </a:lnTo>
                  <a:lnTo>
                    <a:pt x="319687" y="1466728"/>
                  </a:lnTo>
                  <a:lnTo>
                    <a:pt x="303102" y="1512730"/>
                  </a:lnTo>
                  <a:lnTo>
                    <a:pt x="286947" y="1559047"/>
                  </a:lnTo>
                  <a:lnTo>
                    <a:pt x="271223" y="1605676"/>
                  </a:lnTo>
                  <a:lnTo>
                    <a:pt x="255931" y="1652613"/>
                  </a:lnTo>
                  <a:lnTo>
                    <a:pt x="241073" y="1699852"/>
                  </a:lnTo>
                  <a:lnTo>
                    <a:pt x="226649" y="1747390"/>
                  </a:lnTo>
                  <a:lnTo>
                    <a:pt x="212659" y="1795223"/>
                  </a:lnTo>
                  <a:lnTo>
                    <a:pt x="199106" y="1843347"/>
                  </a:lnTo>
                  <a:lnTo>
                    <a:pt x="185990" y="1891757"/>
                  </a:lnTo>
                  <a:lnTo>
                    <a:pt x="173312" y="1940449"/>
                  </a:lnTo>
                  <a:lnTo>
                    <a:pt x="161073" y="1989420"/>
                  </a:lnTo>
                  <a:lnTo>
                    <a:pt x="149274" y="2038665"/>
                  </a:lnTo>
                  <a:lnTo>
                    <a:pt x="137915" y="2088179"/>
                  </a:lnTo>
                  <a:lnTo>
                    <a:pt x="126999" y="2137960"/>
                  </a:lnTo>
                  <a:lnTo>
                    <a:pt x="116525" y="2188002"/>
                  </a:lnTo>
                  <a:lnTo>
                    <a:pt x="106494" y="2238301"/>
                  </a:lnTo>
                  <a:lnTo>
                    <a:pt x="96908" y="2288854"/>
                  </a:lnTo>
                  <a:lnTo>
                    <a:pt x="87768" y="2339656"/>
                  </a:lnTo>
                  <a:lnTo>
                    <a:pt x="79075" y="2390703"/>
                  </a:lnTo>
                  <a:lnTo>
                    <a:pt x="70828" y="2441991"/>
                  </a:lnTo>
                  <a:lnTo>
                    <a:pt x="63031" y="2493516"/>
                  </a:lnTo>
                  <a:lnTo>
                    <a:pt x="55682" y="2545273"/>
                  </a:lnTo>
                  <a:lnTo>
                    <a:pt x="48784" y="2597259"/>
                  </a:lnTo>
                  <a:lnTo>
                    <a:pt x="42338" y="2649469"/>
                  </a:lnTo>
                  <a:lnTo>
                    <a:pt x="36343" y="2701899"/>
                  </a:lnTo>
                  <a:lnTo>
                    <a:pt x="30802" y="2754545"/>
                  </a:lnTo>
                  <a:lnTo>
                    <a:pt x="25714" y="2807403"/>
                  </a:lnTo>
                  <a:lnTo>
                    <a:pt x="21082" y="2860468"/>
                  </a:lnTo>
                  <a:lnTo>
                    <a:pt x="16906" y="2913737"/>
                  </a:lnTo>
                  <a:lnTo>
                    <a:pt x="13187" y="2967206"/>
                  </a:lnTo>
                  <a:lnTo>
                    <a:pt x="9926" y="3020870"/>
                  </a:lnTo>
                  <a:lnTo>
                    <a:pt x="7124" y="3074724"/>
                  </a:lnTo>
                  <a:lnTo>
                    <a:pt x="4781" y="3128766"/>
                  </a:lnTo>
                  <a:lnTo>
                    <a:pt x="2899" y="3182991"/>
                  </a:lnTo>
                  <a:lnTo>
                    <a:pt x="1479" y="3237394"/>
                  </a:lnTo>
                  <a:lnTo>
                    <a:pt x="522" y="3291972"/>
                  </a:lnTo>
                  <a:lnTo>
                    <a:pt x="29" y="3346720"/>
                  </a:lnTo>
                  <a:lnTo>
                    <a:pt x="0" y="3401635"/>
                  </a:lnTo>
                  <a:lnTo>
                    <a:pt x="436" y="3456711"/>
                  </a:lnTo>
                  <a:lnTo>
                    <a:pt x="1339" y="3511945"/>
                  </a:lnTo>
                  <a:lnTo>
                    <a:pt x="2709" y="3567334"/>
                  </a:lnTo>
                  <a:lnTo>
                    <a:pt x="4548" y="3622871"/>
                  </a:lnTo>
                  <a:lnTo>
                    <a:pt x="6856" y="3678554"/>
                  </a:lnTo>
                  <a:lnTo>
                    <a:pt x="9919" y="3734805"/>
                  </a:lnTo>
                  <a:lnTo>
                    <a:pt x="13928" y="3790212"/>
                  </a:lnTo>
                  <a:lnTo>
                    <a:pt x="18870" y="3844790"/>
                  </a:lnTo>
                  <a:lnTo>
                    <a:pt x="24735" y="3898552"/>
                  </a:lnTo>
                  <a:lnTo>
                    <a:pt x="31508" y="3951512"/>
                  </a:lnTo>
                  <a:lnTo>
                    <a:pt x="39178" y="4003684"/>
                  </a:lnTo>
                  <a:lnTo>
                    <a:pt x="47731" y="4055081"/>
                  </a:lnTo>
                  <a:lnTo>
                    <a:pt x="57155" y="4105717"/>
                  </a:lnTo>
                  <a:lnTo>
                    <a:pt x="67437" y="4155606"/>
                  </a:lnTo>
                  <a:lnTo>
                    <a:pt x="78565" y="4204762"/>
                  </a:lnTo>
                  <a:lnTo>
                    <a:pt x="90526" y="4253198"/>
                  </a:lnTo>
                  <a:lnTo>
                    <a:pt x="103308" y="4300927"/>
                  </a:lnTo>
                  <a:lnTo>
                    <a:pt x="116897" y="4347964"/>
                  </a:lnTo>
                  <a:lnTo>
                    <a:pt x="131282" y="4394323"/>
                  </a:lnTo>
                  <a:lnTo>
                    <a:pt x="146450" y="4440016"/>
                  </a:lnTo>
                  <a:lnTo>
                    <a:pt x="162387" y="4485058"/>
                  </a:lnTo>
                  <a:lnTo>
                    <a:pt x="179082" y="4529462"/>
                  </a:lnTo>
                  <a:lnTo>
                    <a:pt x="196521" y="4573242"/>
                  </a:lnTo>
                  <a:lnTo>
                    <a:pt x="214693" y="4616411"/>
                  </a:lnTo>
                  <a:lnTo>
                    <a:pt x="233584" y="4658984"/>
                  </a:lnTo>
                  <a:lnTo>
                    <a:pt x="253182" y="4700975"/>
                  </a:lnTo>
                  <a:lnTo>
                    <a:pt x="273474" y="4742396"/>
                  </a:lnTo>
                  <a:lnTo>
                    <a:pt x="294448" y="4783261"/>
                  </a:lnTo>
                  <a:lnTo>
                    <a:pt x="316091" y="4823584"/>
                  </a:lnTo>
                  <a:lnTo>
                    <a:pt x="338390" y="4863380"/>
                  </a:lnTo>
                  <a:lnTo>
                    <a:pt x="361334" y="4902660"/>
                  </a:lnTo>
                  <a:lnTo>
                    <a:pt x="384908" y="4941440"/>
                  </a:lnTo>
                  <a:lnTo>
                    <a:pt x="409101" y="4979733"/>
                  </a:lnTo>
                  <a:lnTo>
                    <a:pt x="433900" y="5017552"/>
                  </a:lnTo>
                  <a:lnTo>
                    <a:pt x="459292" y="5054912"/>
                  </a:lnTo>
                  <a:lnTo>
                    <a:pt x="485264" y="5091826"/>
                  </a:lnTo>
                  <a:lnTo>
                    <a:pt x="511805" y="5128307"/>
                  </a:lnTo>
                  <a:lnTo>
                    <a:pt x="538901" y="5164370"/>
                  </a:lnTo>
                  <a:lnTo>
                    <a:pt x="566540" y="5200027"/>
                  </a:lnTo>
                  <a:lnTo>
                    <a:pt x="594710" y="5235293"/>
                  </a:lnTo>
                  <a:lnTo>
                    <a:pt x="623396" y="5270182"/>
                  </a:lnTo>
                  <a:lnTo>
                    <a:pt x="652588" y="5304707"/>
                  </a:lnTo>
                  <a:lnTo>
                    <a:pt x="682272" y="5338882"/>
                  </a:lnTo>
                  <a:lnTo>
                    <a:pt x="712436" y="5372720"/>
                  </a:lnTo>
                  <a:lnTo>
                    <a:pt x="743067" y="5406235"/>
                  </a:lnTo>
                  <a:lnTo>
                    <a:pt x="774152" y="5439441"/>
                  </a:lnTo>
                  <a:lnTo>
                    <a:pt x="805679" y="5472351"/>
                  </a:lnTo>
                  <a:lnTo>
                    <a:pt x="837635" y="5504980"/>
                  </a:lnTo>
                  <a:lnTo>
                    <a:pt x="870008" y="5537341"/>
                  </a:lnTo>
                  <a:lnTo>
                    <a:pt x="902785" y="5569447"/>
                  </a:lnTo>
                  <a:lnTo>
                    <a:pt x="935953" y="5601313"/>
                  </a:lnTo>
                  <a:lnTo>
                    <a:pt x="969500" y="5632952"/>
                  </a:lnTo>
                  <a:lnTo>
                    <a:pt x="1003413" y="5664377"/>
                  </a:lnTo>
                  <a:lnTo>
                    <a:pt x="1037680" y="5695603"/>
                  </a:lnTo>
                  <a:lnTo>
                    <a:pt x="1072287" y="5726643"/>
                  </a:lnTo>
                  <a:lnTo>
                    <a:pt x="1107223" y="5757510"/>
                  </a:lnTo>
                  <a:lnTo>
                    <a:pt x="1142474" y="5788219"/>
                  </a:lnTo>
                  <a:lnTo>
                    <a:pt x="1178028" y="5818783"/>
                  </a:lnTo>
                  <a:lnTo>
                    <a:pt x="1213873" y="5849216"/>
                  </a:lnTo>
                  <a:lnTo>
                    <a:pt x="1286383" y="5909743"/>
                  </a:lnTo>
                  <a:lnTo>
                    <a:pt x="1359903" y="5969910"/>
                  </a:lnTo>
                  <a:lnTo>
                    <a:pt x="1434332" y="6029825"/>
                  </a:lnTo>
                  <a:lnTo>
                    <a:pt x="1547460" y="6119468"/>
                  </a:lnTo>
                  <a:lnTo>
                    <a:pt x="1933307" y="6420725"/>
                  </a:lnTo>
                  <a:lnTo>
                    <a:pt x="2093430" y="6546508"/>
                  </a:lnTo>
                  <a:lnTo>
                    <a:pt x="2174037" y="6609106"/>
                  </a:lnTo>
                  <a:lnTo>
                    <a:pt x="2254639" y="6670863"/>
                  </a:lnTo>
                  <a:lnTo>
                    <a:pt x="2335327" y="6731607"/>
                  </a:lnTo>
                  <a:lnTo>
                    <a:pt x="2375731" y="6761546"/>
                  </a:lnTo>
                  <a:lnTo>
                    <a:pt x="2416192" y="6791167"/>
                  </a:lnTo>
                  <a:lnTo>
                    <a:pt x="2456720" y="6820450"/>
                  </a:lnTo>
                  <a:lnTo>
                    <a:pt x="2497326" y="6849372"/>
                  </a:lnTo>
                  <a:lnTo>
                    <a:pt x="2510280" y="6857999"/>
                  </a:lnTo>
                  <a:lnTo>
                    <a:pt x="2529838" y="6857999"/>
                  </a:lnTo>
                  <a:lnTo>
                    <a:pt x="2515614" y="6848539"/>
                  </a:lnTo>
                  <a:lnTo>
                    <a:pt x="2475008" y="6819615"/>
                  </a:lnTo>
                  <a:lnTo>
                    <a:pt x="2434480" y="6790332"/>
                  </a:lnTo>
                  <a:lnTo>
                    <a:pt x="2394019" y="6760710"/>
                  </a:lnTo>
                  <a:lnTo>
                    <a:pt x="2353615" y="6730770"/>
                  </a:lnTo>
                  <a:lnTo>
                    <a:pt x="2272927" y="6670025"/>
                  </a:lnTo>
                  <a:lnTo>
                    <a:pt x="2192325" y="6608268"/>
                  </a:lnTo>
                  <a:lnTo>
                    <a:pt x="2071384" y="6514109"/>
                  </a:lnTo>
                  <a:lnTo>
                    <a:pt x="1873718" y="6358933"/>
                  </a:lnTo>
                  <a:lnTo>
                    <a:pt x="1603802" y="6148507"/>
                  </a:lnTo>
                  <a:lnTo>
                    <a:pt x="1490144" y="6058891"/>
                  </a:lnTo>
                  <a:lnTo>
                    <a:pt x="1415298" y="5999061"/>
                  </a:lnTo>
                  <a:lnTo>
                    <a:pt x="1341311" y="5939035"/>
                  </a:lnTo>
                  <a:lnTo>
                    <a:pt x="1268284" y="5878704"/>
                  </a:lnTo>
                  <a:lnTo>
                    <a:pt x="1232161" y="5848389"/>
                  </a:lnTo>
                  <a:lnTo>
                    <a:pt x="1196316" y="5817957"/>
                  </a:lnTo>
                  <a:lnTo>
                    <a:pt x="1160762" y="5787394"/>
                  </a:lnTo>
                  <a:lnTo>
                    <a:pt x="1125511" y="5756686"/>
                  </a:lnTo>
                  <a:lnTo>
                    <a:pt x="1090575" y="5725819"/>
                  </a:lnTo>
                  <a:lnTo>
                    <a:pt x="1055968" y="5694780"/>
                  </a:lnTo>
                  <a:lnTo>
                    <a:pt x="1021701" y="5663555"/>
                  </a:lnTo>
                  <a:lnTo>
                    <a:pt x="987788" y="5632130"/>
                  </a:lnTo>
                  <a:lnTo>
                    <a:pt x="954241" y="5600492"/>
                  </a:lnTo>
                  <a:lnTo>
                    <a:pt x="921073" y="5568627"/>
                  </a:lnTo>
                  <a:lnTo>
                    <a:pt x="888296" y="5536522"/>
                  </a:lnTo>
                  <a:lnTo>
                    <a:pt x="855923" y="5504162"/>
                  </a:lnTo>
                  <a:lnTo>
                    <a:pt x="823967" y="5471533"/>
                  </a:lnTo>
                  <a:lnTo>
                    <a:pt x="792440" y="5438623"/>
                  </a:lnTo>
                  <a:lnTo>
                    <a:pt x="761355" y="5405418"/>
                  </a:lnTo>
                  <a:lnTo>
                    <a:pt x="730724" y="5371903"/>
                  </a:lnTo>
                  <a:lnTo>
                    <a:pt x="700560" y="5338065"/>
                  </a:lnTo>
                  <a:lnTo>
                    <a:pt x="670876" y="5303891"/>
                  </a:lnTo>
                  <a:lnTo>
                    <a:pt x="641684" y="5269366"/>
                  </a:lnTo>
                  <a:lnTo>
                    <a:pt x="612998" y="5234478"/>
                  </a:lnTo>
                  <a:lnTo>
                    <a:pt x="584828" y="5199212"/>
                  </a:lnTo>
                  <a:lnTo>
                    <a:pt x="557189" y="5163554"/>
                  </a:lnTo>
                  <a:lnTo>
                    <a:pt x="530093" y="5127491"/>
                  </a:lnTo>
                  <a:lnTo>
                    <a:pt x="503552" y="5091010"/>
                  </a:lnTo>
                  <a:lnTo>
                    <a:pt x="477580" y="5054096"/>
                  </a:lnTo>
                  <a:lnTo>
                    <a:pt x="452188" y="5016736"/>
                  </a:lnTo>
                  <a:lnTo>
                    <a:pt x="427389" y="4978916"/>
                  </a:lnTo>
                  <a:lnTo>
                    <a:pt x="403196" y="4940623"/>
                  </a:lnTo>
                  <a:lnTo>
                    <a:pt x="379622" y="4901842"/>
                  </a:lnTo>
                  <a:lnTo>
                    <a:pt x="356678" y="4862560"/>
                  </a:lnTo>
                  <a:lnTo>
                    <a:pt x="334379" y="4822764"/>
                  </a:lnTo>
                  <a:lnTo>
                    <a:pt x="312736" y="4782440"/>
                  </a:lnTo>
                  <a:lnTo>
                    <a:pt x="291762" y="4741573"/>
                  </a:lnTo>
                  <a:lnTo>
                    <a:pt x="271470" y="4700151"/>
                  </a:lnTo>
                  <a:lnTo>
                    <a:pt x="251872" y="4658159"/>
                  </a:lnTo>
                  <a:lnTo>
                    <a:pt x="232981" y="4615585"/>
                  </a:lnTo>
                  <a:lnTo>
                    <a:pt x="214809" y="4572413"/>
                  </a:lnTo>
                  <a:lnTo>
                    <a:pt x="197370" y="4528631"/>
                  </a:lnTo>
                  <a:lnTo>
                    <a:pt x="180675" y="4484225"/>
                  </a:lnTo>
                  <a:lnTo>
                    <a:pt x="164738" y="4439181"/>
                  </a:lnTo>
                  <a:lnTo>
                    <a:pt x="149570" y="4393486"/>
                  </a:lnTo>
                  <a:lnTo>
                    <a:pt x="135185" y="4347125"/>
                  </a:lnTo>
                  <a:lnTo>
                    <a:pt x="121596" y="4300085"/>
                  </a:lnTo>
                  <a:lnTo>
                    <a:pt x="108814" y="4252353"/>
                  </a:lnTo>
                  <a:lnTo>
                    <a:pt x="96853" y="4203914"/>
                  </a:lnTo>
                  <a:lnTo>
                    <a:pt x="85725" y="4154755"/>
                  </a:lnTo>
                  <a:lnTo>
                    <a:pt x="75443" y="4104863"/>
                  </a:lnTo>
                  <a:lnTo>
                    <a:pt x="66019" y="4054223"/>
                  </a:lnTo>
                  <a:lnTo>
                    <a:pt x="57466" y="4002822"/>
                  </a:lnTo>
                  <a:lnTo>
                    <a:pt x="49796" y="3950646"/>
                  </a:lnTo>
                  <a:lnTo>
                    <a:pt x="43023" y="3897682"/>
                  </a:lnTo>
                  <a:lnTo>
                    <a:pt x="37158" y="3843915"/>
                  </a:lnTo>
                  <a:lnTo>
                    <a:pt x="32216" y="3789333"/>
                  </a:lnTo>
                  <a:lnTo>
                    <a:pt x="28207" y="3733921"/>
                  </a:lnTo>
                  <a:lnTo>
                    <a:pt x="25144" y="3677666"/>
                  </a:lnTo>
                  <a:lnTo>
                    <a:pt x="22836" y="3621982"/>
                  </a:lnTo>
                  <a:lnTo>
                    <a:pt x="20997" y="3566445"/>
                  </a:lnTo>
                  <a:lnTo>
                    <a:pt x="19627" y="3511056"/>
                  </a:lnTo>
                  <a:lnTo>
                    <a:pt x="18724" y="3455822"/>
                  </a:lnTo>
                  <a:lnTo>
                    <a:pt x="18288" y="3400746"/>
                  </a:lnTo>
                  <a:lnTo>
                    <a:pt x="18317" y="3345831"/>
                  </a:lnTo>
                  <a:lnTo>
                    <a:pt x="18810" y="3291083"/>
                  </a:lnTo>
                  <a:lnTo>
                    <a:pt x="19767" y="3236505"/>
                  </a:lnTo>
                  <a:lnTo>
                    <a:pt x="21187" y="3182102"/>
                  </a:lnTo>
                  <a:lnTo>
                    <a:pt x="23069" y="3127877"/>
                  </a:lnTo>
                  <a:lnTo>
                    <a:pt x="25412" y="3073835"/>
                  </a:lnTo>
                  <a:lnTo>
                    <a:pt x="28214" y="3019981"/>
                  </a:lnTo>
                  <a:lnTo>
                    <a:pt x="31475" y="2966317"/>
                  </a:lnTo>
                  <a:lnTo>
                    <a:pt x="35194" y="2912848"/>
                  </a:lnTo>
                  <a:lnTo>
                    <a:pt x="39370" y="2859579"/>
                  </a:lnTo>
                  <a:lnTo>
                    <a:pt x="44002" y="2806514"/>
                  </a:lnTo>
                  <a:lnTo>
                    <a:pt x="49090" y="2753656"/>
                  </a:lnTo>
                  <a:lnTo>
                    <a:pt x="54631" y="2701010"/>
                  </a:lnTo>
                  <a:lnTo>
                    <a:pt x="60626" y="2648580"/>
                  </a:lnTo>
                  <a:lnTo>
                    <a:pt x="67072" y="2596370"/>
                  </a:lnTo>
                  <a:lnTo>
                    <a:pt x="73970" y="2544384"/>
                  </a:lnTo>
                  <a:lnTo>
                    <a:pt x="81319" y="2492627"/>
                  </a:lnTo>
                  <a:lnTo>
                    <a:pt x="89116" y="2441102"/>
                  </a:lnTo>
                  <a:lnTo>
                    <a:pt x="97363" y="2389814"/>
                  </a:lnTo>
                  <a:lnTo>
                    <a:pt x="106056" y="2338767"/>
                  </a:lnTo>
                  <a:lnTo>
                    <a:pt x="115196" y="2287965"/>
                  </a:lnTo>
                  <a:lnTo>
                    <a:pt x="124782" y="2237412"/>
                  </a:lnTo>
                  <a:lnTo>
                    <a:pt x="134813" y="2187113"/>
                  </a:lnTo>
                  <a:lnTo>
                    <a:pt x="145287" y="2137071"/>
                  </a:lnTo>
                  <a:lnTo>
                    <a:pt x="156203" y="2087290"/>
                  </a:lnTo>
                  <a:lnTo>
                    <a:pt x="167562" y="2037776"/>
                  </a:lnTo>
                  <a:lnTo>
                    <a:pt x="179361" y="1988531"/>
                  </a:lnTo>
                  <a:lnTo>
                    <a:pt x="191600" y="1939560"/>
                  </a:lnTo>
                  <a:lnTo>
                    <a:pt x="204278" y="1890868"/>
                  </a:lnTo>
                  <a:lnTo>
                    <a:pt x="217394" y="1842458"/>
                  </a:lnTo>
                  <a:lnTo>
                    <a:pt x="230947" y="1794334"/>
                  </a:lnTo>
                  <a:lnTo>
                    <a:pt x="244937" y="1746501"/>
                  </a:lnTo>
                  <a:lnTo>
                    <a:pt x="259361" y="1698963"/>
                  </a:lnTo>
                  <a:lnTo>
                    <a:pt x="274219" y="1651724"/>
                  </a:lnTo>
                  <a:lnTo>
                    <a:pt x="289511" y="1604787"/>
                  </a:lnTo>
                  <a:lnTo>
                    <a:pt x="305235" y="1558158"/>
                  </a:lnTo>
                  <a:lnTo>
                    <a:pt x="321390" y="1511841"/>
                  </a:lnTo>
                  <a:lnTo>
                    <a:pt x="337975" y="1465839"/>
                  </a:lnTo>
                  <a:lnTo>
                    <a:pt x="354990" y="1420157"/>
                  </a:lnTo>
                  <a:lnTo>
                    <a:pt x="372434" y="1374798"/>
                  </a:lnTo>
                  <a:lnTo>
                    <a:pt x="390305" y="1329768"/>
                  </a:lnTo>
                  <a:lnTo>
                    <a:pt x="408602" y="1285069"/>
                  </a:lnTo>
                  <a:lnTo>
                    <a:pt x="427325" y="1240707"/>
                  </a:lnTo>
                  <a:lnTo>
                    <a:pt x="446473" y="1196686"/>
                  </a:lnTo>
                  <a:lnTo>
                    <a:pt x="466044" y="1153008"/>
                  </a:lnTo>
                  <a:lnTo>
                    <a:pt x="486038" y="1109680"/>
                  </a:lnTo>
                  <a:lnTo>
                    <a:pt x="506454" y="1066705"/>
                  </a:lnTo>
                  <a:lnTo>
                    <a:pt x="527291" y="1024086"/>
                  </a:lnTo>
                  <a:lnTo>
                    <a:pt x="548548" y="981829"/>
                  </a:lnTo>
                  <a:lnTo>
                    <a:pt x="570223" y="939937"/>
                  </a:lnTo>
                  <a:lnTo>
                    <a:pt x="592317" y="898414"/>
                  </a:lnTo>
                  <a:lnTo>
                    <a:pt x="614827" y="857265"/>
                  </a:lnTo>
                  <a:lnTo>
                    <a:pt x="637754" y="816494"/>
                  </a:lnTo>
                  <a:lnTo>
                    <a:pt x="661096" y="776105"/>
                  </a:lnTo>
                  <a:lnTo>
                    <a:pt x="684852" y="736101"/>
                  </a:lnTo>
                  <a:lnTo>
                    <a:pt x="709021" y="696488"/>
                  </a:lnTo>
                  <a:lnTo>
                    <a:pt x="733603" y="657270"/>
                  </a:lnTo>
                  <a:lnTo>
                    <a:pt x="758596" y="618449"/>
                  </a:lnTo>
                  <a:lnTo>
                    <a:pt x="783999" y="580032"/>
                  </a:lnTo>
                  <a:lnTo>
                    <a:pt x="809812" y="542021"/>
                  </a:lnTo>
                  <a:lnTo>
                    <a:pt x="836033" y="504421"/>
                  </a:lnTo>
                  <a:lnTo>
                    <a:pt x="862662" y="467236"/>
                  </a:lnTo>
                  <a:lnTo>
                    <a:pt x="889697" y="430471"/>
                  </a:lnTo>
                  <a:lnTo>
                    <a:pt x="917138" y="394129"/>
                  </a:lnTo>
                  <a:lnTo>
                    <a:pt x="944983" y="358214"/>
                  </a:lnTo>
                  <a:lnTo>
                    <a:pt x="973233" y="322731"/>
                  </a:lnTo>
                  <a:lnTo>
                    <a:pt x="1001885" y="287684"/>
                  </a:lnTo>
                  <a:lnTo>
                    <a:pt x="1030939" y="253077"/>
                  </a:lnTo>
                  <a:lnTo>
                    <a:pt x="1060394" y="218914"/>
                  </a:lnTo>
                  <a:lnTo>
                    <a:pt x="1090248" y="185199"/>
                  </a:lnTo>
                  <a:lnTo>
                    <a:pt x="1120502" y="151937"/>
                  </a:lnTo>
                  <a:lnTo>
                    <a:pt x="1151154" y="119131"/>
                  </a:lnTo>
                  <a:lnTo>
                    <a:pt x="1182203" y="86786"/>
                  </a:lnTo>
                  <a:lnTo>
                    <a:pt x="1213647" y="54906"/>
                  </a:lnTo>
                  <a:lnTo>
                    <a:pt x="1245487" y="23495"/>
                  </a:lnTo>
                  <a:lnTo>
                    <a:pt x="1271522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26730" y="1010792"/>
            <a:ext cx="2998470" cy="156376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30"/>
              </a:spcBef>
            </a:pPr>
            <a:r>
              <a:rPr lang="sl-SI" sz="3600" dirty="0">
                <a:latin typeface="Arial"/>
                <a:cs typeface="Arial"/>
              </a:rPr>
              <a:t>Živila, ki sestavljajo zajtrk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26730" y="2709163"/>
            <a:ext cx="3438525" cy="2378710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241300" indent="-228600">
              <a:lnSpc>
                <a:spcPts val="228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5" dirty="0">
                <a:latin typeface="Carlito"/>
                <a:cs typeface="Carlito"/>
              </a:rPr>
              <a:t>Tradicionalni </a:t>
            </a:r>
            <a:r>
              <a:rPr sz="2000" spc="-5" dirty="0">
                <a:latin typeface="Carlito"/>
                <a:cs typeface="Carlito"/>
              </a:rPr>
              <a:t>slovenski</a:t>
            </a:r>
            <a:r>
              <a:rPr sz="2000" spc="1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zajtrk</a:t>
            </a:r>
            <a:endParaRPr sz="2000" dirty="0">
              <a:latin typeface="Carlito"/>
              <a:cs typeface="Carlito"/>
            </a:endParaRPr>
          </a:p>
          <a:p>
            <a:pPr marL="241300" marR="5080">
              <a:lnSpc>
                <a:spcPct val="90000"/>
              </a:lnSpc>
              <a:spcBef>
                <a:spcPts val="120"/>
              </a:spcBef>
            </a:pPr>
            <a:r>
              <a:rPr lang="sl-SI" sz="2000" dirty="0">
                <a:latin typeface="Carlito"/>
                <a:cs typeface="Carlito"/>
              </a:rPr>
              <a:t>2025</a:t>
            </a:r>
            <a:r>
              <a:rPr sz="2000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je </a:t>
            </a:r>
            <a:r>
              <a:rPr lang="sl-SI" sz="2000" spc="-5" dirty="0">
                <a:latin typeface="Carlito"/>
                <a:cs typeface="Carlito"/>
              </a:rPr>
              <a:t>kot</a:t>
            </a:r>
            <a:r>
              <a:rPr lang="sl-SI" sz="2000" spc="-25" dirty="0">
                <a:latin typeface="Carlito"/>
                <a:cs typeface="Carlito"/>
              </a:rPr>
              <a:t> </a:t>
            </a:r>
            <a:r>
              <a:rPr sz="2000" spc="-25" dirty="0" err="1">
                <a:latin typeface="Carlito"/>
                <a:cs typeface="Carlito"/>
              </a:rPr>
              <a:t>že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spc="-10" dirty="0" err="1">
                <a:latin typeface="Carlito"/>
                <a:cs typeface="Carlito"/>
              </a:rPr>
              <a:t>vsa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prejšnja  </a:t>
            </a:r>
            <a:r>
              <a:rPr sz="2000" spc="-10" dirty="0">
                <a:latin typeface="Carlito"/>
                <a:cs typeface="Carlito"/>
              </a:rPr>
              <a:t>leta, </a:t>
            </a:r>
            <a:r>
              <a:rPr sz="2000" spc="-15" dirty="0">
                <a:latin typeface="Carlito"/>
                <a:cs typeface="Carlito"/>
              </a:rPr>
              <a:t>sestavljen </a:t>
            </a:r>
            <a:r>
              <a:rPr sz="2000" dirty="0">
                <a:latin typeface="Carlito"/>
                <a:cs typeface="Carlito"/>
              </a:rPr>
              <a:t>iz kruha, masla,  medu, </a:t>
            </a:r>
            <a:r>
              <a:rPr sz="2000" spc="-10" dirty="0">
                <a:latin typeface="Carlito"/>
                <a:cs typeface="Carlito"/>
              </a:rPr>
              <a:t>mleka </a:t>
            </a:r>
            <a:r>
              <a:rPr sz="2000" dirty="0">
                <a:latin typeface="Carlito"/>
                <a:cs typeface="Carlito"/>
              </a:rPr>
              <a:t>in </a:t>
            </a:r>
            <a:r>
              <a:rPr sz="2000" spc="-10" dirty="0">
                <a:latin typeface="Carlito"/>
                <a:cs typeface="Carlito"/>
              </a:rPr>
              <a:t>jabolka </a:t>
            </a:r>
            <a:r>
              <a:rPr sz="2000" dirty="0">
                <a:latin typeface="Carlito"/>
                <a:cs typeface="Carlito"/>
              </a:rPr>
              <a:t>ali  </a:t>
            </a:r>
            <a:r>
              <a:rPr sz="2000" spc="-10" dirty="0">
                <a:latin typeface="Carlito"/>
                <a:cs typeface="Carlito"/>
              </a:rPr>
              <a:t>drugega </a:t>
            </a:r>
            <a:r>
              <a:rPr sz="2000" spc="-30" dirty="0">
                <a:latin typeface="Carlito"/>
                <a:cs typeface="Carlito"/>
              </a:rPr>
              <a:t>svežega </a:t>
            </a:r>
            <a:r>
              <a:rPr sz="2000" dirty="0">
                <a:latin typeface="Carlito"/>
                <a:cs typeface="Carlito"/>
              </a:rPr>
              <a:t>ali </a:t>
            </a:r>
            <a:r>
              <a:rPr sz="2000" spc="-10" dirty="0">
                <a:latin typeface="Carlito"/>
                <a:cs typeface="Carlito"/>
              </a:rPr>
              <a:t>suhega  </a:t>
            </a:r>
            <a:r>
              <a:rPr sz="2000" spc="-5" dirty="0">
                <a:latin typeface="Carlito"/>
                <a:cs typeface="Carlito"/>
              </a:rPr>
              <a:t>sadja </a:t>
            </a:r>
            <a:r>
              <a:rPr sz="2000" spc="-15" dirty="0">
                <a:latin typeface="Carlito"/>
                <a:cs typeface="Carlito"/>
              </a:rPr>
              <a:t>brez </a:t>
            </a:r>
            <a:r>
              <a:rPr sz="2000" spc="-5" dirty="0">
                <a:latin typeface="Carlito"/>
                <a:cs typeface="Carlito"/>
              </a:rPr>
              <a:t>dodanega</a:t>
            </a:r>
            <a:r>
              <a:rPr sz="2000" spc="-8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sladkorja.</a:t>
            </a:r>
            <a:endParaRPr sz="2000" dirty="0">
              <a:latin typeface="Carlito"/>
              <a:cs typeface="Carlito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30" dirty="0">
                <a:latin typeface="Carlito"/>
                <a:cs typeface="Carlito"/>
              </a:rPr>
              <a:t>Vsa </a:t>
            </a:r>
            <a:r>
              <a:rPr sz="2000" spc="-15" dirty="0">
                <a:latin typeface="Carlito"/>
                <a:cs typeface="Carlito"/>
              </a:rPr>
              <a:t>našteta </a:t>
            </a:r>
            <a:r>
              <a:rPr sz="2000" spc="-5" dirty="0">
                <a:latin typeface="Carlito"/>
                <a:cs typeface="Carlito"/>
              </a:rPr>
              <a:t>živila so</a:t>
            </a:r>
            <a:r>
              <a:rPr sz="2000" spc="50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pridelana</a:t>
            </a:r>
            <a:endParaRPr sz="2000" dirty="0">
              <a:latin typeface="Carlito"/>
              <a:cs typeface="Carlito"/>
            </a:endParaRPr>
          </a:p>
          <a:p>
            <a:pPr marL="241300">
              <a:lnSpc>
                <a:spcPts val="2280"/>
              </a:lnSpc>
            </a:pPr>
            <a:r>
              <a:rPr sz="2000" dirty="0">
                <a:latin typeface="Carlito"/>
                <a:cs typeface="Carlito"/>
              </a:rPr>
              <a:t>in </a:t>
            </a:r>
            <a:r>
              <a:rPr sz="2000" spc="-5" dirty="0">
                <a:latin typeface="Carlito"/>
                <a:cs typeface="Carlito"/>
              </a:rPr>
              <a:t>predelana </a:t>
            </a:r>
            <a:r>
              <a:rPr sz="2000" dirty="0">
                <a:latin typeface="Carlito"/>
                <a:cs typeface="Carlito"/>
              </a:rPr>
              <a:t>v</a:t>
            </a:r>
            <a:r>
              <a:rPr sz="2000" spc="-10" dirty="0">
                <a:latin typeface="Carlito"/>
                <a:cs typeface="Carlito"/>
              </a:rPr>
              <a:t> Sloveniji.</a:t>
            </a:r>
            <a:endParaRPr sz="20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2450" y="580651"/>
            <a:ext cx="4019550" cy="3483389"/>
          </a:xfrm>
          <a:prstGeom prst="rect">
            <a:avLst/>
          </a:prstGeom>
        </p:spPr>
        <p:txBody>
          <a:bodyPr vert="horz" wrap="square" lIns="0" tIns="75565" rIns="0" bIns="0" rtlCol="0" anchor="t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95"/>
              </a:spcBef>
            </a:pPr>
            <a:r>
              <a:rPr sz="4100" spc="-200" dirty="0">
                <a:latin typeface="Arial"/>
                <a:cs typeface="Arial"/>
              </a:rPr>
              <a:t>Letošnji  </a:t>
            </a:r>
            <a:r>
              <a:rPr sz="4100" spc="-220" dirty="0">
                <a:latin typeface="Arial"/>
                <a:cs typeface="Arial"/>
              </a:rPr>
              <a:t>Tradicionalni  </a:t>
            </a:r>
            <a:r>
              <a:rPr sz="4100" spc="-250" dirty="0" err="1">
                <a:latin typeface="Arial"/>
                <a:cs typeface="Arial"/>
              </a:rPr>
              <a:t>slovenski</a:t>
            </a:r>
            <a:r>
              <a:rPr sz="4100" spc="-375" dirty="0">
                <a:latin typeface="Arial"/>
                <a:cs typeface="Arial"/>
              </a:rPr>
              <a:t> </a:t>
            </a:r>
            <a:r>
              <a:rPr lang="sl-SI" sz="4100" spc="-155" dirty="0">
                <a:latin typeface="Arial"/>
                <a:cs typeface="Arial"/>
              </a:rPr>
              <a:t>zajtrk pod sloganom -“Moja izbira je slovenska hrana.“   </a:t>
            </a:r>
            <a:endParaRPr lang="sl-SI" sz="4100" spc="-85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686" y="5334000"/>
            <a:ext cx="4877774" cy="7053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lang="sl-SI" sz="2400" spc="-10" dirty="0">
                <a:latin typeface="Carlito"/>
                <a:ea typeface="+mn-lt"/>
                <a:cs typeface="Carlito"/>
              </a:rPr>
              <a:t>Posebna oddaja Krompir: </a:t>
            </a:r>
            <a:r>
              <a:rPr lang="sl-SI" sz="2400" spc="-10" dirty="0">
                <a:ea typeface="+mn-lt"/>
                <a:cs typeface="+mn-lt"/>
                <a:hlinkClick r:id="rId2"/>
              </a:rPr>
              <a:t>https://youtu.be/w8zCZPMHkUk</a:t>
            </a:r>
            <a:r>
              <a:rPr lang="sl-SI" sz="2400" spc="-10" dirty="0">
                <a:ea typeface="+mn-lt"/>
                <a:cs typeface="+mn-lt"/>
              </a:rPr>
              <a:t> </a:t>
            </a:r>
            <a:endParaRPr lang="sl-SI" dirty="0"/>
          </a:p>
        </p:txBody>
      </p:sp>
      <p:grpSp>
        <p:nvGrpSpPr>
          <p:cNvPr id="4" name="object 4"/>
          <p:cNvGrpSpPr/>
          <p:nvPr/>
        </p:nvGrpSpPr>
        <p:grpSpPr>
          <a:xfrm>
            <a:off x="533400" y="4940399"/>
            <a:ext cx="3293745" cy="85090"/>
            <a:chOff x="624636" y="4374975"/>
            <a:chExt cx="3293745" cy="85090"/>
          </a:xfrm>
        </p:grpSpPr>
        <p:sp>
          <p:nvSpPr>
            <p:cNvPr id="5" name="object 5"/>
            <p:cNvSpPr/>
            <p:nvPr/>
          </p:nvSpPr>
          <p:spPr>
            <a:xfrm>
              <a:off x="643889" y="4398882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4">
                  <a:moveTo>
                    <a:pt x="951941" y="23"/>
                  </a:moveTo>
                  <a:lnTo>
                    <a:pt x="910692" y="0"/>
                  </a:lnTo>
                  <a:lnTo>
                    <a:pt x="870783" y="747"/>
                  </a:lnTo>
                  <a:lnTo>
                    <a:pt x="830133" y="2115"/>
                  </a:lnTo>
                  <a:lnTo>
                    <a:pt x="682926" y="8452"/>
                  </a:lnTo>
                  <a:lnTo>
                    <a:pt x="558271" y="12970"/>
                  </a:lnTo>
                  <a:lnTo>
                    <a:pt x="409554" y="18911"/>
                  </a:lnTo>
                  <a:lnTo>
                    <a:pt x="365953" y="20334"/>
                  </a:lnTo>
                  <a:lnTo>
                    <a:pt x="322995" y="21289"/>
                  </a:lnTo>
                  <a:lnTo>
                    <a:pt x="279274" y="21661"/>
                  </a:lnTo>
                  <a:lnTo>
                    <a:pt x="233383" y="21338"/>
                  </a:lnTo>
                  <a:lnTo>
                    <a:pt x="183916" y="20205"/>
                  </a:lnTo>
                  <a:lnTo>
                    <a:pt x="129467" y="18149"/>
                  </a:lnTo>
                  <a:lnTo>
                    <a:pt x="68630" y="15056"/>
                  </a:lnTo>
                  <a:lnTo>
                    <a:pt x="0" y="10811"/>
                  </a:lnTo>
                  <a:lnTo>
                    <a:pt x="368" y="17669"/>
                  </a:lnTo>
                  <a:lnTo>
                    <a:pt x="838" y="20336"/>
                  </a:lnTo>
                  <a:lnTo>
                    <a:pt x="0" y="29099"/>
                  </a:lnTo>
                  <a:lnTo>
                    <a:pt x="45461" y="28816"/>
                  </a:lnTo>
                  <a:lnTo>
                    <a:pt x="90446" y="28905"/>
                  </a:lnTo>
                  <a:lnTo>
                    <a:pt x="135407" y="29276"/>
                  </a:lnTo>
                  <a:lnTo>
                    <a:pt x="375756" y="32283"/>
                  </a:lnTo>
                  <a:lnTo>
                    <a:pt x="430114" y="32495"/>
                  </a:lnTo>
                  <a:lnTo>
                    <a:pt x="487627" y="32372"/>
                  </a:lnTo>
                  <a:lnTo>
                    <a:pt x="548750" y="31823"/>
                  </a:lnTo>
                  <a:lnTo>
                    <a:pt x="613936" y="30762"/>
                  </a:lnTo>
                  <a:lnTo>
                    <a:pt x="752525" y="27588"/>
                  </a:lnTo>
                  <a:lnTo>
                    <a:pt x="815491" y="26932"/>
                  </a:lnTo>
                  <a:lnTo>
                    <a:pt x="873298" y="26966"/>
                  </a:lnTo>
                  <a:lnTo>
                    <a:pt x="926705" y="27526"/>
                  </a:lnTo>
                  <a:lnTo>
                    <a:pt x="976472" y="28447"/>
                  </a:lnTo>
                  <a:lnTo>
                    <a:pt x="1111518" y="31735"/>
                  </a:lnTo>
                  <a:lnTo>
                    <a:pt x="1154314" y="32458"/>
                  </a:lnTo>
                  <a:lnTo>
                    <a:pt x="1197265" y="32720"/>
                  </a:lnTo>
                  <a:lnTo>
                    <a:pt x="1241131" y="32357"/>
                  </a:lnTo>
                  <a:lnTo>
                    <a:pt x="1286670" y="31205"/>
                  </a:lnTo>
                  <a:lnTo>
                    <a:pt x="1389143" y="26494"/>
                  </a:lnTo>
                  <a:lnTo>
                    <a:pt x="1437057" y="24823"/>
                  </a:lnTo>
                  <a:lnTo>
                    <a:pt x="1480302" y="23947"/>
                  </a:lnTo>
                  <a:lnTo>
                    <a:pt x="1520795" y="23729"/>
                  </a:lnTo>
                  <a:lnTo>
                    <a:pt x="1560450" y="24033"/>
                  </a:lnTo>
                  <a:lnTo>
                    <a:pt x="1749023" y="27708"/>
                  </a:lnTo>
                  <a:lnTo>
                    <a:pt x="1813236" y="28555"/>
                  </a:lnTo>
                  <a:lnTo>
                    <a:pt x="1888109" y="29099"/>
                  </a:lnTo>
                  <a:lnTo>
                    <a:pt x="1951082" y="28991"/>
                  </a:lnTo>
                  <a:lnTo>
                    <a:pt x="2012907" y="28233"/>
                  </a:lnTo>
                  <a:lnTo>
                    <a:pt x="2073418" y="26991"/>
                  </a:lnTo>
                  <a:lnTo>
                    <a:pt x="2132445" y="25434"/>
                  </a:lnTo>
                  <a:lnTo>
                    <a:pt x="2298954" y="20527"/>
                  </a:lnTo>
                  <a:lnTo>
                    <a:pt x="2350372" y="19369"/>
                  </a:lnTo>
                  <a:lnTo>
                    <a:pt x="2399469" y="18727"/>
                  </a:lnTo>
                  <a:lnTo>
                    <a:pt x="2446077" y="18769"/>
                  </a:lnTo>
                  <a:lnTo>
                    <a:pt x="2490028" y="19660"/>
                  </a:lnTo>
                  <a:lnTo>
                    <a:pt x="2531154" y="21568"/>
                  </a:lnTo>
                  <a:lnTo>
                    <a:pt x="2569288" y="24659"/>
                  </a:lnTo>
                  <a:lnTo>
                    <a:pt x="2604262" y="29099"/>
                  </a:lnTo>
                  <a:lnTo>
                    <a:pt x="2643589" y="33817"/>
                  </a:lnTo>
                  <a:lnTo>
                    <a:pt x="2689040" y="36974"/>
                  </a:lnTo>
                  <a:lnTo>
                    <a:pt x="2739433" y="38781"/>
                  </a:lnTo>
                  <a:lnTo>
                    <a:pt x="2793586" y="39450"/>
                  </a:lnTo>
                  <a:lnTo>
                    <a:pt x="2850318" y="39192"/>
                  </a:lnTo>
                  <a:lnTo>
                    <a:pt x="2908448" y="38218"/>
                  </a:lnTo>
                  <a:lnTo>
                    <a:pt x="2966795" y="36740"/>
                  </a:lnTo>
                  <a:lnTo>
                    <a:pt x="3178718" y="30003"/>
                  </a:lnTo>
                  <a:lnTo>
                    <a:pt x="3220426" y="29170"/>
                  </a:lnTo>
                  <a:lnTo>
                    <a:pt x="3255264" y="29099"/>
                  </a:lnTo>
                  <a:lnTo>
                    <a:pt x="3255645" y="20336"/>
                  </a:lnTo>
                  <a:lnTo>
                    <a:pt x="3255010" y="15256"/>
                  </a:lnTo>
                  <a:lnTo>
                    <a:pt x="3255264" y="10811"/>
                  </a:lnTo>
                  <a:lnTo>
                    <a:pt x="3201583" y="15835"/>
                  </a:lnTo>
                  <a:lnTo>
                    <a:pt x="3146724" y="18950"/>
                  </a:lnTo>
                  <a:lnTo>
                    <a:pt x="3091083" y="20431"/>
                  </a:lnTo>
                  <a:lnTo>
                    <a:pt x="3035056" y="20552"/>
                  </a:lnTo>
                  <a:lnTo>
                    <a:pt x="2979039" y="19588"/>
                  </a:lnTo>
                  <a:lnTo>
                    <a:pt x="2923428" y="17816"/>
                  </a:lnTo>
                  <a:lnTo>
                    <a:pt x="2868620" y="15508"/>
                  </a:lnTo>
                  <a:lnTo>
                    <a:pt x="2712974" y="8130"/>
                  </a:lnTo>
                  <a:lnTo>
                    <a:pt x="2665338" y="6435"/>
                  </a:lnTo>
                  <a:lnTo>
                    <a:pt x="2620487" y="5581"/>
                  </a:lnTo>
                  <a:lnTo>
                    <a:pt x="2578816" y="5842"/>
                  </a:lnTo>
                  <a:lnTo>
                    <a:pt x="2540721" y="7494"/>
                  </a:lnTo>
                  <a:lnTo>
                    <a:pt x="2463528" y="15080"/>
                  </a:lnTo>
                  <a:lnTo>
                    <a:pt x="2415144" y="17496"/>
                  </a:lnTo>
                  <a:lnTo>
                    <a:pt x="2362579" y="18384"/>
                  </a:lnTo>
                  <a:lnTo>
                    <a:pt x="2306964" y="18064"/>
                  </a:lnTo>
                  <a:lnTo>
                    <a:pt x="2249432" y="16861"/>
                  </a:lnTo>
                  <a:lnTo>
                    <a:pt x="2191115" y="15097"/>
                  </a:lnTo>
                  <a:lnTo>
                    <a:pt x="2076652" y="11178"/>
                  </a:lnTo>
                  <a:lnTo>
                    <a:pt x="2022770" y="9668"/>
                  </a:lnTo>
                  <a:lnTo>
                    <a:pt x="1972631" y="8889"/>
                  </a:lnTo>
                  <a:lnTo>
                    <a:pt x="1927367" y="9162"/>
                  </a:lnTo>
                  <a:lnTo>
                    <a:pt x="1888109" y="10811"/>
                  </a:lnTo>
                  <a:lnTo>
                    <a:pt x="1854929" y="12896"/>
                  </a:lnTo>
                  <a:lnTo>
                    <a:pt x="1817241" y="14917"/>
                  </a:lnTo>
                  <a:lnTo>
                    <a:pt x="1775479" y="16809"/>
                  </a:lnTo>
                  <a:lnTo>
                    <a:pt x="1730080" y="18509"/>
                  </a:lnTo>
                  <a:lnTo>
                    <a:pt x="1681479" y="19952"/>
                  </a:lnTo>
                  <a:lnTo>
                    <a:pt x="1630114" y="21075"/>
                  </a:lnTo>
                  <a:lnTo>
                    <a:pt x="1576419" y="21813"/>
                  </a:lnTo>
                  <a:lnTo>
                    <a:pt x="1520830" y="22101"/>
                  </a:lnTo>
                  <a:lnTo>
                    <a:pt x="1463785" y="21877"/>
                  </a:lnTo>
                  <a:lnTo>
                    <a:pt x="1405718" y="21075"/>
                  </a:lnTo>
                  <a:lnTo>
                    <a:pt x="1347065" y="19632"/>
                  </a:lnTo>
                  <a:lnTo>
                    <a:pt x="1288263" y="17483"/>
                  </a:lnTo>
                  <a:lnTo>
                    <a:pt x="1229748" y="14564"/>
                  </a:lnTo>
                  <a:lnTo>
                    <a:pt x="1104537" y="6211"/>
                  </a:lnTo>
                  <a:lnTo>
                    <a:pt x="1046782" y="2979"/>
                  </a:lnTo>
                  <a:lnTo>
                    <a:pt x="996610" y="966"/>
                  </a:lnTo>
                  <a:lnTo>
                    <a:pt x="951941" y="23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3686" y="4394025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68"/>
                  </a:moveTo>
                  <a:lnTo>
                    <a:pt x="59845" y="10650"/>
                  </a:lnTo>
                  <a:lnTo>
                    <a:pt x="118558" y="6628"/>
                  </a:lnTo>
                  <a:lnTo>
                    <a:pt x="176179" y="3577"/>
                  </a:lnTo>
                  <a:lnTo>
                    <a:pt x="232544" y="1472"/>
                  </a:lnTo>
                  <a:lnTo>
                    <a:pt x="287492" y="288"/>
                  </a:lnTo>
                  <a:lnTo>
                    <a:pt x="340858" y="0"/>
                  </a:lnTo>
                  <a:lnTo>
                    <a:pt x="392479" y="581"/>
                  </a:lnTo>
                  <a:lnTo>
                    <a:pt x="442193" y="2009"/>
                  </a:lnTo>
                  <a:lnTo>
                    <a:pt x="489835" y="4256"/>
                  </a:lnTo>
                  <a:lnTo>
                    <a:pt x="535244" y="7298"/>
                  </a:lnTo>
                  <a:lnTo>
                    <a:pt x="578255" y="11111"/>
                  </a:lnTo>
                  <a:lnTo>
                    <a:pt x="618705" y="15668"/>
                  </a:lnTo>
                  <a:lnTo>
                    <a:pt x="655602" y="19572"/>
                  </a:lnTo>
                  <a:lnTo>
                    <a:pt x="694178" y="22295"/>
                  </a:lnTo>
                  <a:lnTo>
                    <a:pt x="734574" y="23982"/>
                  </a:lnTo>
                  <a:lnTo>
                    <a:pt x="776931" y="24777"/>
                  </a:lnTo>
                  <a:lnTo>
                    <a:pt x="821391" y="24825"/>
                  </a:lnTo>
                  <a:lnTo>
                    <a:pt x="868094" y="24270"/>
                  </a:lnTo>
                  <a:lnTo>
                    <a:pt x="917183" y="23258"/>
                  </a:lnTo>
                  <a:lnTo>
                    <a:pt x="968797" y="21932"/>
                  </a:lnTo>
                  <a:lnTo>
                    <a:pt x="1023078" y="20438"/>
                  </a:lnTo>
                  <a:lnTo>
                    <a:pt x="1080167" y="18920"/>
                  </a:lnTo>
                  <a:lnTo>
                    <a:pt x="1140206" y="17522"/>
                  </a:lnTo>
                  <a:lnTo>
                    <a:pt x="1203334" y="16390"/>
                  </a:lnTo>
                  <a:lnTo>
                    <a:pt x="1269695" y="15668"/>
                  </a:lnTo>
                  <a:lnTo>
                    <a:pt x="1335573" y="15443"/>
                  </a:lnTo>
                  <a:lnTo>
                    <a:pt x="1397479" y="15638"/>
                  </a:lnTo>
                  <a:lnTo>
                    <a:pt x="1455893" y="16147"/>
                  </a:lnTo>
                  <a:lnTo>
                    <a:pt x="1511294" y="16867"/>
                  </a:lnTo>
                  <a:lnTo>
                    <a:pt x="1564161" y="17694"/>
                  </a:lnTo>
                  <a:lnTo>
                    <a:pt x="1614972" y="18523"/>
                  </a:lnTo>
                  <a:lnTo>
                    <a:pt x="1664207" y="19252"/>
                  </a:lnTo>
                  <a:lnTo>
                    <a:pt x="1712345" y="19775"/>
                  </a:lnTo>
                  <a:lnTo>
                    <a:pt x="1759864" y="19988"/>
                  </a:lnTo>
                  <a:lnTo>
                    <a:pt x="1807243" y="19789"/>
                  </a:lnTo>
                  <a:lnTo>
                    <a:pt x="1854963" y="19071"/>
                  </a:lnTo>
                  <a:lnTo>
                    <a:pt x="1903500" y="17732"/>
                  </a:lnTo>
                  <a:lnTo>
                    <a:pt x="1953336" y="15668"/>
                  </a:lnTo>
                  <a:lnTo>
                    <a:pt x="2005009" y="13799"/>
                  </a:lnTo>
                  <a:lnTo>
                    <a:pt x="2058446" y="12982"/>
                  </a:lnTo>
                  <a:lnTo>
                    <a:pt x="2113210" y="13015"/>
                  </a:lnTo>
                  <a:lnTo>
                    <a:pt x="2168858" y="13695"/>
                  </a:lnTo>
                  <a:lnTo>
                    <a:pt x="2224952" y="14822"/>
                  </a:lnTo>
                  <a:lnTo>
                    <a:pt x="2281053" y="16193"/>
                  </a:lnTo>
                  <a:lnTo>
                    <a:pt x="2336719" y="17606"/>
                  </a:lnTo>
                  <a:lnTo>
                    <a:pt x="2391511" y="18859"/>
                  </a:lnTo>
                  <a:lnTo>
                    <a:pt x="2444991" y="19751"/>
                  </a:lnTo>
                  <a:lnTo>
                    <a:pt x="2496717" y="20080"/>
                  </a:lnTo>
                  <a:lnTo>
                    <a:pt x="2546249" y="19644"/>
                  </a:lnTo>
                  <a:lnTo>
                    <a:pt x="2593149" y="18240"/>
                  </a:lnTo>
                  <a:lnTo>
                    <a:pt x="2636977" y="15668"/>
                  </a:lnTo>
                  <a:lnTo>
                    <a:pt x="2684956" y="12838"/>
                  </a:lnTo>
                  <a:lnTo>
                    <a:pt x="2736916" y="11197"/>
                  </a:lnTo>
                  <a:lnTo>
                    <a:pt x="2791855" y="10542"/>
                  </a:lnTo>
                  <a:lnTo>
                    <a:pt x="2848775" y="10673"/>
                  </a:lnTo>
                  <a:lnTo>
                    <a:pt x="2906676" y="11385"/>
                  </a:lnTo>
                  <a:lnTo>
                    <a:pt x="2964557" y="12477"/>
                  </a:lnTo>
                  <a:lnTo>
                    <a:pt x="3021420" y="13747"/>
                  </a:lnTo>
                  <a:lnTo>
                    <a:pt x="3076265" y="14991"/>
                  </a:lnTo>
                  <a:lnTo>
                    <a:pt x="3128092" y="16007"/>
                  </a:lnTo>
                  <a:lnTo>
                    <a:pt x="3175901" y="16594"/>
                  </a:lnTo>
                  <a:lnTo>
                    <a:pt x="3218692" y="16549"/>
                  </a:lnTo>
                  <a:lnTo>
                    <a:pt x="3255467" y="15668"/>
                  </a:lnTo>
                  <a:lnTo>
                    <a:pt x="3254705" y="23796"/>
                  </a:lnTo>
                  <a:lnTo>
                    <a:pt x="3255086" y="27733"/>
                  </a:lnTo>
                  <a:lnTo>
                    <a:pt x="3255467" y="33956"/>
                  </a:lnTo>
                  <a:lnTo>
                    <a:pt x="3216374" y="34716"/>
                  </a:lnTo>
                  <a:lnTo>
                    <a:pt x="3171163" y="34943"/>
                  </a:lnTo>
                  <a:lnTo>
                    <a:pt x="3120898" y="34740"/>
                  </a:lnTo>
                  <a:lnTo>
                    <a:pt x="3066647" y="34212"/>
                  </a:lnTo>
                  <a:lnTo>
                    <a:pt x="3009474" y="33463"/>
                  </a:lnTo>
                  <a:lnTo>
                    <a:pt x="2950446" y="32597"/>
                  </a:lnTo>
                  <a:lnTo>
                    <a:pt x="2890627" y="31718"/>
                  </a:lnTo>
                  <a:lnTo>
                    <a:pt x="2831085" y="30930"/>
                  </a:lnTo>
                  <a:lnTo>
                    <a:pt x="2772885" y="30338"/>
                  </a:lnTo>
                  <a:lnTo>
                    <a:pt x="2717092" y="30046"/>
                  </a:lnTo>
                  <a:lnTo>
                    <a:pt x="2664773" y="30158"/>
                  </a:lnTo>
                  <a:lnTo>
                    <a:pt x="2616993" y="30777"/>
                  </a:lnTo>
                  <a:lnTo>
                    <a:pt x="2574818" y="32008"/>
                  </a:lnTo>
                  <a:lnTo>
                    <a:pt x="2539314" y="33956"/>
                  </a:lnTo>
                  <a:lnTo>
                    <a:pt x="2505914" y="35586"/>
                  </a:lnTo>
                  <a:lnTo>
                    <a:pt x="2429882" y="35335"/>
                  </a:lnTo>
                  <a:lnTo>
                    <a:pt x="2387439" y="33956"/>
                  </a:lnTo>
                  <a:lnTo>
                    <a:pt x="2342169" y="32075"/>
                  </a:lnTo>
                  <a:lnTo>
                    <a:pt x="2294169" y="29944"/>
                  </a:lnTo>
                  <a:lnTo>
                    <a:pt x="2243531" y="27812"/>
                  </a:lnTo>
                  <a:lnTo>
                    <a:pt x="2190350" y="25932"/>
                  </a:lnTo>
                  <a:lnTo>
                    <a:pt x="2134722" y="24553"/>
                  </a:lnTo>
                  <a:lnTo>
                    <a:pt x="2076739" y="23926"/>
                  </a:lnTo>
                  <a:lnTo>
                    <a:pt x="2016498" y="24302"/>
                  </a:lnTo>
                  <a:lnTo>
                    <a:pt x="1954091" y="25932"/>
                  </a:lnTo>
                  <a:lnTo>
                    <a:pt x="1889614" y="29066"/>
                  </a:lnTo>
                  <a:lnTo>
                    <a:pt x="1823161" y="33956"/>
                  </a:lnTo>
                  <a:lnTo>
                    <a:pt x="1755167" y="39361"/>
                  </a:lnTo>
                  <a:lnTo>
                    <a:pt x="1695419" y="43109"/>
                  </a:lnTo>
                  <a:lnTo>
                    <a:pt x="1642482" y="45407"/>
                  </a:lnTo>
                  <a:lnTo>
                    <a:pt x="1594923" y="46461"/>
                  </a:lnTo>
                  <a:lnTo>
                    <a:pt x="1551306" y="46477"/>
                  </a:lnTo>
                  <a:lnTo>
                    <a:pt x="1510197" y="45661"/>
                  </a:lnTo>
                  <a:lnTo>
                    <a:pt x="1470162" y="44219"/>
                  </a:lnTo>
                  <a:lnTo>
                    <a:pt x="1429765" y="42357"/>
                  </a:lnTo>
                  <a:lnTo>
                    <a:pt x="1387573" y="40280"/>
                  </a:lnTo>
                  <a:lnTo>
                    <a:pt x="1342151" y="38196"/>
                  </a:lnTo>
                  <a:lnTo>
                    <a:pt x="1292064" y="36310"/>
                  </a:lnTo>
                  <a:lnTo>
                    <a:pt x="1235878" y="34828"/>
                  </a:lnTo>
                  <a:lnTo>
                    <a:pt x="1172159" y="33956"/>
                  </a:lnTo>
                  <a:lnTo>
                    <a:pt x="1133587" y="33803"/>
                  </a:lnTo>
                  <a:lnTo>
                    <a:pt x="1094660" y="33886"/>
                  </a:lnTo>
                  <a:lnTo>
                    <a:pt x="1055269" y="34174"/>
                  </a:lnTo>
                  <a:lnTo>
                    <a:pt x="1015303" y="34634"/>
                  </a:lnTo>
                  <a:lnTo>
                    <a:pt x="974652" y="35236"/>
                  </a:lnTo>
                  <a:lnTo>
                    <a:pt x="933205" y="35946"/>
                  </a:lnTo>
                  <a:lnTo>
                    <a:pt x="890853" y="36734"/>
                  </a:lnTo>
                  <a:lnTo>
                    <a:pt x="847486" y="37567"/>
                  </a:lnTo>
                  <a:lnTo>
                    <a:pt x="802993" y="38415"/>
                  </a:lnTo>
                  <a:lnTo>
                    <a:pt x="757264" y="39244"/>
                  </a:lnTo>
                  <a:lnTo>
                    <a:pt x="710189" y="40024"/>
                  </a:lnTo>
                  <a:lnTo>
                    <a:pt x="661658" y="40723"/>
                  </a:lnTo>
                  <a:lnTo>
                    <a:pt x="611560" y="41308"/>
                  </a:lnTo>
                  <a:lnTo>
                    <a:pt x="559786" y="41749"/>
                  </a:lnTo>
                  <a:lnTo>
                    <a:pt x="506226" y="42013"/>
                  </a:lnTo>
                  <a:lnTo>
                    <a:pt x="450768" y="42068"/>
                  </a:lnTo>
                  <a:lnTo>
                    <a:pt x="393304" y="41884"/>
                  </a:lnTo>
                  <a:lnTo>
                    <a:pt x="333722" y="41427"/>
                  </a:lnTo>
                  <a:lnTo>
                    <a:pt x="271914" y="40667"/>
                  </a:lnTo>
                  <a:lnTo>
                    <a:pt x="207767" y="39572"/>
                  </a:lnTo>
                  <a:lnTo>
                    <a:pt x="141174" y="38110"/>
                  </a:lnTo>
                  <a:lnTo>
                    <a:pt x="72022" y="36248"/>
                  </a:lnTo>
                  <a:lnTo>
                    <a:pt x="203" y="33956"/>
                  </a:lnTo>
                  <a:lnTo>
                    <a:pt x="152" y="28114"/>
                  </a:lnTo>
                  <a:lnTo>
                    <a:pt x="0" y="22145"/>
                  </a:lnTo>
                  <a:lnTo>
                    <a:pt x="203" y="15668"/>
                  </a:lnTo>
                  <a:close/>
                </a:path>
              </a:pathLst>
            </a:custGeom>
            <a:ln w="381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AutoShape 2" descr="Teden slovenske hrane 2025 - plakat">
            <a:extLst>
              <a:ext uri="{FF2B5EF4-FFF2-40B4-BE49-F238E27FC236}">
                <a16:creationId xmlns:a16="http://schemas.microsoft.com/office/drawing/2014/main" id="{1AC67FBF-BC84-44E6-A3E7-91CD1FBBEF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2FA63A6-2426-43D0-A045-AD5F4CE4F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t="18000" r="76561" b="24000"/>
          <a:stretch/>
        </p:blipFill>
        <p:spPr>
          <a:xfrm>
            <a:off x="6226838" y="228600"/>
            <a:ext cx="5387109" cy="56804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8227" y="0"/>
            <a:ext cx="9563918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16254" y="1676400"/>
            <a:ext cx="10974070" cy="60062"/>
            <a:chOff x="572981" y="1656074"/>
            <a:chExt cx="10974070" cy="60062"/>
          </a:xfrm>
        </p:grpSpPr>
        <p:sp>
          <p:nvSpPr>
            <p:cNvPr id="8" name="object 8"/>
            <p:cNvSpPr/>
            <p:nvPr/>
          </p:nvSpPr>
          <p:spPr>
            <a:xfrm>
              <a:off x="572981" y="1656074"/>
              <a:ext cx="10974070" cy="59690"/>
            </a:xfrm>
            <a:custGeom>
              <a:avLst/>
              <a:gdLst/>
              <a:ahLst/>
              <a:cxnLst/>
              <a:rect l="l" t="t" r="r" b="b"/>
              <a:pathLst>
                <a:path w="10974070" h="59689">
                  <a:moveTo>
                    <a:pt x="3802765" y="36830"/>
                  </a:moveTo>
                  <a:lnTo>
                    <a:pt x="3275259" y="36830"/>
                  </a:lnTo>
                  <a:lnTo>
                    <a:pt x="3323011" y="38481"/>
                  </a:lnTo>
                  <a:lnTo>
                    <a:pt x="3374940" y="44069"/>
                  </a:lnTo>
                  <a:lnTo>
                    <a:pt x="3412978" y="48640"/>
                  </a:lnTo>
                  <a:lnTo>
                    <a:pt x="3456283" y="52450"/>
                  </a:lnTo>
                  <a:lnTo>
                    <a:pt x="3503958" y="55372"/>
                  </a:lnTo>
                  <a:lnTo>
                    <a:pt x="3555109" y="57403"/>
                  </a:lnTo>
                  <a:lnTo>
                    <a:pt x="3608840" y="58800"/>
                  </a:lnTo>
                  <a:lnTo>
                    <a:pt x="3664255" y="59436"/>
                  </a:lnTo>
                  <a:lnTo>
                    <a:pt x="3720459" y="59436"/>
                  </a:lnTo>
                  <a:lnTo>
                    <a:pt x="3831650" y="57658"/>
                  </a:lnTo>
                  <a:lnTo>
                    <a:pt x="3884846" y="55880"/>
                  </a:lnTo>
                  <a:lnTo>
                    <a:pt x="3935249" y="53594"/>
                  </a:lnTo>
                  <a:lnTo>
                    <a:pt x="3981963" y="50800"/>
                  </a:lnTo>
                  <a:lnTo>
                    <a:pt x="4024091" y="47625"/>
                  </a:lnTo>
                  <a:lnTo>
                    <a:pt x="4038489" y="46227"/>
                  </a:lnTo>
                  <a:lnTo>
                    <a:pt x="4035057" y="46227"/>
                  </a:lnTo>
                  <a:lnTo>
                    <a:pt x="3983444" y="45593"/>
                  </a:lnTo>
                  <a:lnTo>
                    <a:pt x="3929100" y="43941"/>
                  </a:lnTo>
                  <a:lnTo>
                    <a:pt x="3871638" y="41275"/>
                  </a:lnTo>
                  <a:lnTo>
                    <a:pt x="3810674" y="37464"/>
                  </a:lnTo>
                  <a:lnTo>
                    <a:pt x="3802765" y="36830"/>
                  </a:lnTo>
                  <a:close/>
                </a:path>
                <a:path w="10974070" h="59689">
                  <a:moveTo>
                    <a:pt x="9086336" y="38226"/>
                  </a:moveTo>
                  <a:lnTo>
                    <a:pt x="7951029" y="38226"/>
                  </a:lnTo>
                  <a:lnTo>
                    <a:pt x="8012063" y="39624"/>
                  </a:lnTo>
                  <a:lnTo>
                    <a:pt x="8181895" y="48895"/>
                  </a:lnTo>
                  <a:lnTo>
                    <a:pt x="8280700" y="52577"/>
                  </a:lnTo>
                  <a:lnTo>
                    <a:pt x="8386585" y="54863"/>
                  </a:lnTo>
                  <a:lnTo>
                    <a:pt x="8551968" y="56134"/>
                  </a:lnTo>
                  <a:lnTo>
                    <a:pt x="8715995" y="54610"/>
                  </a:lnTo>
                  <a:lnTo>
                    <a:pt x="8819472" y="52197"/>
                  </a:lnTo>
                  <a:lnTo>
                    <a:pt x="8914665" y="48640"/>
                  </a:lnTo>
                  <a:lnTo>
                    <a:pt x="8958194" y="46482"/>
                  </a:lnTo>
                  <a:lnTo>
                    <a:pt x="9086336" y="38226"/>
                  </a:lnTo>
                  <a:close/>
                </a:path>
                <a:path w="10974070" h="59689">
                  <a:moveTo>
                    <a:pt x="7129114" y="39750"/>
                  </a:moveTo>
                  <a:lnTo>
                    <a:pt x="6568679" y="39750"/>
                  </a:lnTo>
                  <a:lnTo>
                    <a:pt x="6616628" y="40132"/>
                  </a:lnTo>
                  <a:lnTo>
                    <a:pt x="6658869" y="41401"/>
                  </a:lnTo>
                  <a:lnTo>
                    <a:pt x="6694212" y="44069"/>
                  </a:lnTo>
                  <a:lnTo>
                    <a:pt x="6713174" y="46227"/>
                  </a:lnTo>
                  <a:lnTo>
                    <a:pt x="6751326" y="50673"/>
                  </a:lnTo>
                  <a:lnTo>
                    <a:pt x="6776441" y="53086"/>
                  </a:lnTo>
                  <a:lnTo>
                    <a:pt x="6805368" y="54356"/>
                  </a:lnTo>
                  <a:lnTo>
                    <a:pt x="6842690" y="54483"/>
                  </a:lnTo>
                  <a:lnTo>
                    <a:pt x="6892986" y="52959"/>
                  </a:lnTo>
                  <a:lnTo>
                    <a:pt x="6960839" y="49530"/>
                  </a:lnTo>
                  <a:lnTo>
                    <a:pt x="7109551" y="40639"/>
                  </a:lnTo>
                  <a:lnTo>
                    <a:pt x="7129114" y="39750"/>
                  </a:lnTo>
                  <a:close/>
                </a:path>
                <a:path w="10974070" h="59689">
                  <a:moveTo>
                    <a:pt x="1388572" y="33400"/>
                  </a:moveTo>
                  <a:lnTo>
                    <a:pt x="396863" y="33400"/>
                  </a:lnTo>
                  <a:lnTo>
                    <a:pt x="503413" y="34036"/>
                  </a:lnTo>
                  <a:lnTo>
                    <a:pt x="552960" y="35051"/>
                  </a:lnTo>
                  <a:lnTo>
                    <a:pt x="599321" y="36575"/>
                  </a:lnTo>
                  <a:lnTo>
                    <a:pt x="641971" y="38481"/>
                  </a:lnTo>
                  <a:lnTo>
                    <a:pt x="680384" y="41021"/>
                  </a:lnTo>
                  <a:lnTo>
                    <a:pt x="737444" y="46227"/>
                  </a:lnTo>
                  <a:lnTo>
                    <a:pt x="773245" y="49530"/>
                  </a:lnTo>
                  <a:lnTo>
                    <a:pt x="827378" y="52832"/>
                  </a:lnTo>
                  <a:lnTo>
                    <a:pt x="877828" y="54228"/>
                  </a:lnTo>
                  <a:lnTo>
                    <a:pt x="925987" y="53848"/>
                  </a:lnTo>
                  <a:lnTo>
                    <a:pt x="973249" y="51815"/>
                  </a:lnTo>
                  <a:lnTo>
                    <a:pt x="1021006" y="48513"/>
                  </a:lnTo>
                  <a:lnTo>
                    <a:pt x="1070652" y="44069"/>
                  </a:lnTo>
                  <a:lnTo>
                    <a:pt x="1111158" y="41783"/>
                  </a:lnTo>
                  <a:lnTo>
                    <a:pt x="1556152" y="41783"/>
                  </a:lnTo>
                  <a:lnTo>
                    <a:pt x="1561567" y="41136"/>
                  </a:lnTo>
                  <a:lnTo>
                    <a:pt x="1548512" y="40894"/>
                  </a:lnTo>
                  <a:lnTo>
                    <a:pt x="1502177" y="39497"/>
                  </a:lnTo>
                  <a:lnTo>
                    <a:pt x="1457225" y="37464"/>
                  </a:lnTo>
                  <a:lnTo>
                    <a:pt x="1413600" y="35051"/>
                  </a:lnTo>
                  <a:lnTo>
                    <a:pt x="1388572" y="33400"/>
                  </a:lnTo>
                  <a:close/>
                </a:path>
                <a:path w="10974070" h="59689">
                  <a:moveTo>
                    <a:pt x="5000821" y="19431"/>
                  </a:moveTo>
                  <a:lnTo>
                    <a:pt x="4955680" y="19558"/>
                  </a:lnTo>
                  <a:lnTo>
                    <a:pt x="4532989" y="26670"/>
                  </a:lnTo>
                  <a:lnTo>
                    <a:pt x="4485933" y="28194"/>
                  </a:lnTo>
                  <a:lnTo>
                    <a:pt x="4207525" y="42525"/>
                  </a:lnTo>
                  <a:lnTo>
                    <a:pt x="4255915" y="46227"/>
                  </a:lnTo>
                  <a:lnTo>
                    <a:pt x="4300472" y="49784"/>
                  </a:lnTo>
                  <a:lnTo>
                    <a:pt x="4350554" y="52577"/>
                  </a:lnTo>
                  <a:lnTo>
                    <a:pt x="4404201" y="53212"/>
                  </a:lnTo>
                  <a:lnTo>
                    <a:pt x="4462637" y="50800"/>
                  </a:lnTo>
                  <a:lnTo>
                    <a:pt x="4506499" y="46218"/>
                  </a:lnTo>
                  <a:lnTo>
                    <a:pt x="4553549" y="41136"/>
                  </a:lnTo>
                  <a:lnTo>
                    <a:pt x="4563765" y="40005"/>
                  </a:lnTo>
                  <a:lnTo>
                    <a:pt x="4605554" y="37211"/>
                  </a:lnTo>
                  <a:lnTo>
                    <a:pt x="4651792" y="35560"/>
                  </a:lnTo>
                  <a:lnTo>
                    <a:pt x="4701823" y="34671"/>
                  </a:lnTo>
                  <a:lnTo>
                    <a:pt x="6848916" y="34671"/>
                  </a:lnTo>
                  <a:lnTo>
                    <a:pt x="6771952" y="31496"/>
                  </a:lnTo>
                  <a:lnTo>
                    <a:pt x="6142279" y="31496"/>
                  </a:lnTo>
                  <a:lnTo>
                    <a:pt x="6086562" y="30607"/>
                  </a:lnTo>
                  <a:lnTo>
                    <a:pt x="6024040" y="28828"/>
                  </a:lnTo>
                  <a:lnTo>
                    <a:pt x="6021094" y="28701"/>
                  </a:lnTo>
                  <a:lnTo>
                    <a:pt x="5251815" y="28701"/>
                  </a:lnTo>
                  <a:lnTo>
                    <a:pt x="5216778" y="28448"/>
                  </a:lnTo>
                  <a:lnTo>
                    <a:pt x="5185447" y="27559"/>
                  </a:lnTo>
                  <a:lnTo>
                    <a:pt x="5158020" y="25781"/>
                  </a:lnTo>
                  <a:lnTo>
                    <a:pt x="5120826" y="22987"/>
                  </a:lnTo>
                  <a:lnTo>
                    <a:pt x="5082695" y="21082"/>
                  </a:lnTo>
                  <a:lnTo>
                    <a:pt x="5042926" y="19938"/>
                  </a:lnTo>
                  <a:lnTo>
                    <a:pt x="5000821" y="19431"/>
                  </a:lnTo>
                  <a:close/>
                </a:path>
                <a:path w="10974070" h="59689">
                  <a:moveTo>
                    <a:pt x="1556152" y="41783"/>
                  </a:moveTo>
                  <a:lnTo>
                    <a:pt x="1111158" y="41783"/>
                  </a:lnTo>
                  <a:lnTo>
                    <a:pt x="1153533" y="42163"/>
                  </a:lnTo>
                  <a:lnTo>
                    <a:pt x="1198188" y="44450"/>
                  </a:lnTo>
                  <a:lnTo>
                    <a:pt x="1295980" y="50673"/>
                  </a:lnTo>
                  <a:lnTo>
                    <a:pt x="1349939" y="52705"/>
                  </a:lnTo>
                  <a:lnTo>
                    <a:pt x="1407820" y="52959"/>
                  </a:lnTo>
                  <a:lnTo>
                    <a:pt x="1470036" y="50291"/>
                  </a:lnTo>
                  <a:lnTo>
                    <a:pt x="1536996" y="44069"/>
                  </a:lnTo>
                  <a:lnTo>
                    <a:pt x="1556152" y="41783"/>
                  </a:lnTo>
                  <a:close/>
                </a:path>
                <a:path w="10974070" h="59689">
                  <a:moveTo>
                    <a:pt x="3252582" y="37464"/>
                  </a:moveTo>
                  <a:lnTo>
                    <a:pt x="2745057" y="37464"/>
                  </a:lnTo>
                  <a:lnTo>
                    <a:pt x="2786239" y="37591"/>
                  </a:lnTo>
                  <a:lnTo>
                    <a:pt x="2827027" y="38735"/>
                  </a:lnTo>
                  <a:lnTo>
                    <a:pt x="2867714" y="40766"/>
                  </a:lnTo>
                  <a:lnTo>
                    <a:pt x="2908596" y="44069"/>
                  </a:lnTo>
                  <a:lnTo>
                    <a:pt x="2976893" y="48768"/>
                  </a:lnTo>
                  <a:lnTo>
                    <a:pt x="3036922" y="49657"/>
                  </a:lnTo>
                  <a:lnTo>
                    <a:pt x="3090460" y="48006"/>
                  </a:lnTo>
                  <a:lnTo>
                    <a:pt x="3229906" y="38100"/>
                  </a:lnTo>
                  <a:lnTo>
                    <a:pt x="3252582" y="37464"/>
                  </a:lnTo>
                  <a:close/>
                </a:path>
                <a:path w="10974070" h="59689">
                  <a:moveTo>
                    <a:pt x="9224768" y="34162"/>
                  </a:moveTo>
                  <a:lnTo>
                    <a:pt x="9204621" y="34162"/>
                  </a:lnTo>
                  <a:lnTo>
                    <a:pt x="9230621" y="34798"/>
                  </a:lnTo>
                  <a:lnTo>
                    <a:pt x="9464844" y="44069"/>
                  </a:lnTo>
                  <a:lnTo>
                    <a:pt x="9590727" y="47244"/>
                  </a:lnTo>
                  <a:lnTo>
                    <a:pt x="9707950" y="48260"/>
                  </a:lnTo>
                  <a:lnTo>
                    <a:pt x="9763194" y="48260"/>
                  </a:lnTo>
                  <a:lnTo>
                    <a:pt x="10117928" y="43814"/>
                  </a:lnTo>
                  <a:lnTo>
                    <a:pt x="10514663" y="43814"/>
                  </a:lnTo>
                  <a:lnTo>
                    <a:pt x="10547979" y="42672"/>
                  </a:lnTo>
                  <a:lnTo>
                    <a:pt x="10638775" y="40766"/>
                  </a:lnTo>
                  <a:lnTo>
                    <a:pt x="10973686" y="40259"/>
                  </a:lnTo>
                  <a:lnTo>
                    <a:pt x="10973572" y="36830"/>
                  </a:lnTo>
                  <a:lnTo>
                    <a:pt x="10973501" y="36195"/>
                  </a:lnTo>
                  <a:lnTo>
                    <a:pt x="9376972" y="36195"/>
                  </a:lnTo>
                  <a:lnTo>
                    <a:pt x="9284535" y="35560"/>
                  </a:lnTo>
                  <a:lnTo>
                    <a:pt x="9224768" y="34162"/>
                  </a:lnTo>
                  <a:close/>
                </a:path>
                <a:path w="10974070" h="59689">
                  <a:moveTo>
                    <a:pt x="2172057" y="17907"/>
                  </a:moveTo>
                  <a:lnTo>
                    <a:pt x="2125319" y="18034"/>
                  </a:lnTo>
                  <a:lnTo>
                    <a:pt x="2077302" y="19176"/>
                  </a:lnTo>
                  <a:lnTo>
                    <a:pt x="2027625" y="21716"/>
                  </a:lnTo>
                  <a:lnTo>
                    <a:pt x="1916433" y="30734"/>
                  </a:lnTo>
                  <a:lnTo>
                    <a:pt x="1881334" y="33209"/>
                  </a:lnTo>
                  <a:lnTo>
                    <a:pt x="2113068" y="44069"/>
                  </a:lnTo>
                  <a:lnTo>
                    <a:pt x="2181921" y="46355"/>
                  </a:lnTo>
                  <a:lnTo>
                    <a:pt x="2246851" y="47751"/>
                  </a:lnTo>
                  <a:lnTo>
                    <a:pt x="2308152" y="48133"/>
                  </a:lnTo>
                  <a:lnTo>
                    <a:pt x="2421041" y="46862"/>
                  </a:lnTo>
                  <a:lnTo>
                    <a:pt x="2703187" y="37973"/>
                  </a:lnTo>
                  <a:lnTo>
                    <a:pt x="2745057" y="37464"/>
                  </a:lnTo>
                  <a:lnTo>
                    <a:pt x="3252582" y="37464"/>
                  </a:lnTo>
                  <a:lnTo>
                    <a:pt x="3275259" y="36830"/>
                  </a:lnTo>
                  <a:lnTo>
                    <a:pt x="3802765" y="36830"/>
                  </a:lnTo>
                  <a:lnTo>
                    <a:pt x="3745820" y="32258"/>
                  </a:lnTo>
                  <a:lnTo>
                    <a:pt x="3743109" y="32003"/>
                  </a:lnTo>
                  <a:lnTo>
                    <a:pt x="2597820" y="32003"/>
                  </a:lnTo>
                  <a:lnTo>
                    <a:pt x="2545497" y="31750"/>
                  </a:lnTo>
                  <a:lnTo>
                    <a:pt x="2495314" y="30734"/>
                  </a:lnTo>
                  <a:lnTo>
                    <a:pt x="2399852" y="26924"/>
                  </a:lnTo>
                  <a:lnTo>
                    <a:pt x="2263214" y="20320"/>
                  </a:lnTo>
                  <a:lnTo>
                    <a:pt x="2217895" y="18796"/>
                  </a:lnTo>
                  <a:lnTo>
                    <a:pt x="2172057" y="17907"/>
                  </a:lnTo>
                  <a:close/>
                </a:path>
                <a:path w="10974070" h="59689">
                  <a:moveTo>
                    <a:pt x="6848916" y="34671"/>
                  </a:moveTo>
                  <a:lnTo>
                    <a:pt x="4754989" y="34671"/>
                  </a:lnTo>
                  <a:lnTo>
                    <a:pt x="4810632" y="35433"/>
                  </a:lnTo>
                  <a:lnTo>
                    <a:pt x="5266095" y="47751"/>
                  </a:lnTo>
                  <a:lnTo>
                    <a:pt x="5314457" y="48006"/>
                  </a:lnTo>
                  <a:lnTo>
                    <a:pt x="5358723" y="47625"/>
                  </a:lnTo>
                  <a:lnTo>
                    <a:pt x="5398237" y="46355"/>
                  </a:lnTo>
                  <a:lnTo>
                    <a:pt x="5470255" y="41148"/>
                  </a:lnTo>
                  <a:lnTo>
                    <a:pt x="5513336" y="38988"/>
                  </a:lnTo>
                  <a:lnTo>
                    <a:pt x="5560812" y="37591"/>
                  </a:lnTo>
                  <a:lnTo>
                    <a:pt x="5665876" y="36195"/>
                  </a:lnTo>
                  <a:lnTo>
                    <a:pt x="6890913" y="36195"/>
                  </a:lnTo>
                  <a:lnTo>
                    <a:pt x="6848916" y="34671"/>
                  </a:lnTo>
                  <a:close/>
                </a:path>
                <a:path w="10974070" h="59689">
                  <a:moveTo>
                    <a:pt x="10514663" y="43814"/>
                  </a:moveTo>
                  <a:lnTo>
                    <a:pt x="10117928" y="43814"/>
                  </a:lnTo>
                  <a:lnTo>
                    <a:pt x="10363755" y="46355"/>
                  </a:lnTo>
                  <a:lnTo>
                    <a:pt x="10410890" y="46227"/>
                  </a:lnTo>
                  <a:lnTo>
                    <a:pt x="10458274" y="45465"/>
                  </a:lnTo>
                  <a:lnTo>
                    <a:pt x="10514663" y="43814"/>
                  </a:lnTo>
                  <a:close/>
                </a:path>
                <a:path w="10974070" h="59689">
                  <a:moveTo>
                    <a:pt x="4159389" y="40132"/>
                  </a:moveTo>
                  <a:lnTo>
                    <a:pt x="4111339" y="40259"/>
                  </a:lnTo>
                  <a:lnTo>
                    <a:pt x="4060740" y="44069"/>
                  </a:lnTo>
                  <a:lnTo>
                    <a:pt x="4038582" y="46218"/>
                  </a:lnTo>
                  <a:lnTo>
                    <a:pt x="4084326" y="46100"/>
                  </a:lnTo>
                  <a:lnTo>
                    <a:pt x="4131636" y="45212"/>
                  </a:lnTo>
                  <a:lnTo>
                    <a:pt x="4177373" y="43814"/>
                  </a:lnTo>
                  <a:lnTo>
                    <a:pt x="4207525" y="42525"/>
                  </a:lnTo>
                  <a:lnTo>
                    <a:pt x="4206112" y="42418"/>
                  </a:lnTo>
                  <a:lnTo>
                    <a:pt x="4159389" y="40132"/>
                  </a:lnTo>
                  <a:close/>
                </a:path>
                <a:path w="10974070" h="59689">
                  <a:moveTo>
                    <a:pt x="9206287" y="33655"/>
                  </a:moveTo>
                  <a:lnTo>
                    <a:pt x="7395327" y="33655"/>
                  </a:lnTo>
                  <a:lnTo>
                    <a:pt x="7448353" y="33909"/>
                  </a:lnTo>
                  <a:lnTo>
                    <a:pt x="7547352" y="35560"/>
                  </a:lnTo>
                  <a:lnTo>
                    <a:pt x="7634505" y="38481"/>
                  </a:lnTo>
                  <a:lnTo>
                    <a:pt x="7706889" y="42037"/>
                  </a:lnTo>
                  <a:lnTo>
                    <a:pt x="7736628" y="44069"/>
                  </a:lnTo>
                  <a:lnTo>
                    <a:pt x="7778512" y="45974"/>
                  </a:lnTo>
                  <a:lnTo>
                    <a:pt x="7811476" y="45465"/>
                  </a:lnTo>
                  <a:lnTo>
                    <a:pt x="7840366" y="43687"/>
                  </a:lnTo>
                  <a:lnTo>
                    <a:pt x="7870025" y="41148"/>
                  </a:lnTo>
                  <a:lnTo>
                    <a:pt x="7905298" y="39115"/>
                  </a:lnTo>
                  <a:lnTo>
                    <a:pt x="7951029" y="38226"/>
                  </a:lnTo>
                  <a:lnTo>
                    <a:pt x="9086336" y="38226"/>
                  </a:lnTo>
                  <a:lnTo>
                    <a:pt x="9126301" y="35940"/>
                  </a:lnTo>
                  <a:lnTo>
                    <a:pt x="9154794" y="34671"/>
                  </a:lnTo>
                  <a:lnTo>
                    <a:pt x="9180123" y="34162"/>
                  </a:lnTo>
                  <a:lnTo>
                    <a:pt x="9224768" y="34162"/>
                  </a:lnTo>
                  <a:lnTo>
                    <a:pt x="9206287" y="33655"/>
                  </a:lnTo>
                  <a:close/>
                </a:path>
                <a:path w="10974070" h="59689">
                  <a:moveTo>
                    <a:pt x="107723" y="19685"/>
                  </a:moveTo>
                  <a:lnTo>
                    <a:pt x="54829" y="21336"/>
                  </a:lnTo>
                  <a:lnTo>
                    <a:pt x="804" y="25781"/>
                  </a:lnTo>
                  <a:lnTo>
                    <a:pt x="71" y="33209"/>
                  </a:lnTo>
                  <a:lnTo>
                    <a:pt x="0" y="35051"/>
                  </a:lnTo>
                  <a:lnTo>
                    <a:pt x="1061" y="38226"/>
                  </a:lnTo>
                  <a:lnTo>
                    <a:pt x="1170" y="40005"/>
                  </a:lnTo>
                  <a:lnTo>
                    <a:pt x="804" y="44069"/>
                  </a:lnTo>
                  <a:lnTo>
                    <a:pt x="111506" y="39115"/>
                  </a:lnTo>
                  <a:lnTo>
                    <a:pt x="226276" y="35687"/>
                  </a:lnTo>
                  <a:lnTo>
                    <a:pt x="396863" y="33400"/>
                  </a:lnTo>
                  <a:lnTo>
                    <a:pt x="1388572" y="33400"/>
                  </a:lnTo>
                  <a:lnTo>
                    <a:pt x="1371244" y="32258"/>
                  </a:lnTo>
                  <a:lnTo>
                    <a:pt x="1338328" y="29718"/>
                  </a:lnTo>
                  <a:lnTo>
                    <a:pt x="927432" y="29718"/>
                  </a:lnTo>
                  <a:lnTo>
                    <a:pt x="876813" y="28956"/>
                  </a:lnTo>
                  <a:lnTo>
                    <a:pt x="857715" y="27812"/>
                  </a:lnTo>
                  <a:lnTo>
                    <a:pt x="415226" y="27812"/>
                  </a:lnTo>
                  <a:lnTo>
                    <a:pt x="363909" y="27686"/>
                  </a:lnTo>
                  <a:lnTo>
                    <a:pt x="312950" y="26162"/>
                  </a:lnTo>
                  <a:lnTo>
                    <a:pt x="211110" y="21716"/>
                  </a:lnTo>
                  <a:lnTo>
                    <a:pt x="159734" y="20065"/>
                  </a:lnTo>
                  <a:lnTo>
                    <a:pt x="107723" y="19685"/>
                  </a:lnTo>
                  <a:close/>
                </a:path>
                <a:path w="10974070" h="59689">
                  <a:moveTo>
                    <a:pt x="6890913" y="36195"/>
                  </a:moveTo>
                  <a:lnTo>
                    <a:pt x="5721923" y="36195"/>
                  </a:lnTo>
                  <a:lnTo>
                    <a:pt x="5779287" y="36575"/>
                  </a:lnTo>
                  <a:lnTo>
                    <a:pt x="6227868" y="44069"/>
                  </a:lnTo>
                  <a:lnTo>
                    <a:pt x="6285035" y="43941"/>
                  </a:lnTo>
                  <a:lnTo>
                    <a:pt x="6568679" y="39750"/>
                  </a:lnTo>
                  <a:lnTo>
                    <a:pt x="7129114" y="39750"/>
                  </a:lnTo>
                  <a:lnTo>
                    <a:pt x="7157061" y="38481"/>
                  </a:lnTo>
                  <a:lnTo>
                    <a:pt x="6997691" y="38481"/>
                  </a:lnTo>
                  <a:lnTo>
                    <a:pt x="6949555" y="37846"/>
                  </a:lnTo>
                  <a:lnTo>
                    <a:pt x="6890913" y="36195"/>
                  </a:lnTo>
                  <a:close/>
                </a:path>
                <a:path w="10974070" h="59689">
                  <a:moveTo>
                    <a:pt x="10973686" y="40259"/>
                  </a:moveTo>
                  <a:lnTo>
                    <a:pt x="10740898" y="40259"/>
                  </a:lnTo>
                  <a:lnTo>
                    <a:pt x="10852967" y="41148"/>
                  </a:lnTo>
                  <a:lnTo>
                    <a:pt x="10973604" y="44069"/>
                  </a:lnTo>
                  <a:lnTo>
                    <a:pt x="10973686" y="40259"/>
                  </a:lnTo>
                  <a:close/>
                </a:path>
                <a:path w="10974070" h="59689">
                  <a:moveTo>
                    <a:pt x="1727428" y="28321"/>
                  </a:moveTo>
                  <a:lnTo>
                    <a:pt x="1661743" y="30987"/>
                  </a:lnTo>
                  <a:lnTo>
                    <a:pt x="1584888" y="38353"/>
                  </a:lnTo>
                  <a:lnTo>
                    <a:pt x="1561567" y="41136"/>
                  </a:lnTo>
                  <a:lnTo>
                    <a:pt x="1596289" y="41783"/>
                  </a:lnTo>
                  <a:lnTo>
                    <a:pt x="1645564" y="41910"/>
                  </a:lnTo>
                  <a:lnTo>
                    <a:pt x="1696395" y="41401"/>
                  </a:lnTo>
                  <a:lnTo>
                    <a:pt x="1748840" y="40005"/>
                  </a:lnTo>
                  <a:lnTo>
                    <a:pt x="1802957" y="37846"/>
                  </a:lnTo>
                  <a:lnTo>
                    <a:pt x="1858802" y="34798"/>
                  </a:lnTo>
                  <a:lnTo>
                    <a:pt x="1881334" y="33209"/>
                  </a:lnTo>
                  <a:lnTo>
                    <a:pt x="1798823" y="29463"/>
                  </a:lnTo>
                  <a:lnTo>
                    <a:pt x="1761357" y="28448"/>
                  </a:lnTo>
                  <a:lnTo>
                    <a:pt x="1727428" y="28321"/>
                  </a:lnTo>
                  <a:close/>
                </a:path>
                <a:path w="10974070" h="59689">
                  <a:moveTo>
                    <a:pt x="7436657" y="16890"/>
                  </a:moveTo>
                  <a:lnTo>
                    <a:pt x="7383494" y="17145"/>
                  </a:lnTo>
                  <a:lnTo>
                    <a:pt x="7333923" y="18034"/>
                  </a:lnTo>
                  <a:lnTo>
                    <a:pt x="7288810" y="19685"/>
                  </a:lnTo>
                  <a:lnTo>
                    <a:pt x="7249021" y="22225"/>
                  </a:lnTo>
                  <a:lnTo>
                    <a:pt x="7172112" y="30861"/>
                  </a:lnTo>
                  <a:lnTo>
                    <a:pt x="7129532" y="34544"/>
                  </a:lnTo>
                  <a:lnTo>
                    <a:pt x="7086833" y="36957"/>
                  </a:lnTo>
                  <a:lnTo>
                    <a:pt x="7043169" y="38226"/>
                  </a:lnTo>
                  <a:lnTo>
                    <a:pt x="6997691" y="38481"/>
                  </a:lnTo>
                  <a:lnTo>
                    <a:pt x="7157061" y="38481"/>
                  </a:lnTo>
                  <a:lnTo>
                    <a:pt x="7168240" y="37973"/>
                  </a:lnTo>
                  <a:lnTo>
                    <a:pt x="7226528" y="35940"/>
                  </a:lnTo>
                  <a:lnTo>
                    <a:pt x="7340437" y="33909"/>
                  </a:lnTo>
                  <a:lnTo>
                    <a:pt x="9206287" y="33655"/>
                  </a:lnTo>
                  <a:lnTo>
                    <a:pt x="9153357" y="32003"/>
                  </a:lnTo>
                  <a:lnTo>
                    <a:pt x="8264618" y="32003"/>
                  </a:lnTo>
                  <a:lnTo>
                    <a:pt x="8221553" y="31241"/>
                  </a:lnTo>
                  <a:lnTo>
                    <a:pt x="8132010" y="26797"/>
                  </a:lnTo>
                  <a:lnTo>
                    <a:pt x="8109273" y="26162"/>
                  </a:lnTo>
                  <a:lnTo>
                    <a:pt x="7975404" y="26162"/>
                  </a:lnTo>
                  <a:lnTo>
                    <a:pt x="7836658" y="24384"/>
                  </a:lnTo>
                  <a:lnTo>
                    <a:pt x="7492546" y="17272"/>
                  </a:lnTo>
                  <a:lnTo>
                    <a:pt x="7436657" y="16890"/>
                  </a:lnTo>
                  <a:close/>
                </a:path>
                <a:path w="10974070" h="59689">
                  <a:moveTo>
                    <a:pt x="10244608" y="10287"/>
                  </a:moveTo>
                  <a:lnTo>
                    <a:pt x="10074198" y="11175"/>
                  </a:lnTo>
                  <a:lnTo>
                    <a:pt x="9820468" y="16128"/>
                  </a:lnTo>
                  <a:lnTo>
                    <a:pt x="9696490" y="21336"/>
                  </a:lnTo>
                  <a:lnTo>
                    <a:pt x="9574981" y="29590"/>
                  </a:lnTo>
                  <a:lnTo>
                    <a:pt x="9522887" y="32512"/>
                  </a:lnTo>
                  <a:lnTo>
                    <a:pt x="9472774" y="34416"/>
                  </a:lnTo>
                  <a:lnTo>
                    <a:pt x="9424262" y="35687"/>
                  </a:lnTo>
                  <a:lnTo>
                    <a:pt x="9376972" y="36195"/>
                  </a:lnTo>
                  <a:lnTo>
                    <a:pt x="10973501" y="36195"/>
                  </a:lnTo>
                  <a:lnTo>
                    <a:pt x="10973069" y="32385"/>
                  </a:lnTo>
                  <a:lnTo>
                    <a:pt x="10973194" y="29463"/>
                  </a:lnTo>
                  <a:lnTo>
                    <a:pt x="10973604" y="25781"/>
                  </a:lnTo>
                  <a:lnTo>
                    <a:pt x="10767442" y="17652"/>
                  </a:lnTo>
                  <a:lnTo>
                    <a:pt x="10480180" y="11684"/>
                  </a:lnTo>
                  <a:lnTo>
                    <a:pt x="10244608" y="10287"/>
                  </a:lnTo>
                  <a:close/>
                </a:path>
                <a:path w="10974070" h="59689">
                  <a:moveTo>
                    <a:pt x="3233162" y="0"/>
                  </a:moveTo>
                  <a:lnTo>
                    <a:pt x="3189012" y="508"/>
                  </a:lnTo>
                  <a:lnTo>
                    <a:pt x="3145727" y="1650"/>
                  </a:lnTo>
                  <a:lnTo>
                    <a:pt x="3102815" y="3428"/>
                  </a:lnTo>
                  <a:lnTo>
                    <a:pt x="3016135" y="8255"/>
                  </a:lnTo>
                  <a:lnTo>
                    <a:pt x="2771436" y="25781"/>
                  </a:lnTo>
                  <a:lnTo>
                    <a:pt x="2710409" y="29210"/>
                  </a:lnTo>
                  <a:lnTo>
                    <a:pt x="2652664" y="31241"/>
                  </a:lnTo>
                  <a:lnTo>
                    <a:pt x="2597820" y="32003"/>
                  </a:lnTo>
                  <a:lnTo>
                    <a:pt x="3743109" y="32003"/>
                  </a:lnTo>
                  <a:lnTo>
                    <a:pt x="3543851" y="13335"/>
                  </a:lnTo>
                  <a:lnTo>
                    <a:pt x="3484153" y="8762"/>
                  </a:lnTo>
                  <a:lnTo>
                    <a:pt x="3428279" y="5334"/>
                  </a:lnTo>
                  <a:lnTo>
                    <a:pt x="3375736" y="2666"/>
                  </a:lnTo>
                  <a:lnTo>
                    <a:pt x="3326030" y="1015"/>
                  </a:lnTo>
                  <a:lnTo>
                    <a:pt x="3278670" y="126"/>
                  </a:lnTo>
                  <a:lnTo>
                    <a:pt x="3233162" y="0"/>
                  </a:lnTo>
                  <a:close/>
                </a:path>
                <a:path w="10974070" h="59689">
                  <a:moveTo>
                    <a:pt x="8588117" y="17272"/>
                  </a:moveTo>
                  <a:lnTo>
                    <a:pt x="8539350" y="17272"/>
                  </a:lnTo>
                  <a:lnTo>
                    <a:pt x="8493093" y="17907"/>
                  </a:lnTo>
                  <a:lnTo>
                    <a:pt x="8449164" y="19431"/>
                  </a:lnTo>
                  <a:lnTo>
                    <a:pt x="8407382" y="21971"/>
                  </a:lnTo>
                  <a:lnTo>
                    <a:pt x="8311940" y="30607"/>
                  </a:lnTo>
                  <a:lnTo>
                    <a:pt x="8264618" y="32003"/>
                  </a:lnTo>
                  <a:lnTo>
                    <a:pt x="9153357" y="32003"/>
                  </a:lnTo>
                  <a:lnTo>
                    <a:pt x="8639577" y="18034"/>
                  </a:lnTo>
                  <a:lnTo>
                    <a:pt x="8588117" y="17272"/>
                  </a:lnTo>
                  <a:close/>
                </a:path>
                <a:path w="10974070" h="59689">
                  <a:moveTo>
                    <a:pt x="6529800" y="22860"/>
                  </a:moveTo>
                  <a:lnTo>
                    <a:pt x="6482883" y="22860"/>
                  </a:lnTo>
                  <a:lnTo>
                    <a:pt x="6439650" y="23622"/>
                  </a:lnTo>
                  <a:lnTo>
                    <a:pt x="6237958" y="30607"/>
                  </a:lnTo>
                  <a:lnTo>
                    <a:pt x="6192356" y="31369"/>
                  </a:lnTo>
                  <a:lnTo>
                    <a:pt x="6142279" y="31496"/>
                  </a:lnTo>
                  <a:lnTo>
                    <a:pt x="6771952" y="31496"/>
                  </a:lnTo>
                  <a:lnTo>
                    <a:pt x="6581566" y="23749"/>
                  </a:lnTo>
                  <a:lnTo>
                    <a:pt x="6529800" y="22860"/>
                  </a:lnTo>
                  <a:close/>
                </a:path>
                <a:path w="10974070" h="59689">
                  <a:moveTo>
                    <a:pt x="1175903" y="20700"/>
                  </a:moveTo>
                  <a:lnTo>
                    <a:pt x="1123794" y="21589"/>
                  </a:lnTo>
                  <a:lnTo>
                    <a:pt x="976530" y="28448"/>
                  </a:lnTo>
                  <a:lnTo>
                    <a:pt x="927432" y="29718"/>
                  </a:lnTo>
                  <a:lnTo>
                    <a:pt x="1338328" y="29718"/>
                  </a:lnTo>
                  <a:lnTo>
                    <a:pt x="1290108" y="25781"/>
                  </a:lnTo>
                  <a:lnTo>
                    <a:pt x="1231037" y="21844"/>
                  </a:lnTo>
                  <a:lnTo>
                    <a:pt x="1175903" y="20700"/>
                  </a:lnTo>
                  <a:close/>
                </a:path>
                <a:path w="10974070" h="59689">
                  <a:moveTo>
                    <a:pt x="5700909" y="19938"/>
                  </a:moveTo>
                  <a:lnTo>
                    <a:pt x="5584033" y="21082"/>
                  </a:lnTo>
                  <a:lnTo>
                    <a:pt x="5290358" y="28321"/>
                  </a:lnTo>
                  <a:lnTo>
                    <a:pt x="5251815" y="28701"/>
                  </a:lnTo>
                  <a:lnTo>
                    <a:pt x="6021094" y="28701"/>
                  </a:lnTo>
                  <a:lnTo>
                    <a:pt x="5888527" y="22987"/>
                  </a:lnTo>
                  <a:lnTo>
                    <a:pt x="5824613" y="21082"/>
                  </a:lnTo>
                  <a:lnTo>
                    <a:pt x="5762007" y="20193"/>
                  </a:lnTo>
                  <a:lnTo>
                    <a:pt x="5700909" y="19938"/>
                  </a:lnTo>
                  <a:close/>
                </a:path>
                <a:path w="10974070" h="59689">
                  <a:moveTo>
                    <a:pt x="664103" y="16510"/>
                  </a:moveTo>
                  <a:lnTo>
                    <a:pt x="621853" y="17018"/>
                  </a:lnTo>
                  <a:lnTo>
                    <a:pt x="577842" y="18796"/>
                  </a:lnTo>
                  <a:lnTo>
                    <a:pt x="467148" y="25781"/>
                  </a:lnTo>
                  <a:lnTo>
                    <a:pt x="415226" y="27812"/>
                  </a:lnTo>
                  <a:lnTo>
                    <a:pt x="857715" y="27812"/>
                  </a:lnTo>
                  <a:lnTo>
                    <a:pt x="823764" y="25781"/>
                  </a:lnTo>
                  <a:lnTo>
                    <a:pt x="760711" y="20700"/>
                  </a:lnTo>
                  <a:lnTo>
                    <a:pt x="708940" y="17652"/>
                  </a:lnTo>
                  <a:lnTo>
                    <a:pt x="664103" y="16510"/>
                  </a:lnTo>
                  <a:close/>
                </a:path>
                <a:path w="10974070" h="59689">
                  <a:moveTo>
                    <a:pt x="8077442" y="25273"/>
                  </a:moveTo>
                  <a:lnTo>
                    <a:pt x="7975404" y="26162"/>
                  </a:lnTo>
                  <a:lnTo>
                    <a:pt x="8109273" y="26162"/>
                  </a:lnTo>
                  <a:lnTo>
                    <a:pt x="8077442" y="25273"/>
                  </a:lnTo>
                  <a:close/>
                </a:path>
              </a:pathLst>
            </a:custGeom>
            <a:solidFill>
              <a:srgbClr val="EC7C30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3519" y="1661526"/>
              <a:ext cx="10973435" cy="54610"/>
            </a:xfrm>
            <a:custGeom>
              <a:avLst/>
              <a:gdLst/>
              <a:ahLst/>
              <a:cxnLst/>
              <a:rect l="l" t="t" r="r" b="b"/>
              <a:pathLst>
                <a:path w="10973435" h="54610">
                  <a:moveTo>
                    <a:pt x="266" y="20207"/>
                  </a:moveTo>
                  <a:lnTo>
                    <a:pt x="63450" y="20327"/>
                  </a:lnTo>
                  <a:lnTo>
                    <a:pt x="114153" y="21773"/>
                  </a:lnTo>
                  <a:lnTo>
                    <a:pt x="157415" y="23726"/>
                  </a:lnTo>
                  <a:lnTo>
                    <a:pt x="198278" y="25365"/>
                  </a:lnTo>
                  <a:lnTo>
                    <a:pt x="241782" y="25872"/>
                  </a:lnTo>
                  <a:lnTo>
                    <a:pt x="292970" y="24425"/>
                  </a:lnTo>
                  <a:lnTo>
                    <a:pt x="356882" y="20207"/>
                  </a:lnTo>
                  <a:lnTo>
                    <a:pt x="393529" y="17799"/>
                  </a:lnTo>
                  <a:lnTo>
                    <a:pt x="431594" y="16354"/>
                  </a:lnTo>
                  <a:lnTo>
                    <a:pt x="471197" y="15725"/>
                  </a:lnTo>
                  <a:lnTo>
                    <a:pt x="512459" y="15763"/>
                  </a:lnTo>
                  <a:lnTo>
                    <a:pt x="555499" y="16320"/>
                  </a:lnTo>
                  <a:lnTo>
                    <a:pt x="600438" y="17247"/>
                  </a:lnTo>
                  <a:lnTo>
                    <a:pt x="647395" y="18397"/>
                  </a:lnTo>
                  <a:lnTo>
                    <a:pt x="696490" y="19620"/>
                  </a:lnTo>
                  <a:lnTo>
                    <a:pt x="747843" y="20769"/>
                  </a:lnTo>
                  <a:lnTo>
                    <a:pt x="801575" y="21695"/>
                  </a:lnTo>
                  <a:lnTo>
                    <a:pt x="857804" y="22250"/>
                  </a:lnTo>
                  <a:lnTo>
                    <a:pt x="916652" y="22286"/>
                  </a:lnTo>
                  <a:lnTo>
                    <a:pt x="978238" y="21654"/>
                  </a:lnTo>
                  <a:lnTo>
                    <a:pt x="1042682" y="20207"/>
                  </a:lnTo>
                  <a:lnTo>
                    <a:pt x="1093406" y="18655"/>
                  </a:lnTo>
                  <a:lnTo>
                    <a:pt x="1143162" y="17000"/>
                  </a:lnTo>
                  <a:lnTo>
                    <a:pt x="1192121" y="15294"/>
                  </a:lnTo>
                  <a:lnTo>
                    <a:pt x="1240455" y="13592"/>
                  </a:lnTo>
                  <a:lnTo>
                    <a:pt x="1288337" y="11947"/>
                  </a:lnTo>
                  <a:lnTo>
                    <a:pt x="1335939" y="10414"/>
                  </a:lnTo>
                  <a:lnTo>
                    <a:pt x="1383433" y="9044"/>
                  </a:lnTo>
                  <a:lnTo>
                    <a:pt x="1430991" y="7893"/>
                  </a:lnTo>
                  <a:lnTo>
                    <a:pt x="1478784" y="7014"/>
                  </a:lnTo>
                  <a:lnTo>
                    <a:pt x="1526986" y="6461"/>
                  </a:lnTo>
                  <a:lnTo>
                    <a:pt x="1575768" y="6288"/>
                  </a:lnTo>
                  <a:lnTo>
                    <a:pt x="1625302" y="6547"/>
                  </a:lnTo>
                  <a:lnTo>
                    <a:pt x="1675760" y="7293"/>
                  </a:lnTo>
                  <a:lnTo>
                    <a:pt x="1727315" y="8580"/>
                  </a:lnTo>
                  <a:lnTo>
                    <a:pt x="1780138" y="10461"/>
                  </a:lnTo>
                  <a:lnTo>
                    <a:pt x="1834401" y="12990"/>
                  </a:lnTo>
                  <a:lnTo>
                    <a:pt x="1890277" y="16221"/>
                  </a:lnTo>
                  <a:lnTo>
                    <a:pt x="1947938" y="20207"/>
                  </a:lnTo>
                  <a:lnTo>
                    <a:pt x="2013703" y="24543"/>
                  </a:lnTo>
                  <a:lnTo>
                    <a:pt x="2071168" y="27201"/>
                  </a:lnTo>
                  <a:lnTo>
                    <a:pt x="2121589" y="28424"/>
                  </a:lnTo>
                  <a:lnTo>
                    <a:pt x="2166219" y="28457"/>
                  </a:lnTo>
                  <a:lnTo>
                    <a:pt x="2206313" y="27544"/>
                  </a:lnTo>
                  <a:lnTo>
                    <a:pt x="2243125" y="25931"/>
                  </a:lnTo>
                  <a:lnTo>
                    <a:pt x="2277910" y="23861"/>
                  </a:lnTo>
                  <a:lnTo>
                    <a:pt x="2311922" y="21578"/>
                  </a:lnTo>
                  <a:lnTo>
                    <a:pt x="2346415" y="19329"/>
                  </a:lnTo>
                  <a:lnTo>
                    <a:pt x="2382645" y="17356"/>
                  </a:lnTo>
                  <a:lnTo>
                    <a:pt x="2421865" y="15905"/>
                  </a:lnTo>
                  <a:lnTo>
                    <a:pt x="2465330" y="15220"/>
                  </a:lnTo>
                  <a:lnTo>
                    <a:pt x="2514294" y="15546"/>
                  </a:lnTo>
                  <a:lnTo>
                    <a:pt x="2570012" y="17126"/>
                  </a:lnTo>
                  <a:lnTo>
                    <a:pt x="2633738" y="20207"/>
                  </a:lnTo>
                  <a:lnTo>
                    <a:pt x="2709797" y="24521"/>
                  </a:lnTo>
                  <a:lnTo>
                    <a:pt x="2769242" y="27747"/>
                  </a:lnTo>
                  <a:lnTo>
                    <a:pt x="2814529" y="29976"/>
                  </a:lnTo>
                  <a:lnTo>
                    <a:pt x="2848114" y="31298"/>
                  </a:lnTo>
                  <a:lnTo>
                    <a:pt x="2872455" y="31805"/>
                  </a:lnTo>
                  <a:lnTo>
                    <a:pt x="2890008" y="31589"/>
                  </a:lnTo>
                  <a:lnTo>
                    <a:pt x="2903230" y="30740"/>
                  </a:lnTo>
                  <a:lnTo>
                    <a:pt x="2914578" y="29351"/>
                  </a:lnTo>
                  <a:lnTo>
                    <a:pt x="2926507" y="27511"/>
                  </a:lnTo>
                  <a:lnTo>
                    <a:pt x="2941475" y="25313"/>
                  </a:lnTo>
                  <a:lnTo>
                    <a:pt x="2961939" y="22848"/>
                  </a:lnTo>
                  <a:lnTo>
                    <a:pt x="2990354" y="20207"/>
                  </a:lnTo>
                  <a:lnTo>
                    <a:pt x="3038140" y="17602"/>
                  </a:lnTo>
                  <a:lnTo>
                    <a:pt x="3091601" y="16687"/>
                  </a:lnTo>
                  <a:lnTo>
                    <a:pt x="3148737" y="17018"/>
                  </a:lnTo>
                  <a:lnTo>
                    <a:pt x="3207548" y="18147"/>
                  </a:lnTo>
                  <a:lnTo>
                    <a:pt x="3266033" y="19632"/>
                  </a:lnTo>
                  <a:lnTo>
                    <a:pt x="3322191" y="21025"/>
                  </a:lnTo>
                  <a:lnTo>
                    <a:pt x="3374022" y="21882"/>
                  </a:lnTo>
                  <a:lnTo>
                    <a:pt x="3419524" y="21758"/>
                  </a:lnTo>
                  <a:lnTo>
                    <a:pt x="3456698" y="20207"/>
                  </a:lnTo>
                  <a:lnTo>
                    <a:pt x="3477223" y="19175"/>
                  </a:lnTo>
                  <a:lnTo>
                    <a:pt x="3505876" y="18467"/>
                  </a:lnTo>
                  <a:lnTo>
                    <a:pt x="3541790" y="18046"/>
                  </a:lnTo>
                  <a:lnTo>
                    <a:pt x="3584097" y="17873"/>
                  </a:lnTo>
                  <a:lnTo>
                    <a:pt x="3631931" y="17909"/>
                  </a:lnTo>
                  <a:lnTo>
                    <a:pt x="3684423" y="18118"/>
                  </a:lnTo>
                  <a:lnTo>
                    <a:pt x="3740707" y="18461"/>
                  </a:lnTo>
                  <a:lnTo>
                    <a:pt x="3799914" y="18900"/>
                  </a:lnTo>
                  <a:lnTo>
                    <a:pt x="3861177" y="19397"/>
                  </a:lnTo>
                  <a:lnTo>
                    <a:pt x="3923630" y="19914"/>
                  </a:lnTo>
                  <a:lnTo>
                    <a:pt x="3986403" y="20413"/>
                  </a:lnTo>
                  <a:lnTo>
                    <a:pt x="4048631" y="20856"/>
                  </a:lnTo>
                  <a:lnTo>
                    <a:pt x="4109445" y="21205"/>
                  </a:lnTo>
                  <a:lnTo>
                    <a:pt x="4167979" y="21421"/>
                  </a:lnTo>
                  <a:lnTo>
                    <a:pt x="4223364" y="21468"/>
                  </a:lnTo>
                  <a:lnTo>
                    <a:pt x="4274733" y="21306"/>
                  </a:lnTo>
                  <a:lnTo>
                    <a:pt x="4321219" y="20899"/>
                  </a:lnTo>
                  <a:lnTo>
                    <a:pt x="4361954" y="20207"/>
                  </a:lnTo>
                  <a:lnTo>
                    <a:pt x="4401137" y="19076"/>
                  </a:lnTo>
                  <a:lnTo>
                    <a:pt x="4443330" y="17455"/>
                  </a:lnTo>
                  <a:lnTo>
                    <a:pt x="4488215" y="15462"/>
                  </a:lnTo>
                  <a:lnTo>
                    <a:pt x="4535472" y="13212"/>
                  </a:lnTo>
                  <a:lnTo>
                    <a:pt x="4584781" y="10822"/>
                  </a:lnTo>
                  <a:lnTo>
                    <a:pt x="4635823" y="8410"/>
                  </a:lnTo>
                  <a:lnTo>
                    <a:pt x="4688278" y="6091"/>
                  </a:lnTo>
                  <a:lnTo>
                    <a:pt x="4741827" y="3984"/>
                  </a:lnTo>
                  <a:lnTo>
                    <a:pt x="4796151" y="2204"/>
                  </a:lnTo>
                  <a:lnTo>
                    <a:pt x="4850930" y="869"/>
                  </a:lnTo>
                  <a:lnTo>
                    <a:pt x="4905845" y="95"/>
                  </a:lnTo>
                  <a:lnTo>
                    <a:pt x="4960576" y="0"/>
                  </a:lnTo>
                  <a:lnTo>
                    <a:pt x="5014803" y="699"/>
                  </a:lnTo>
                  <a:lnTo>
                    <a:pt x="5068208" y="2310"/>
                  </a:lnTo>
                  <a:lnTo>
                    <a:pt x="5120471" y="4949"/>
                  </a:lnTo>
                  <a:lnTo>
                    <a:pt x="5171271" y="8734"/>
                  </a:lnTo>
                  <a:lnTo>
                    <a:pt x="5220291" y="13781"/>
                  </a:lnTo>
                  <a:lnTo>
                    <a:pt x="5267210" y="20207"/>
                  </a:lnTo>
                  <a:lnTo>
                    <a:pt x="5313572" y="26558"/>
                  </a:lnTo>
                  <a:lnTo>
                    <a:pt x="5361050" y="31399"/>
                  </a:lnTo>
                  <a:lnTo>
                    <a:pt x="5409523" y="34873"/>
                  </a:lnTo>
                  <a:lnTo>
                    <a:pt x="5458866" y="37123"/>
                  </a:lnTo>
                  <a:lnTo>
                    <a:pt x="5508959" y="38292"/>
                  </a:lnTo>
                  <a:lnTo>
                    <a:pt x="5559677" y="38523"/>
                  </a:lnTo>
                  <a:lnTo>
                    <a:pt x="5610899" y="37959"/>
                  </a:lnTo>
                  <a:lnTo>
                    <a:pt x="5662501" y="36743"/>
                  </a:lnTo>
                  <a:lnTo>
                    <a:pt x="5714361" y="35018"/>
                  </a:lnTo>
                  <a:lnTo>
                    <a:pt x="5766357" y="32928"/>
                  </a:lnTo>
                  <a:lnTo>
                    <a:pt x="5818365" y="30614"/>
                  </a:lnTo>
                  <a:lnTo>
                    <a:pt x="5870263" y="28222"/>
                  </a:lnTo>
                  <a:lnTo>
                    <a:pt x="5921928" y="25893"/>
                  </a:lnTo>
                  <a:lnTo>
                    <a:pt x="5973237" y="23770"/>
                  </a:lnTo>
                  <a:lnTo>
                    <a:pt x="6024068" y="21997"/>
                  </a:lnTo>
                  <a:lnTo>
                    <a:pt x="6074299" y="20717"/>
                  </a:lnTo>
                  <a:lnTo>
                    <a:pt x="6123806" y="20072"/>
                  </a:lnTo>
                  <a:lnTo>
                    <a:pt x="6172466" y="20207"/>
                  </a:lnTo>
                  <a:lnTo>
                    <a:pt x="6266852" y="21467"/>
                  </a:lnTo>
                  <a:lnTo>
                    <a:pt x="6336594" y="22600"/>
                  </a:lnTo>
                  <a:lnTo>
                    <a:pt x="6386899" y="23488"/>
                  </a:lnTo>
                  <a:lnTo>
                    <a:pt x="6422974" y="24017"/>
                  </a:lnTo>
                  <a:lnTo>
                    <a:pt x="6450023" y="24069"/>
                  </a:lnTo>
                  <a:lnTo>
                    <a:pt x="6473254" y="23528"/>
                  </a:lnTo>
                  <a:lnTo>
                    <a:pt x="6497871" y="22280"/>
                  </a:lnTo>
                  <a:lnTo>
                    <a:pt x="6529082" y="20207"/>
                  </a:lnTo>
                  <a:lnTo>
                    <a:pt x="6552704" y="18958"/>
                  </a:lnTo>
                  <a:lnTo>
                    <a:pt x="6581873" y="18067"/>
                  </a:lnTo>
                  <a:lnTo>
                    <a:pt x="6616180" y="17494"/>
                  </a:lnTo>
                  <a:lnTo>
                    <a:pt x="6655212" y="17196"/>
                  </a:lnTo>
                  <a:lnTo>
                    <a:pt x="6698558" y="17133"/>
                  </a:lnTo>
                  <a:lnTo>
                    <a:pt x="6745806" y="17261"/>
                  </a:lnTo>
                  <a:lnTo>
                    <a:pt x="6796544" y="17540"/>
                  </a:lnTo>
                  <a:lnTo>
                    <a:pt x="6850362" y="17927"/>
                  </a:lnTo>
                  <a:lnTo>
                    <a:pt x="6906847" y="18382"/>
                  </a:lnTo>
                  <a:lnTo>
                    <a:pt x="6965588" y="18863"/>
                  </a:lnTo>
                  <a:lnTo>
                    <a:pt x="7026174" y="19327"/>
                  </a:lnTo>
                  <a:lnTo>
                    <a:pt x="7088192" y="19733"/>
                  </a:lnTo>
                  <a:lnTo>
                    <a:pt x="7151232" y="20041"/>
                  </a:lnTo>
                  <a:lnTo>
                    <a:pt x="7214882" y="20207"/>
                  </a:lnTo>
                  <a:lnTo>
                    <a:pt x="7291715" y="20138"/>
                  </a:lnTo>
                  <a:lnTo>
                    <a:pt x="7360477" y="19789"/>
                  </a:lnTo>
                  <a:lnTo>
                    <a:pt x="7422226" y="19259"/>
                  </a:lnTo>
                  <a:lnTo>
                    <a:pt x="7478024" y="18644"/>
                  </a:lnTo>
                  <a:lnTo>
                    <a:pt x="7528928" y="18043"/>
                  </a:lnTo>
                  <a:lnTo>
                    <a:pt x="7576000" y="17553"/>
                  </a:lnTo>
                  <a:lnTo>
                    <a:pt x="7620298" y="17273"/>
                  </a:lnTo>
                  <a:lnTo>
                    <a:pt x="7662883" y="17301"/>
                  </a:lnTo>
                  <a:lnTo>
                    <a:pt x="7704814" y="17733"/>
                  </a:lnTo>
                  <a:lnTo>
                    <a:pt x="7747152" y="18669"/>
                  </a:lnTo>
                  <a:lnTo>
                    <a:pt x="7790954" y="20207"/>
                  </a:lnTo>
                  <a:lnTo>
                    <a:pt x="7857368" y="23172"/>
                  </a:lnTo>
                  <a:lnTo>
                    <a:pt x="7916415" y="25894"/>
                  </a:lnTo>
                  <a:lnTo>
                    <a:pt x="7969422" y="27924"/>
                  </a:lnTo>
                  <a:lnTo>
                    <a:pt x="8017715" y="28817"/>
                  </a:lnTo>
                  <a:lnTo>
                    <a:pt x="8062619" y="28127"/>
                  </a:lnTo>
                  <a:lnTo>
                    <a:pt x="8105462" y="25405"/>
                  </a:lnTo>
                  <a:lnTo>
                    <a:pt x="8147570" y="20207"/>
                  </a:lnTo>
                  <a:lnTo>
                    <a:pt x="8166716" y="17820"/>
                  </a:lnTo>
                  <a:lnTo>
                    <a:pt x="8191141" y="15775"/>
                  </a:lnTo>
                  <a:lnTo>
                    <a:pt x="8254621" y="12663"/>
                  </a:lnTo>
                  <a:lnTo>
                    <a:pt x="8293070" y="11574"/>
                  </a:lnTo>
                  <a:lnTo>
                    <a:pt x="8335587" y="10780"/>
                  </a:lnTo>
                  <a:lnTo>
                    <a:pt x="8381869" y="10272"/>
                  </a:lnTo>
                  <a:lnTo>
                    <a:pt x="8431613" y="10036"/>
                  </a:lnTo>
                  <a:lnTo>
                    <a:pt x="8484517" y="10062"/>
                  </a:lnTo>
                  <a:lnTo>
                    <a:pt x="8540277" y="10339"/>
                  </a:lnTo>
                  <a:lnTo>
                    <a:pt x="8598591" y="10855"/>
                  </a:lnTo>
                  <a:lnTo>
                    <a:pt x="8659154" y="11599"/>
                  </a:lnTo>
                  <a:lnTo>
                    <a:pt x="8721666" y="12559"/>
                  </a:lnTo>
                  <a:lnTo>
                    <a:pt x="8785821" y="13724"/>
                  </a:lnTo>
                  <a:lnTo>
                    <a:pt x="8851318" y="15083"/>
                  </a:lnTo>
                  <a:lnTo>
                    <a:pt x="8917853" y="16623"/>
                  </a:lnTo>
                  <a:lnTo>
                    <a:pt x="8985123" y="18335"/>
                  </a:lnTo>
                  <a:lnTo>
                    <a:pt x="9052826" y="20207"/>
                  </a:lnTo>
                  <a:lnTo>
                    <a:pt x="9137391" y="22641"/>
                  </a:lnTo>
                  <a:lnTo>
                    <a:pt x="9204688" y="24571"/>
                  </a:lnTo>
                  <a:lnTo>
                    <a:pt x="9256831" y="26023"/>
                  </a:lnTo>
                  <a:lnTo>
                    <a:pt x="9295931" y="27024"/>
                  </a:lnTo>
                  <a:lnTo>
                    <a:pt x="9324101" y="27601"/>
                  </a:lnTo>
                  <a:lnTo>
                    <a:pt x="9343453" y="27782"/>
                  </a:lnTo>
                  <a:lnTo>
                    <a:pt x="9356099" y="27592"/>
                  </a:lnTo>
                  <a:lnTo>
                    <a:pt x="9364152" y="27060"/>
                  </a:lnTo>
                  <a:lnTo>
                    <a:pt x="9369724" y="26212"/>
                  </a:lnTo>
                  <a:lnTo>
                    <a:pt x="9374926" y="25076"/>
                  </a:lnTo>
                  <a:lnTo>
                    <a:pt x="9381872" y="23678"/>
                  </a:lnTo>
                  <a:lnTo>
                    <a:pt x="9392673" y="22046"/>
                  </a:lnTo>
                  <a:lnTo>
                    <a:pt x="9409442" y="20207"/>
                  </a:lnTo>
                  <a:lnTo>
                    <a:pt x="9450730" y="18007"/>
                  </a:lnTo>
                  <a:lnTo>
                    <a:pt x="9497648" y="18007"/>
                  </a:lnTo>
                  <a:lnTo>
                    <a:pt x="9548748" y="19327"/>
                  </a:lnTo>
                  <a:lnTo>
                    <a:pt x="9602586" y="21086"/>
                  </a:lnTo>
                  <a:lnTo>
                    <a:pt x="9657714" y="22406"/>
                  </a:lnTo>
                  <a:lnTo>
                    <a:pt x="9712687" y="22406"/>
                  </a:lnTo>
                  <a:lnTo>
                    <a:pt x="9766058" y="20207"/>
                  </a:lnTo>
                  <a:lnTo>
                    <a:pt x="9801537" y="18031"/>
                  </a:lnTo>
                  <a:lnTo>
                    <a:pt x="9841445" y="16116"/>
                  </a:lnTo>
                  <a:lnTo>
                    <a:pt x="9885432" y="14518"/>
                  </a:lnTo>
                  <a:lnTo>
                    <a:pt x="9933147" y="13298"/>
                  </a:lnTo>
                  <a:lnTo>
                    <a:pt x="9984242" y="12512"/>
                  </a:lnTo>
                  <a:lnTo>
                    <a:pt x="10038364" y="12220"/>
                  </a:lnTo>
                  <a:lnTo>
                    <a:pt x="10095163" y="12480"/>
                  </a:lnTo>
                  <a:lnTo>
                    <a:pt x="10154290" y="13350"/>
                  </a:lnTo>
                  <a:lnTo>
                    <a:pt x="10215394" y="14889"/>
                  </a:lnTo>
                  <a:lnTo>
                    <a:pt x="10278124" y="17155"/>
                  </a:lnTo>
                  <a:lnTo>
                    <a:pt x="10342130" y="20207"/>
                  </a:lnTo>
                  <a:lnTo>
                    <a:pt x="10400434" y="22763"/>
                  </a:lnTo>
                  <a:lnTo>
                    <a:pt x="10457155" y="24211"/>
                  </a:lnTo>
                  <a:lnTo>
                    <a:pt x="10512455" y="24743"/>
                  </a:lnTo>
                  <a:lnTo>
                    <a:pt x="10566497" y="24553"/>
                  </a:lnTo>
                  <a:lnTo>
                    <a:pt x="10619443" y="23834"/>
                  </a:lnTo>
                  <a:lnTo>
                    <a:pt x="10671457" y="22778"/>
                  </a:lnTo>
                  <a:lnTo>
                    <a:pt x="10722701" y="21580"/>
                  </a:lnTo>
                  <a:lnTo>
                    <a:pt x="10773338" y="20432"/>
                  </a:lnTo>
                  <a:lnTo>
                    <a:pt x="10823530" y="19528"/>
                  </a:lnTo>
                  <a:lnTo>
                    <a:pt x="10873440" y="19060"/>
                  </a:lnTo>
                  <a:lnTo>
                    <a:pt x="10923231" y="19222"/>
                  </a:lnTo>
                  <a:lnTo>
                    <a:pt x="10973066" y="20207"/>
                  </a:lnTo>
                  <a:lnTo>
                    <a:pt x="10972431" y="28970"/>
                  </a:lnTo>
                  <a:lnTo>
                    <a:pt x="10972558" y="34050"/>
                  </a:lnTo>
                  <a:lnTo>
                    <a:pt x="10973066" y="38495"/>
                  </a:lnTo>
                  <a:lnTo>
                    <a:pt x="10904865" y="40352"/>
                  </a:lnTo>
                  <a:lnTo>
                    <a:pt x="10843637" y="41052"/>
                  </a:lnTo>
                  <a:lnTo>
                    <a:pt x="10788415" y="40791"/>
                  </a:lnTo>
                  <a:lnTo>
                    <a:pt x="10738233" y="39763"/>
                  </a:lnTo>
                  <a:lnTo>
                    <a:pt x="10692126" y="38162"/>
                  </a:lnTo>
                  <a:lnTo>
                    <a:pt x="10649126" y="36184"/>
                  </a:lnTo>
                  <a:lnTo>
                    <a:pt x="10608269" y="34023"/>
                  </a:lnTo>
                  <a:lnTo>
                    <a:pt x="10568587" y="31875"/>
                  </a:lnTo>
                  <a:lnTo>
                    <a:pt x="10529115" y="29933"/>
                  </a:lnTo>
                  <a:lnTo>
                    <a:pt x="10488887" y="28393"/>
                  </a:lnTo>
                  <a:lnTo>
                    <a:pt x="10446937" y="27449"/>
                  </a:lnTo>
                  <a:lnTo>
                    <a:pt x="10402298" y="27297"/>
                  </a:lnTo>
                  <a:lnTo>
                    <a:pt x="10354005" y="28130"/>
                  </a:lnTo>
                  <a:lnTo>
                    <a:pt x="10301092" y="30145"/>
                  </a:lnTo>
                  <a:lnTo>
                    <a:pt x="10242591" y="33534"/>
                  </a:lnTo>
                  <a:lnTo>
                    <a:pt x="10177538" y="38495"/>
                  </a:lnTo>
                  <a:lnTo>
                    <a:pt x="10107193" y="44325"/>
                  </a:lnTo>
                  <a:lnTo>
                    <a:pt x="10051742" y="48638"/>
                  </a:lnTo>
                  <a:lnTo>
                    <a:pt x="10009187" y="51590"/>
                  </a:lnTo>
                  <a:lnTo>
                    <a:pt x="9977532" y="53335"/>
                  </a:lnTo>
                  <a:lnTo>
                    <a:pt x="9954778" y="54028"/>
                  </a:lnTo>
                  <a:lnTo>
                    <a:pt x="9938928" y="53823"/>
                  </a:lnTo>
                  <a:lnTo>
                    <a:pt x="9927983" y="52877"/>
                  </a:lnTo>
                  <a:lnTo>
                    <a:pt x="9919947" y="51344"/>
                  </a:lnTo>
                  <a:lnTo>
                    <a:pt x="9912820" y="49379"/>
                  </a:lnTo>
                  <a:lnTo>
                    <a:pt x="9904607" y="47137"/>
                  </a:lnTo>
                  <a:lnTo>
                    <a:pt x="9853463" y="40296"/>
                  </a:lnTo>
                  <a:lnTo>
                    <a:pt x="9753209" y="36875"/>
                  </a:lnTo>
                  <a:lnTo>
                    <a:pt x="9698205" y="37606"/>
                  </a:lnTo>
                  <a:lnTo>
                    <a:pt x="9651638" y="39601"/>
                  </a:lnTo>
                  <a:lnTo>
                    <a:pt x="9609237" y="41774"/>
                  </a:lnTo>
                  <a:lnTo>
                    <a:pt x="9566730" y="43038"/>
                  </a:lnTo>
                  <a:lnTo>
                    <a:pt x="9519843" y="42307"/>
                  </a:lnTo>
                  <a:lnTo>
                    <a:pt x="9464306" y="38495"/>
                  </a:lnTo>
                  <a:lnTo>
                    <a:pt x="9432661" y="36182"/>
                  </a:lnTo>
                  <a:lnTo>
                    <a:pt x="9398919" y="34856"/>
                  </a:lnTo>
                  <a:lnTo>
                    <a:pt x="9362935" y="34357"/>
                  </a:lnTo>
                  <a:lnTo>
                    <a:pt x="9324569" y="34529"/>
                  </a:lnTo>
                  <a:lnTo>
                    <a:pt x="9283678" y="35214"/>
                  </a:lnTo>
                  <a:lnTo>
                    <a:pt x="9240118" y="36255"/>
                  </a:lnTo>
                  <a:lnTo>
                    <a:pt x="9193749" y="37494"/>
                  </a:lnTo>
                  <a:lnTo>
                    <a:pt x="9144426" y="38775"/>
                  </a:lnTo>
                  <a:lnTo>
                    <a:pt x="9092009" y="39938"/>
                  </a:lnTo>
                  <a:lnTo>
                    <a:pt x="9036353" y="40827"/>
                  </a:lnTo>
                  <a:lnTo>
                    <a:pt x="8977318" y="41285"/>
                  </a:lnTo>
                  <a:lnTo>
                    <a:pt x="8914760" y="41154"/>
                  </a:lnTo>
                  <a:lnTo>
                    <a:pt x="8848537" y="40276"/>
                  </a:lnTo>
                  <a:lnTo>
                    <a:pt x="8778506" y="38495"/>
                  </a:lnTo>
                  <a:lnTo>
                    <a:pt x="8709285" y="36114"/>
                  </a:lnTo>
                  <a:lnTo>
                    <a:pt x="8655178" y="33932"/>
                  </a:lnTo>
                  <a:lnTo>
                    <a:pt x="8613963" y="32002"/>
                  </a:lnTo>
                  <a:lnTo>
                    <a:pt x="8561317" y="29116"/>
                  </a:lnTo>
                  <a:lnTo>
                    <a:pt x="8545441" y="28268"/>
                  </a:lnTo>
                  <a:lnTo>
                    <a:pt x="8533567" y="27890"/>
                  </a:lnTo>
                  <a:lnTo>
                    <a:pt x="8523472" y="28034"/>
                  </a:lnTo>
                  <a:lnTo>
                    <a:pt x="8512933" y="28755"/>
                  </a:lnTo>
                  <a:lnTo>
                    <a:pt x="8499728" y="30108"/>
                  </a:lnTo>
                  <a:lnTo>
                    <a:pt x="8481634" y="32146"/>
                  </a:lnTo>
                  <a:lnTo>
                    <a:pt x="8456429" y="34924"/>
                  </a:lnTo>
                  <a:lnTo>
                    <a:pt x="8382662" y="41960"/>
                  </a:lnTo>
                  <a:lnTo>
                    <a:pt x="8339561" y="44946"/>
                  </a:lnTo>
                  <a:lnTo>
                    <a:pt x="8293179" y="47439"/>
                  </a:lnTo>
                  <a:lnTo>
                    <a:pt x="8244109" y="49425"/>
                  </a:lnTo>
                  <a:lnTo>
                    <a:pt x="8192944" y="50891"/>
                  </a:lnTo>
                  <a:lnTo>
                    <a:pt x="8140279" y="51824"/>
                  </a:lnTo>
                  <a:lnTo>
                    <a:pt x="8086705" y="52211"/>
                  </a:lnTo>
                  <a:lnTo>
                    <a:pt x="8032817" y="52037"/>
                  </a:lnTo>
                  <a:lnTo>
                    <a:pt x="7979207" y="51291"/>
                  </a:lnTo>
                  <a:lnTo>
                    <a:pt x="7926468" y="49958"/>
                  </a:lnTo>
                  <a:lnTo>
                    <a:pt x="7875194" y="48025"/>
                  </a:lnTo>
                  <a:lnTo>
                    <a:pt x="7825977" y="45479"/>
                  </a:lnTo>
                  <a:lnTo>
                    <a:pt x="7779412" y="42307"/>
                  </a:lnTo>
                  <a:lnTo>
                    <a:pt x="7736090" y="38495"/>
                  </a:lnTo>
                  <a:lnTo>
                    <a:pt x="7698669" y="35485"/>
                  </a:lnTo>
                  <a:lnTo>
                    <a:pt x="7659105" y="33593"/>
                  </a:lnTo>
                  <a:lnTo>
                    <a:pt x="7617506" y="32665"/>
                  </a:lnTo>
                  <a:lnTo>
                    <a:pt x="7573981" y="32547"/>
                  </a:lnTo>
                  <a:lnTo>
                    <a:pt x="7528635" y="33087"/>
                  </a:lnTo>
                  <a:lnTo>
                    <a:pt x="7481578" y="34130"/>
                  </a:lnTo>
                  <a:lnTo>
                    <a:pt x="7432918" y="35524"/>
                  </a:lnTo>
                  <a:lnTo>
                    <a:pt x="7382760" y="37113"/>
                  </a:lnTo>
                  <a:lnTo>
                    <a:pt x="7331215" y="38747"/>
                  </a:lnTo>
                  <a:lnTo>
                    <a:pt x="7278388" y="40269"/>
                  </a:lnTo>
                  <a:lnTo>
                    <a:pt x="7224388" y="41528"/>
                  </a:lnTo>
                  <a:lnTo>
                    <a:pt x="7169323" y="42370"/>
                  </a:lnTo>
                  <a:lnTo>
                    <a:pt x="7113300" y="42641"/>
                  </a:lnTo>
                  <a:lnTo>
                    <a:pt x="7056427" y="42188"/>
                  </a:lnTo>
                  <a:lnTo>
                    <a:pt x="6998812" y="40857"/>
                  </a:lnTo>
                  <a:lnTo>
                    <a:pt x="6940562" y="38495"/>
                  </a:lnTo>
                  <a:lnTo>
                    <a:pt x="6876782" y="36036"/>
                  </a:lnTo>
                  <a:lnTo>
                    <a:pt x="6818664" y="35156"/>
                  </a:lnTo>
                  <a:lnTo>
                    <a:pt x="6765362" y="35553"/>
                  </a:lnTo>
                  <a:lnTo>
                    <a:pt x="6716028" y="36928"/>
                  </a:lnTo>
                  <a:lnTo>
                    <a:pt x="6669816" y="38982"/>
                  </a:lnTo>
                  <a:lnTo>
                    <a:pt x="6625881" y="41414"/>
                  </a:lnTo>
                  <a:lnTo>
                    <a:pt x="6583375" y="43924"/>
                  </a:lnTo>
                  <a:lnTo>
                    <a:pt x="6541452" y="46212"/>
                  </a:lnTo>
                  <a:lnTo>
                    <a:pt x="6499266" y="47979"/>
                  </a:lnTo>
                  <a:lnTo>
                    <a:pt x="6455970" y="48925"/>
                  </a:lnTo>
                  <a:lnTo>
                    <a:pt x="6410718" y="48749"/>
                  </a:lnTo>
                  <a:lnTo>
                    <a:pt x="6362664" y="47152"/>
                  </a:lnTo>
                  <a:lnTo>
                    <a:pt x="6310961" y="43834"/>
                  </a:lnTo>
                  <a:lnTo>
                    <a:pt x="6254762" y="38495"/>
                  </a:lnTo>
                  <a:lnTo>
                    <a:pt x="6203266" y="33293"/>
                  </a:lnTo>
                  <a:lnTo>
                    <a:pt x="6151607" y="28952"/>
                  </a:lnTo>
                  <a:lnTo>
                    <a:pt x="6099873" y="25435"/>
                  </a:lnTo>
                  <a:lnTo>
                    <a:pt x="6048147" y="22707"/>
                  </a:lnTo>
                  <a:lnTo>
                    <a:pt x="5996516" y="20732"/>
                  </a:lnTo>
                  <a:lnTo>
                    <a:pt x="5945065" y="19474"/>
                  </a:lnTo>
                  <a:lnTo>
                    <a:pt x="5893879" y="18898"/>
                  </a:lnTo>
                  <a:lnTo>
                    <a:pt x="5843044" y="18968"/>
                  </a:lnTo>
                  <a:lnTo>
                    <a:pt x="5792645" y="19649"/>
                  </a:lnTo>
                  <a:lnTo>
                    <a:pt x="5742767" y="20903"/>
                  </a:lnTo>
                  <a:lnTo>
                    <a:pt x="5693497" y="22697"/>
                  </a:lnTo>
                  <a:lnTo>
                    <a:pt x="5644918" y="24993"/>
                  </a:lnTo>
                  <a:lnTo>
                    <a:pt x="5597117" y="27757"/>
                  </a:lnTo>
                  <a:lnTo>
                    <a:pt x="5550179" y="30952"/>
                  </a:lnTo>
                  <a:lnTo>
                    <a:pt x="5504190" y="34543"/>
                  </a:lnTo>
                  <a:lnTo>
                    <a:pt x="5459234" y="38495"/>
                  </a:lnTo>
                  <a:lnTo>
                    <a:pt x="5415084" y="42124"/>
                  </a:lnTo>
                  <a:lnTo>
                    <a:pt x="5371295" y="44834"/>
                  </a:lnTo>
                  <a:lnTo>
                    <a:pt x="5327631" y="46719"/>
                  </a:lnTo>
                  <a:lnTo>
                    <a:pt x="5283855" y="47871"/>
                  </a:lnTo>
                  <a:lnTo>
                    <a:pt x="5239731" y="48384"/>
                  </a:lnTo>
                  <a:lnTo>
                    <a:pt x="5195023" y="48351"/>
                  </a:lnTo>
                  <a:lnTo>
                    <a:pt x="5149492" y="47865"/>
                  </a:lnTo>
                  <a:lnTo>
                    <a:pt x="5102904" y="47019"/>
                  </a:lnTo>
                  <a:lnTo>
                    <a:pt x="5055021" y="45908"/>
                  </a:lnTo>
                  <a:lnTo>
                    <a:pt x="5005606" y="44623"/>
                  </a:lnTo>
                  <a:lnTo>
                    <a:pt x="4954423" y="43258"/>
                  </a:lnTo>
                  <a:lnTo>
                    <a:pt x="4901236" y="41906"/>
                  </a:lnTo>
                  <a:lnTo>
                    <a:pt x="4845807" y="40660"/>
                  </a:lnTo>
                  <a:lnTo>
                    <a:pt x="4787900" y="39615"/>
                  </a:lnTo>
                  <a:lnTo>
                    <a:pt x="4727279" y="38862"/>
                  </a:lnTo>
                  <a:lnTo>
                    <a:pt x="4663706" y="38495"/>
                  </a:lnTo>
                  <a:lnTo>
                    <a:pt x="4579787" y="37948"/>
                  </a:lnTo>
                  <a:lnTo>
                    <a:pt x="4515432" y="36866"/>
                  </a:lnTo>
                  <a:lnTo>
                    <a:pt x="4467553" y="35465"/>
                  </a:lnTo>
                  <a:lnTo>
                    <a:pt x="4408871" y="32561"/>
                  </a:lnTo>
                  <a:lnTo>
                    <a:pt x="4391892" y="31487"/>
                  </a:lnTo>
                  <a:lnTo>
                    <a:pt x="4379037" y="30952"/>
                  </a:lnTo>
                  <a:lnTo>
                    <a:pt x="4367217" y="31171"/>
                  </a:lnTo>
                  <a:lnTo>
                    <a:pt x="4353344" y="32358"/>
                  </a:lnTo>
                  <a:lnTo>
                    <a:pt x="4334332" y="34728"/>
                  </a:lnTo>
                  <a:lnTo>
                    <a:pt x="4307090" y="38495"/>
                  </a:lnTo>
                  <a:lnTo>
                    <a:pt x="4263151" y="42521"/>
                  </a:lnTo>
                  <a:lnTo>
                    <a:pt x="4211997" y="43960"/>
                  </a:lnTo>
                  <a:lnTo>
                    <a:pt x="4155876" y="43490"/>
                  </a:lnTo>
                  <a:lnTo>
                    <a:pt x="4097035" y="41787"/>
                  </a:lnTo>
                  <a:lnTo>
                    <a:pt x="4037725" y="39529"/>
                  </a:lnTo>
                  <a:lnTo>
                    <a:pt x="3980192" y="37394"/>
                  </a:lnTo>
                  <a:lnTo>
                    <a:pt x="3926686" y="36058"/>
                  </a:lnTo>
                  <a:lnTo>
                    <a:pt x="3879455" y="36199"/>
                  </a:lnTo>
                  <a:lnTo>
                    <a:pt x="3840746" y="38495"/>
                  </a:lnTo>
                  <a:lnTo>
                    <a:pt x="3807652" y="40913"/>
                  </a:lnTo>
                  <a:lnTo>
                    <a:pt x="3764819" y="42385"/>
                  </a:lnTo>
                  <a:lnTo>
                    <a:pt x="3714207" y="43063"/>
                  </a:lnTo>
                  <a:lnTo>
                    <a:pt x="3657779" y="43103"/>
                  </a:lnTo>
                  <a:lnTo>
                    <a:pt x="3597496" y="42660"/>
                  </a:lnTo>
                  <a:lnTo>
                    <a:pt x="3535319" y="41887"/>
                  </a:lnTo>
                  <a:lnTo>
                    <a:pt x="3473209" y="40939"/>
                  </a:lnTo>
                  <a:lnTo>
                    <a:pt x="3413129" y="39972"/>
                  </a:lnTo>
                  <a:lnTo>
                    <a:pt x="3357038" y="39139"/>
                  </a:lnTo>
                  <a:lnTo>
                    <a:pt x="3306900" y="38595"/>
                  </a:lnTo>
                  <a:lnTo>
                    <a:pt x="3264674" y="38495"/>
                  </a:lnTo>
                  <a:lnTo>
                    <a:pt x="3232010" y="38495"/>
                  </a:lnTo>
                  <a:lnTo>
                    <a:pt x="3193655" y="38261"/>
                  </a:lnTo>
                  <a:lnTo>
                    <a:pt x="3150405" y="37853"/>
                  </a:lnTo>
                  <a:lnTo>
                    <a:pt x="3103055" y="37328"/>
                  </a:lnTo>
                  <a:lnTo>
                    <a:pt x="3052399" y="36745"/>
                  </a:lnTo>
                  <a:lnTo>
                    <a:pt x="2999232" y="36162"/>
                  </a:lnTo>
                  <a:lnTo>
                    <a:pt x="2944348" y="35637"/>
                  </a:lnTo>
                  <a:lnTo>
                    <a:pt x="2888544" y="35229"/>
                  </a:lnTo>
                  <a:lnTo>
                    <a:pt x="2832613" y="34996"/>
                  </a:lnTo>
                  <a:lnTo>
                    <a:pt x="2777350" y="34996"/>
                  </a:lnTo>
                  <a:lnTo>
                    <a:pt x="2723550" y="35287"/>
                  </a:lnTo>
                  <a:lnTo>
                    <a:pt x="2672007" y="35929"/>
                  </a:lnTo>
                  <a:lnTo>
                    <a:pt x="2623517" y="36978"/>
                  </a:lnTo>
                  <a:lnTo>
                    <a:pt x="2578874" y="38495"/>
                  </a:lnTo>
                  <a:lnTo>
                    <a:pt x="2543414" y="39787"/>
                  </a:lnTo>
                  <a:lnTo>
                    <a:pt x="2503423" y="40915"/>
                  </a:lnTo>
                  <a:lnTo>
                    <a:pt x="2459422" y="41881"/>
                  </a:lnTo>
                  <a:lnTo>
                    <a:pt x="2411935" y="42687"/>
                  </a:lnTo>
                  <a:lnTo>
                    <a:pt x="2361483" y="43336"/>
                  </a:lnTo>
                  <a:lnTo>
                    <a:pt x="2308590" y="43829"/>
                  </a:lnTo>
                  <a:lnTo>
                    <a:pt x="2253778" y="44169"/>
                  </a:lnTo>
                  <a:lnTo>
                    <a:pt x="2197569" y="44359"/>
                  </a:lnTo>
                  <a:lnTo>
                    <a:pt x="2140486" y="44400"/>
                  </a:lnTo>
                  <a:lnTo>
                    <a:pt x="2083052" y="44296"/>
                  </a:lnTo>
                  <a:lnTo>
                    <a:pt x="2025788" y="44048"/>
                  </a:lnTo>
                  <a:lnTo>
                    <a:pt x="1969218" y="43659"/>
                  </a:lnTo>
                  <a:lnTo>
                    <a:pt x="1913863" y="43132"/>
                  </a:lnTo>
                  <a:lnTo>
                    <a:pt x="1860248" y="42468"/>
                  </a:lnTo>
                  <a:lnTo>
                    <a:pt x="1808893" y="41670"/>
                  </a:lnTo>
                  <a:lnTo>
                    <a:pt x="1760321" y="40740"/>
                  </a:lnTo>
                  <a:lnTo>
                    <a:pt x="1715055" y="39681"/>
                  </a:lnTo>
                  <a:lnTo>
                    <a:pt x="1673618" y="38495"/>
                  </a:lnTo>
                  <a:lnTo>
                    <a:pt x="1628561" y="37607"/>
                  </a:lnTo>
                  <a:lnTo>
                    <a:pt x="1582043" y="37640"/>
                  </a:lnTo>
                  <a:lnTo>
                    <a:pt x="1534244" y="38422"/>
                  </a:lnTo>
                  <a:lnTo>
                    <a:pt x="1485345" y="39780"/>
                  </a:lnTo>
                  <a:lnTo>
                    <a:pt x="1435524" y="41544"/>
                  </a:lnTo>
                  <a:lnTo>
                    <a:pt x="1384962" y="43540"/>
                  </a:lnTo>
                  <a:lnTo>
                    <a:pt x="1333837" y="45597"/>
                  </a:lnTo>
                  <a:lnTo>
                    <a:pt x="1282331" y="47543"/>
                  </a:lnTo>
                  <a:lnTo>
                    <a:pt x="1230623" y="49207"/>
                  </a:lnTo>
                  <a:lnTo>
                    <a:pt x="1178891" y="50416"/>
                  </a:lnTo>
                  <a:lnTo>
                    <a:pt x="1127317" y="50998"/>
                  </a:lnTo>
                  <a:lnTo>
                    <a:pt x="1076079" y="50782"/>
                  </a:lnTo>
                  <a:lnTo>
                    <a:pt x="1025358" y="49595"/>
                  </a:lnTo>
                  <a:lnTo>
                    <a:pt x="975333" y="47267"/>
                  </a:lnTo>
                  <a:lnTo>
                    <a:pt x="926184" y="43624"/>
                  </a:lnTo>
                  <a:lnTo>
                    <a:pt x="878090" y="38495"/>
                  </a:lnTo>
                  <a:lnTo>
                    <a:pt x="831751" y="33394"/>
                  </a:lnTo>
                  <a:lnTo>
                    <a:pt x="782458" y="29214"/>
                  </a:lnTo>
                  <a:lnTo>
                    <a:pt x="730669" y="25900"/>
                  </a:lnTo>
                  <a:lnTo>
                    <a:pt x="676843" y="23393"/>
                  </a:lnTo>
                  <a:lnTo>
                    <a:pt x="621438" y="21637"/>
                  </a:lnTo>
                  <a:lnTo>
                    <a:pt x="564913" y="20576"/>
                  </a:lnTo>
                  <a:lnTo>
                    <a:pt x="507725" y="20152"/>
                  </a:lnTo>
                  <a:lnTo>
                    <a:pt x="450334" y="20309"/>
                  </a:lnTo>
                  <a:lnTo>
                    <a:pt x="393197" y="20990"/>
                  </a:lnTo>
                  <a:lnTo>
                    <a:pt x="336772" y="22139"/>
                  </a:lnTo>
                  <a:lnTo>
                    <a:pt x="281519" y="23698"/>
                  </a:lnTo>
                  <a:lnTo>
                    <a:pt x="227896" y="25611"/>
                  </a:lnTo>
                  <a:lnTo>
                    <a:pt x="176361" y="27820"/>
                  </a:lnTo>
                  <a:lnTo>
                    <a:pt x="127372" y="30271"/>
                  </a:lnTo>
                  <a:lnTo>
                    <a:pt x="81387" y="32904"/>
                  </a:lnTo>
                  <a:lnTo>
                    <a:pt x="38866" y="35664"/>
                  </a:lnTo>
                  <a:lnTo>
                    <a:pt x="266" y="38495"/>
                  </a:lnTo>
                  <a:lnTo>
                    <a:pt x="584" y="30875"/>
                  </a:lnTo>
                  <a:lnTo>
                    <a:pt x="0" y="24271"/>
                  </a:lnTo>
                  <a:lnTo>
                    <a:pt x="266" y="20207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3"/>
          <p:cNvGrpSpPr/>
          <p:nvPr/>
        </p:nvGrpSpPr>
        <p:grpSpPr>
          <a:xfrm>
            <a:off x="210281" y="117311"/>
            <a:ext cx="1762125" cy="2235835"/>
            <a:chOff x="210281" y="117311"/>
            <a:chExt cx="1762125" cy="2235835"/>
          </a:xfrm>
        </p:grpSpPr>
        <p:sp>
          <p:nvSpPr>
            <p:cNvPr id="4" name="object 4"/>
            <p:cNvSpPr/>
            <p:nvPr/>
          </p:nvSpPr>
          <p:spPr>
            <a:xfrm>
              <a:off x="210281" y="117311"/>
              <a:ext cx="1761805" cy="22357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8229" y="163829"/>
              <a:ext cx="1671320" cy="2146300"/>
            </a:xfrm>
            <a:custGeom>
              <a:avLst/>
              <a:gdLst/>
              <a:ahLst/>
              <a:cxnLst/>
              <a:rect l="l" t="t" r="r" b="b"/>
              <a:pathLst>
                <a:path w="1671320" h="2146300">
                  <a:moveTo>
                    <a:pt x="1539709" y="0"/>
                  </a:moveTo>
                  <a:lnTo>
                    <a:pt x="0" y="98805"/>
                  </a:lnTo>
                  <a:lnTo>
                    <a:pt x="131394" y="2146300"/>
                  </a:lnTo>
                  <a:lnTo>
                    <a:pt x="1671027" y="2047494"/>
                  </a:lnTo>
                  <a:lnTo>
                    <a:pt x="1539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1459" y="747776"/>
            <a:ext cx="76568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l-SI" sz="5400" b="0" spc="-434" dirty="0">
                <a:latin typeface="Arial"/>
                <a:cs typeface="Arial"/>
              </a:rPr>
              <a:t>Zakaj slovenska hrana? </a:t>
            </a:r>
            <a:endParaRPr sz="5400" dirty="0">
              <a:latin typeface="Arial"/>
              <a:cs typeface="Arial"/>
            </a:endParaRPr>
          </a:p>
        </p:txBody>
      </p:sp>
      <p:pic>
        <p:nvPicPr>
          <p:cNvPr id="15" name="Slika 14" descr="Opis slike ni na voljo.">
            <a:extLst>
              <a:ext uri="{FF2B5EF4-FFF2-40B4-BE49-F238E27FC236}">
                <a16:creationId xmlns:a16="http://schemas.microsoft.com/office/drawing/2014/main" id="{5559D87A-3C7A-4AB1-80B2-0348E5516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736040"/>
            <a:ext cx="5065330" cy="5038208"/>
          </a:xfrm>
          <a:prstGeom prst="rect">
            <a:avLst/>
          </a:prstGeom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E4680EFB-B26C-4EE5-9472-170D8880C296}"/>
              </a:ext>
            </a:extLst>
          </p:cNvPr>
          <p:cNvSpPr txBox="1"/>
          <p:nvPr/>
        </p:nvSpPr>
        <p:spPr>
          <a:xfrm>
            <a:off x="651459" y="2343912"/>
            <a:ext cx="42932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rlito"/>
                <a:cs typeface="Carlito"/>
              </a:rPr>
              <a:t>S </a:t>
            </a:r>
            <a:r>
              <a:rPr sz="2000" spc="-5" dirty="0" err="1">
                <a:latin typeface="Carlito"/>
                <a:cs typeface="Carlito"/>
              </a:rPr>
              <a:t>kupovanjem</a:t>
            </a:r>
            <a:r>
              <a:rPr sz="2000" spc="-5" dirty="0">
                <a:latin typeface="Carlito"/>
                <a:cs typeface="Carlito"/>
              </a:rPr>
              <a:t> </a:t>
            </a:r>
            <a:r>
              <a:rPr lang="sl-SI" sz="2000" spc="-10" dirty="0">
                <a:latin typeface="Carlito"/>
                <a:cs typeface="Carlito"/>
              </a:rPr>
              <a:t>slovenske hrane</a:t>
            </a:r>
            <a:r>
              <a:rPr sz="2000" spc="-5" dirty="0">
                <a:latin typeface="Carlito"/>
                <a:cs typeface="Carlito"/>
              </a:rPr>
              <a:t>: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0E272E42-1477-4C39-9296-3586AF34805D}"/>
              </a:ext>
            </a:extLst>
          </p:cNvPr>
          <p:cNvSpPr txBox="1"/>
          <p:nvPr/>
        </p:nvSpPr>
        <p:spPr>
          <a:xfrm>
            <a:off x="507500" y="2796249"/>
            <a:ext cx="5646420" cy="217995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Carlito"/>
              <a:buChar char="-"/>
              <a:tabLst>
                <a:tab pos="240665" algn="l"/>
                <a:tab pos="241300" algn="l"/>
              </a:tabLst>
            </a:pPr>
            <a:r>
              <a:rPr sz="2000" b="1" spc="-5" dirty="0">
                <a:latin typeface="Carlito"/>
                <a:cs typeface="Carlito"/>
              </a:rPr>
              <a:t>podpiramo lokalno</a:t>
            </a:r>
            <a:r>
              <a:rPr sz="2000" b="1" spc="-50" dirty="0">
                <a:latin typeface="Carlito"/>
                <a:cs typeface="Carlito"/>
              </a:rPr>
              <a:t> </a:t>
            </a:r>
            <a:r>
              <a:rPr sz="2000" b="1" spc="-5" dirty="0">
                <a:latin typeface="Carlito"/>
                <a:cs typeface="Carlito"/>
              </a:rPr>
              <a:t>kmetijstvo</a:t>
            </a:r>
            <a:endParaRPr sz="2000" dirty="0">
              <a:latin typeface="Carlito"/>
              <a:cs typeface="Carlito"/>
            </a:endParaRPr>
          </a:p>
          <a:p>
            <a:pPr marL="241300" indent="-228600">
              <a:lnSpc>
                <a:spcPct val="100000"/>
              </a:lnSpc>
              <a:spcBef>
                <a:spcPts val="760"/>
              </a:spcBef>
              <a:buFont typeface="Carlito"/>
              <a:buChar char="-"/>
              <a:tabLst>
                <a:tab pos="240665" algn="l"/>
                <a:tab pos="241300" algn="l"/>
              </a:tabLst>
            </a:pPr>
            <a:r>
              <a:rPr sz="2000" b="1" spc="-10" dirty="0">
                <a:latin typeface="Carlito"/>
                <a:cs typeface="Carlito"/>
              </a:rPr>
              <a:t>ustvarjamo </a:t>
            </a:r>
            <a:r>
              <a:rPr sz="2000" b="1" spc="-5" dirty="0">
                <a:latin typeface="Carlito"/>
                <a:cs typeface="Carlito"/>
              </a:rPr>
              <a:t>nova </a:t>
            </a:r>
            <a:r>
              <a:rPr sz="2000" b="1" dirty="0">
                <a:latin typeface="Carlito"/>
                <a:cs typeface="Carlito"/>
              </a:rPr>
              <a:t>delovna</a:t>
            </a:r>
            <a:r>
              <a:rPr sz="2000" b="1" spc="-60" dirty="0">
                <a:latin typeface="Carlito"/>
                <a:cs typeface="Carlito"/>
              </a:rPr>
              <a:t> </a:t>
            </a:r>
            <a:r>
              <a:rPr sz="2000" b="1" spc="-10" dirty="0">
                <a:latin typeface="Carlito"/>
                <a:cs typeface="Carlito"/>
              </a:rPr>
              <a:t>mesta</a:t>
            </a:r>
            <a:endParaRPr sz="2000" dirty="0">
              <a:latin typeface="Carlito"/>
              <a:cs typeface="Carlito"/>
            </a:endParaRPr>
          </a:p>
          <a:p>
            <a:pPr marL="241300" indent="-228600">
              <a:lnSpc>
                <a:spcPts val="2280"/>
              </a:lnSpc>
              <a:spcBef>
                <a:spcPts val="765"/>
              </a:spcBef>
              <a:buFont typeface="Carlito"/>
              <a:buChar char="-"/>
              <a:tabLst>
                <a:tab pos="240665" algn="l"/>
                <a:tab pos="241300" algn="l"/>
              </a:tabLst>
            </a:pPr>
            <a:r>
              <a:rPr sz="2000" b="1" spc="-5" dirty="0">
                <a:latin typeface="Carlito"/>
                <a:cs typeface="Carlito"/>
              </a:rPr>
              <a:t>prispevamo </a:t>
            </a:r>
            <a:r>
              <a:rPr sz="2000" b="1" dirty="0">
                <a:latin typeface="Carlito"/>
                <a:cs typeface="Carlito"/>
              </a:rPr>
              <a:t>k </a:t>
            </a:r>
            <a:r>
              <a:rPr sz="2000" b="1" spc="-5" dirty="0">
                <a:latin typeface="Carlito"/>
                <a:cs typeface="Carlito"/>
              </a:rPr>
              <a:t>ohranjanju poseljenosti </a:t>
            </a:r>
            <a:r>
              <a:rPr sz="2000" b="1" spc="-10" dirty="0">
                <a:latin typeface="Carlito"/>
                <a:cs typeface="Carlito"/>
              </a:rPr>
              <a:t>podeželja</a:t>
            </a:r>
            <a:r>
              <a:rPr sz="2000" b="1" spc="-35" dirty="0">
                <a:latin typeface="Carlito"/>
                <a:cs typeface="Carlito"/>
              </a:rPr>
              <a:t> </a:t>
            </a:r>
            <a:r>
              <a:rPr sz="2000" b="1" spc="-15" dirty="0">
                <a:latin typeface="Carlito"/>
                <a:cs typeface="Carlito"/>
              </a:rPr>
              <a:t>ter</a:t>
            </a:r>
            <a:endParaRPr sz="2000" dirty="0">
              <a:latin typeface="Carlito"/>
              <a:cs typeface="Carlito"/>
            </a:endParaRPr>
          </a:p>
          <a:p>
            <a:pPr marL="241300">
              <a:lnSpc>
                <a:spcPts val="2280"/>
              </a:lnSpc>
            </a:pPr>
            <a:r>
              <a:rPr sz="2000" b="1" spc="-5" dirty="0">
                <a:latin typeface="Carlito"/>
                <a:cs typeface="Carlito"/>
              </a:rPr>
              <a:t>kulturne</a:t>
            </a:r>
            <a:r>
              <a:rPr sz="2000" b="1" spc="-30" dirty="0">
                <a:latin typeface="Carlito"/>
                <a:cs typeface="Carlito"/>
              </a:rPr>
              <a:t> </a:t>
            </a:r>
            <a:r>
              <a:rPr sz="2000" b="1" spc="-10" dirty="0">
                <a:latin typeface="Carlito"/>
                <a:cs typeface="Carlito"/>
              </a:rPr>
              <a:t>krajine.</a:t>
            </a:r>
            <a:endParaRPr sz="2000" dirty="0">
              <a:latin typeface="Carlito"/>
              <a:cs typeface="Carlito"/>
            </a:endParaRPr>
          </a:p>
          <a:p>
            <a:pPr marL="297180" indent="-285115">
              <a:lnSpc>
                <a:spcPts val="2280"/>
              </a:lnSpc>
              <a:spcBef>
                <a:spcPts val="76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2000" spc="-5" dirty="0">
                <a:latin typeface="Carlito"/>
                <a:cs typeface="Carlito"/>
              </a:rPr>
              <a:t>Skrbimo </a:t>
            </a:r>
            <a:r>
              <a:rPr sz="2000" spc="-20" dirty="0">
                <a:latin typeface="Carlito"/>
                <a:cs typeface="Carlito"/>
              </a:rPr>
              <a:t>za </a:t>
            </a:r>
            <a:r>
              <a:rPr sz="2000" spc="-5" dirty="0">
                <a:latin typeface="Carlito"/>
                <a:cs typeface="Carlito"/>
              </a:rPr>
              <a:t>naše </a:t>
            </a:r>
            <a:r>
              <a:rPr sz="2000" spc="-15" dirty="0">
                <a:latin typeface="Carlito"/>
                <a:cs typeface="Carlito"/>
              </a:rPr>
              <a:t>okolje </a:t>
            </a:r>
            <a:r>
              <a:rPr sz="2000" dirty="0">
                <a:latin typeface="Carlito"/>
                <a:cs typeface="Carlito"/>
              </a:rPr>
              <a:t>– manj </a:t>
            </a:r>
            <a:r>
              <a:rPr sz="2000" spc="-15" dirty="0">
                <a:latin typeface="Carlito"/>
                <a:cs typeface="Carlito"/>
              </a:rPr>
              <a:t>odpadkov</a:t>
            </a:r>
            <a:r>
              <a:rPr sz="2000" dirty="0">
                <a:latin typeface="Carlito"/>
                <a:cs typeface="Carlito"/>
              </a:rPr>
              <a:t> in</a:t>
            </a:r>
          </a:p>
          <a:p>
            <a:pPr marL="241300">
              <a:lnSpc>
                <a:spcPts val="2280"/>
              </a:lnSpc>
            </a:pPr>
            <a:r>
              <a:rPr sz="2000" spc="-5" dirty="0">
                <a:latin typeface="Carlito"/>
                <a:cs typeface="Carlito"/>
              </a:rPr>
              <a:t>transporta.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5DF39107-BBD8-4174-814A-C65A83B132A0}"/>
              </a:ext>
            </a:extLst>
          </p:cNvPr>
          <p:cNvSpPr/>
          <p:nvPr/>
        </p:nvSpPr>
        <p:spPr>
          <a:xfrm>
            <a:off x="9634932" y="117311"/>
            <a:ext cx="2376805" cy="1490345"/>
          </a:xfrm>
          <a:custGeom>
            <a:avLst/>
            <a:gdLst/>
            <a:ahLst/>
            <a:cxnLst/>
            <a:rect l="l" t="t" r="r" b="b"/>
            <a:pathLst>
              <a:path w="2376804" h="1490345">
                <a:moveTo>
                  <a:pt x="0" y="288755"/>
                </a:moveTo>
                <a:lnTo>
                  <a:pt x="39458" y="260804"/>
                </a:lnTo>
                <a:lnTo>
                  <a:pt x="79505" y="234304"/>
                </a:lnTo>
                <a:lnTo>
                  <a:pt x="120109" y="209253"/>
                </a:lnTo>
                <a:lnTo>
                  <a:pt x="161236" y="185644"/>
                </a:lnTo>
                <a:lnTo>
                  <a:pt x="202855" y="163472"/>
                </a:lnTo>
                <a:lnTo>
                  <a:pt x="244933" y="142733"/>
                </a:lnTo>
                <a:lnTo>
                  <a:pt x="287437" y="123421"/>
                </a:lnTo>
                <a:lnTo>
                  <a:pt x="330336" y="105532"/>
                </a:lnTo>
                <a:lnTo>
                  <a:pt x="373596" y="89060"/>
                </a:lnTo>
                <a:lnTo>
                  <a:pt x="417187" y="74001"/>
                </a:lnTo>
                <a:lnTo>
                  <a:pt x="461074" y="60350"/>
                </a:lnTo>
                <a:lnTo>
                  <a:pt x="505225" y="48101"/>
                </a:lnTo>
                <a:lnTo>
                  <a:pt x="549609" y="37249"/>
                </a:lnTo>
                <a:lnTo>
                  <a:pt x="594193" y="27790"/>
                </a:lnTo>
                <a:lnTo>
                  <a:pt x="638944" y="19719"/>
                </a:lnTo>
                <a:lnTo>
                  <a:pt x="683831" y="13030"/>
                </a:lnTo>
                <a:lnTo>
                  <a:pt x="728820" y="7718"/>
                </a:lnTo>
                <a:lnTo>
                  <a:pt x="773879" y="3780"/>
                </a:lnTo>
                <a:lnTo>
                  <a:pt x="818976" y="1208"/>
                </a:lnTo>
                <a:lnTo>
                  <a:pt x="864078" y="0"/>
                </a:lnTo>
                <a:lnTo>
                  <a:pt x="909153" y="148"/>
                </a:lnTo>
                <a:lnTo>
                  <a:pt x="954169" y="1650"/>
                </a:lnTo>
                <a:lnTo>
                  <a:pt x="999093" y="4498"/>
                </a:lnTo>
                <a:lnTo>
                  <a:pt x="1043893" y="8690"/>
                </a:lnTo>
                <a:lnTo>
                  <a:pt x="1088536" y="14219"/>
                </a:lnTo>
                <a:lnTo>
                  <a:pt x="1132991" y="21080"/>
                </a:lnTo>
                <a:lnTo>
                  <a:pt x="1177223" y="29269"/>
                </a:lnTo>
                <a:lnTo>
                  <a:pt x="1221202" y="38781"/>
                </a:lnTo>
                <a:lnTo>
                  <a:pt x="1264895" y="49610"/>
                </a:lnTo>
                <a:lnTo>
                  <a:pt x="1308269" y="61752"/>
                </a:lnTo>
                <a:lnTo>
                  <a:pt x="1351292" y="75201"/>
                </a:lnTo>
                <a:lnTo>
                  <a:pt x="1393932" y="89953"/>
                </a:lnTo>
                <a:lnTo>
                  <a:pt x="1436156" y="106003"/>
                </a:lnTo>
                <a:lnTo>
                  <a:pt x="1477931" y="123345"/>
                </a:lnTo>
                <a:lnTo>
                  <a:pt x="1519226" y="141975"/>
                </a:lnTo>
                <a:lnTo>
                  <a:pt x="1560008" y="161887"/>
                </a:lnTo>
                <a:lnTo>
                  <a:pt x="1600245" y="183077"/>
                </a:lnTo>
                <a:lnTo>
                  <a:pt x="1639903" y="205539"/>
                </a:lnTo>
                <a:lnTo>
                  <a:pt x="1678951" y="229269"/>
                </a:lnTo>
                <a:lnTo>
                  <a:pt x="1717357" y="254262"/>
                </a:lnTo>
                <a:lnTo>
                  <a:pt x="1755087" y="280512"/>
                </a:lnTo>
                <a:lnTo>
                  <a:pt x="1792110" y="308014"/>
                </a:lnTo>
                <a:lnTo>
                  <a:pt x="1828393" y="336765"/>
                </a:lnTo>
                <a:lnTo>
                  <a:pt x="1863904" y="366758"/>
                </a:lnTo>
                <a:lnTo>
                  <a:pt x="1898610" y="397988"/>
                </a:lnTo>
                <a:lnTo>
                  <a:pt x="1932479" y="430451"/>
                </a:lnTo>
                <a:lnTo>
                  <a:pt x="1965479" y="464142"/>
                </a:lnTo>
                <a:lnTo>
                  <a:pt x="1997576" y="499056"/>
                </a:lnTo>
                <a:lnTo>
                  <a:pt x="2028740" y="535187"/>
                </a:lnTo>
                <a:lnTo>
                  <a:pt x="2058936" y="572530"/>
                </a:lnTo>
                <a:lnTo>
                  <a:pt x="2088133" y="611081"/>
                </a:lnTo>
                <a:lnTo>
                  <a:pt x="2116898" y="651779"/>
                </a:lnTo>
                <a:lnTo>
                  <a:pt x="2144230" y="693313"/>
                </a:lnTo>
                <a:lnTo>
                  <a:pt x="2170114" y="735645"/>
                </a:lnTo>
                <a:lnTo>
                  <a:pt x="2194539" y="778737"/>
                </a:lnTo>
                <a:lnTo>
                  <a:pt x="2217490" y="822549"/>
                </a:lnTo>
                <a:lnTo>
                  <a:pt x="2238956" y="867043"/>
                </a:lnTo>
                <a:lnTo>
                  <a:pt x="2258922" y="912180"/>
                </a:lnTo>
                <a:lnTo>
                  <a:pt x="2277376" y="957920"/>
                </a:lnTo>
                <a:lnTo>
                  <a:pt x="2294304" y="1004226"/>
                </a:lnTo>
                <a:lnTo>
                  <a:pt x="2309694" y="1051057"/>
                </a:lnTo>
                <a:lnTo>
                  <a:pt x="2323532" y="1098375"/>
                </a:lnTo>
                <a:lnTo>
                  <a:pt x="2335805" y="1146142"/>
                </a:lnTo>
                <a:lnTo>
                  <a:pt x="2346501" y="1194318"/>
                </a:lnTo>
                <a:lnTo>
                  <a:pt x="2355605" y="1242865"/>
                </a:lnTo>
                <a:lnTo>
                  <a:pt x="2363106" y="1291743"/>
                </a:lnTo>
                <a:lnTo>
                  <a:pt x="2368989" y="1340914"/>
                </a:lnTo>
                <a:lnTo>
                  <a:pt x="2373242" y="1390339"/>
                </a:lnTo>
                <a:lnTo>
                  <a:pt x="2375852" y="1439978"/>
                </a:lnTo>
                <a:lnTo>
                  <a:pt x="2376804" y="1489794"/>
                </a:lnTo>
              </a:path>
            </a:pathLst>
          </a:custGeom>
          <a:ln w="127000">
            <a:solidFill>
              <a:srgbClr val="FFC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69A251-F9DE-4C59-AF38-21B112F6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Teden slovenske hrane 2025 - plakat">
            <a:extLst>
              <a:ext uri="{FF2B5EF4-FFF2-40B4-BE49-F238E27FC236}">
                <a16:creationId xmlns:a16="http://schemas.microsoft.com/office/drawing/2014/main" id="{494BC0FD-833E-486E-B92B-BED38F1E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0"/>
            <a:ext cx="9312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5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2439" y="316179"/>
            <a:ext cx="10024161" cy="1321516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lang="sl-SI" sz="4000" b="0" dirty="0">
                <a:latin typeface="Arial"/>
                <a:cs typeface="Arial"/>
              </a:rPr>
              <a:t>NEKAJ PREDLOGOV TRADICIONALNIH SLOVENSKIH ZAJTRKOV</a:t>
            </a:r>
            <a:endParaRPr sz="4000" b="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99488"/>
            <a:ext cx="11515725" cy="4730750"/>
            <a:chOff x="0" y="1999488"/>
            <a:chExt cx="11515725" cy="4730750"/>
          </a:xfrm>
        </p:grpSpPr>
        <p:sp>
          <p:nvSpPr>
            <p:cNvPr id="4" name="object 4"/>
            <p:cNvSpPr/>
            <p:nvPr/>
          </p:nvSpPr>
          <p:spPr>
            <a:xfrm>
              <a:off x="0" y="1999488"/>
              <a:ext cx="11454765" cy="782320"/>
            </a:xfrm>
            <a:custGeom>
              <a:avLst/>
              <a:gdLst/>
              <a:ahLst/>
              <a:cxnLst/>
              <a:rect l="l" t="t" r="r" b="b"/>
              <a:pathLst>
                <a:path w="11454765" h="782319">
                  <a:moveTo>
                    <a:pt x="11454384" y="0"/>
                  </a:moveTo>
                  <a:lnTo>
                    <a:pt x="0" y="0"/>
                  </a:lnTo>
                  <a:lnTo>
                    <a:pt x="0" y="781812"/>
                  </a:lnTo>
                  <a:lnTo>
                    <a:pt x="11454384" y="781812"/>
                  </a:lnTo>
                  <a:lnTo>
                    <a:pt x="114543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88464"/>
              <a:ext cx="11515344" cy="45415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203704"/>
              <a:ext cx="11383010" cy="4267200"/>
            </a:xfrm>
            <a:custGeom>
              <a:avLst/>
              <a:gdLst/>
              <a:ahLst/>
              <a:cxnLst/>
              <a:rect l="l" t="t" r="r" b="b"/>
              <a:pathLst>
                <a:path w="11383010" h="4267200">
                  <a:moveTo>
                    <a:pt x="11382756" y="0"/>
                  </a:moveTo>
                  <a:lnTo>
                    <a:pt x="0" y="0"/>
                  </a:lnTo>
                  <a:lnTo>
                    <a:pt x="0" y="4267200"/>
                  </a:lnTo>
                  <a:lnTo>
                    <a:pt x="11382756" y="4267200"/>
                  </a:lnTo>
                  <a:lnTo>
                    <a:pt x="11382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7390" y="2838630"/>
            <a:ext cx="4262755" cy="30492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104139">
              <a:lnSpc>
                <a:spcPts val="1510"/>
              </a:lnSpc>
              <a:spcBef>
                <a:spcPts val="295"/>
              </a:spcBef>
              <a:buChar char="•"/>
              <a:tabLst>
                <a:tab pos="140970" algn="l"/>
              </a:tabLst>
            </a:pPr>
            <a:r>
              <a:rPr sz="1400" spc="-5" dirty="0">
                <a:latin typeface="Carlito"/>
                <a:cs typeface="Carlito"/>
              </a:rPr>
              <a:t>ajdov kruh, med, </a:t>
            </a:r>
            <a:r>
              <a:rPr sz="1400" dirty="0">
                <a:latin typeface="Carlito"/>
                <a:cs typeface="Carlito"/>
              </a:rPr>
              <a:t>kislo </a:t>
            </a:r>
            <a:r>
              <a:rPr sz="1400" spc="-15" dirty="0">
                <a:latin typeface="Carlito"/>
                <a:cs typeface="Carlito"/>
              </a:rPr>
              <a:t>mleko </a:t>
            </a:r>
            <a:r>
              <a:rPr sz="1400" dirty="0">
                <a:latin typeface="Carlito"/>
                <a:cs typeface="Carlito"/>
              </a:rPr>
              <a:t>ali </a:t>
            </a:r>
            <a:r>
              <a:rPr sz="1400" spc="-10" dirty="0">
                <a:latin typeface="Carlito"/>
                <a:cs typeface="Carlito"/>
              </a:rPr>
              <a:t>navadni </a:t>
            </a:r>
            <a:r>
              <a:rPr sz="1400" spc="-5" dirty="0">
                <a:latin typeface="Carlito"/>
                <a:cs typeface="Carlito"/>
              </a:rPr>
              <a:t>jogurt, </a:t>
            </a:r>
            <a:r>
              <a:rPr sz="1400" spc="-15" dirty="0">
                <a:latin typeface="Carlito"/>
                <a:cs typeface="Carlito"/>
              </a:rPr>
              <a:t>jabolko,  </a:t>
            </a:r>
            <a:r>
              <a:rPr sz="1400" spc="-5" dirty="0">
                <a:latin typeface="Carlito"/>
                <a:cs typeface="Carlito"/>
              </a:rPr>
              <a:t>nesladkan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čaj</a:t>
            </a:r>
            <a:endParaRPr sz="1400">
              <a:latin typeface="Carlito"/>
              <a:cs typeface="Carlito"/>
            </a:endParaRPr>
          </a:p>
          <a:p>
            <a:pPr marL="140335" indent="-128270">
              <a:lnSpc>
                <a:spcPct val="100000"/>
              </a:lnSpc>
              <a:spcBef>
                <a:spcPts val="805"/>
              </a:spcBef>
              <a:buChar char="•"/>
              <a:tabLst>
                <a:tab pos="140970" algn="l"/>
              </a:tabLst>
            </a:pPr>
            <a:r>
              <a:rPr sz="1400" spc="-5" dirty="0">
                <a:latin typeface="Carlito"/>
                <a:cs typeface="Carlito"/>
              </a:rPr>
              <a:t>ovsen kruh, </a:t>
            </a:r>
            <a:r>
              <a:rPr sz="1400" spc="-10" dirty="0">
                <a:latin typeface="Carlito"/>
                <a:cs typeface="Carlito"/>
              </a:rPr>
              <a:t>skuta, korenček, </a:t>
            </a:r>
            <a:r>
              <a:rPr sz="1400" spc="-5" dirty="0">
                <a:latin typeface="Carlito"/>
                <a:cs typeface="Carlito"/>
              </a:rPr>
              <a:t>nesladkan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čaj</a:t>
            </a:r>
            <a:endParaRPr sz="1400">
              <a:latin typeface="Carlito"/>
              <a:cs typeface="Carlito"/>
            </a:endParaRPr>
          </a:p>
          <a:p>
            <a:pPr marL="140335" indent="-128270">
              <a:lnSpc>
                <a:spcPts val="1595"/>
              </a:lnSpc>
              <a:spcBef>
                <a:spcPts val="830"/>
              </a:spcBef>
              <a:buChar char="•"/>
              <a:tabLst>
                <a:tab pos="140970" algn="l"/>
              </a:tabLst>
            </a:pPr>
            <a:r>
              <a:rPr sz="1400" spc="-5" dirty="0">
                <a:latin typeface="Carlito"/>
                <a:cs typeface="Carlito"/>
              </a:rPr>
              <a:t>prosena mlečna kaša </a:t>
            </a:r>
            <a:r>
              <a:rPr sz="1400" dirty="0">
                <a:latin typeface="Carlito"/>
                <a:cs typeface="Carlito"/>
              </a:rPr>
              <a:t>s </a:t>
            </a:r>
            <a:r>
              <a:rPr sz="1400" spc="-5" dirty="0">
                <a:latin typeface="Carlito"/>
                <a:cs typeface="Carlito"/>
              </a:rPr>
              <a:t>suhimi slivami </a:t>
            </a:r>
            <a:r>
              <a:rPr sz="1400" dirty="0">
                <a:latin typeface="Carlito"/>
                <a:cs typeface="Carlito"/>
              </a:rPr>
              <a:t>in </a:t>
            </a:r>
            <a:r>
              <a:rPr sz="1400" spc="-5" dirty="0">
                <a:latin typeface="Carlito"/>
                <a:cs typeface="Carlito"/>
              </a:rPr>
              <a:t>medom, </a:t>
            </a:r>
            <a:r>
              <a:rPr sz="1400" spc="-10" dirty="0">
                <a:latin typeface="Carlito"/>
                <a:cs typeface="Carlito"/>
              </a:rPr>
              <a:t>hruška,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ts val="1595"/>
              </a:lnSpc>
            </a:pPr>
            <a:r>
              <a:rPr sz="1400" spc="-5" dirty="0">
                <a:latin typeface="Carlito"/>
                <a:cs typeface="Carlito"/>
              </a:rPr>
              <a:t>nesladkan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čaj</a:t>
            </a:r>
            <a:endParaRPr sz="1400">
              <a:latin typeface="Carlito"/>
              <a:cs typeface="Carlito"/>
            </a:endParaRPr>
          </a:p>
          <a:p>
            <a:pPr marL="140335" indent="-128270">
              <a:lnSpc>
                <a:spcPct val="100000"/>
              </a:lnSpc>
              <a:spcBef>
                <a:spcPts val="840"/>
              </a:spcBef>
              <a:buChar char="•"/>
              <a:tabLst>
                <a:tab pos="140970" algn="l"/>
              </a:tabLst>
            </a:pPr>
            <a:r>
              <a:rPr sz="1400" spc="-5" dirty="0">
                <a:latin typeface="Carlito"/>
                <a:cs typeface="Carlito"/>
              </a:rPr>
              <a:t>mlečni </a:t>
            </a:r>
            <a:r>
              <a:rPr sz="1400" spc="-15" dirty="0">
                <a:latin typeface="Carlito"/>
                <a:cs typeface="Carlito"/>
              </a:rPr>
              <a:t>zdrob </a:t>
            </a:r>
            <a:r>
              <a:rPr sz="1400" dirty="0">
                <a:latin typeface="Carlito"/>
                <a:cs typeface="Carlito"/>
              </a:rPr>
              <a:t>z </a:t>
            </a:r>
            <a:r>
              <a:rPr sz="1400" spc="-10" dirty="0">
                <a:latin typeface="Carlito"/>
                <a:cs typeface="Carlito"/>
              </a:rPr>
              <a:t>rozinami, </a:t>
            </a:r>
            <a:r>
              <a:rPr sz="1400" spc="-5" dirty="0">
                <a:latin typeface="Carlito"/>
                <a:cs typeface="Carlito"/>
              </a:rPr>
              <a:t>hruška, </a:t>
            </a:r>
            <a:r>
              <a:rPr sz="1400" spc="-10" dirty="0">
                <a:latin typeface="Carlito"/>
                <a:cs typeface="Carlito"/>
              </a:rPr>
              <a:t>nesladkan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čaj</a:t>
            </a:r>
            <a:endParaRPr sz="1400">
              <a:latin typeface="Carlito"/>
              <a:cs typeface="Carlito"/>
            </a:endParaRPr>
          </a:p>
          <a:p>
            <a:pPr marL="140335" indent="-128270">
              <a:lnSpc>
                <a:spcPct val="100000"/>
              </a:lnSpc>
              <a:spcBef>
                <a:spcPts val="830"/>
              </a:spcBef>
              <a:buChar char="•"/>
              <a:tabLst>
                <a:tab pos="140970" algn="l"/>
              </a:tabLst>
            </a:pPr>
            <a:r>
              <a:rPr sz="1400" spc="-10" dirty="0">
                <a:latin typeface="Carlito"/>
                <a:cs typeface="Carlito"/>
              </a:rPr>
              <a:t>polnozrnat </a:t>
            </a:r>
            <a:r>
              <a:rPr sz="1400" spc="-5" dirty="0">
                <a:latin typeface="Carlito"/>
                <a:cs typeface="Carlito"/>
              </a:rPr>
              <a:t>kruh, maslo, marmelada, kaki, nesladkan</a:t>
            </a:r>
            <a:r>
              <a:rPr sz="1400" spc="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čaj</a:t>
            </a:r>
            <a:endParaRPr sz="1400">
              <a:latin typeface="Carlito"/>
              <a:cs typeface="Carlito"/>
            </a:endParaRPr>
          </a:p>
          <a:p>
            <a:pPr marL="140335" indent="-128270">
              <a:lnSpc>
                <a:spcPct val="100000"/>
              </a:lnSpc>
              <a:spcBef>
                <a:spcPts val="825"/>
              </a:spcBef>
              <a:buChar char="•"/>
              <a:tabLst>
                <a:tab pos="140970" algn="l"/>
              </a:tabLst>
            </a:pPr>
            <a:r>
              <a:rPr sz="1400" spc="-5" dirty="0">
                <a:latin typeface="Carlito"/>
                <a:cs typeface="Carlito"/>
              </a:rPr>
              <a:t>polbel kruh, umešano jajce, </a:t>
            </a:r>
            <a:r>
              <a:rPr sz="1400" dirty="0">
                <a:latin typeface="Carlito"/>
                <a:cs typeface="Carlito"/>
              </a:rPr>
              <a:t>kisla </a:t>
            </a:r>
            <a:r>
              <a:rPr sz="1400" spc="-5" dirty="0">
                <a:latin typeface="Carlito"/>
                <a:cs typeface="Carlito"/>
              </a:rPr>
              <a:t>kumarica, nesladkan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čaj</a:t>
            </a:r>
            <a:endParaRPr sz="1400">
              <a:latin typeface="Carlito"/>
              <a:cs typeface="Carlito"/>
            </a:endParaRPr>
          </a:p>
          <a:p>
            <a:pPr marL="140335" indent="-128270">
              <a:lnSpc>
                <a:spcPct val="100000"/>
              </a:lnSpc>
              <a:spcBef>
                <a:spcPts val="844"/>
              </a:spcBef>
              <a:buChar char="•"/>
              <a:tabLst>
                <a:tab pos="140970" algn="l"/>
              </a:tabLst>
            </a:pPr>
            <a:r>
              <a:rPr sz="1400" spc="-10" dirty="0">
                <a:latin typeface="Carlito"/>
                <a:cs typeface="Carlito"/>
              </a:rPr>
              <a:t>polenta </a:t>
            </a:r>
            <a:r>
              <a:rPr sz="1400" dirty="0">
                <a:latin typeface="Carlito"/>
                <a:cs typeface="Carlito"/>
              </a:rPr>
              <a:t>z </a:t>
            </a:r>
            <a:r>
              <a:rPr sz="1400" spc="-10" dirty="0">
                <a:latin typeface="Carlito"/>
                <a:cs typeface="Carlito"/>
              </a:rPr>
              <a:t>mlekom, </a:t>
            </a:r>
            <a:r>
              <a:rPr sz="1400" spc="-5" dirty="0">
                <a:latin typeface="Carlito"/>
                <a:cs typeface="Carlito"/>
              </a:rPr>
              <a:t>slive </a:t>
            </a:r>
            <a:r>
              <a:rPr sz="1400" dirty="0">
                <a:latin typeface="Carlito"/>
                <a:cs typeface="Carlito"/>
              </a:rPr>
              <a:t>ali </a:t>
            </a:r>
            <a:r>
              <a:rPr sz="1400" spc="-10" dirty="0">
                <a:latin typeface="Carlito"/>
                <a:cs typeface="Carlito"/>
              </a:rPr>
              <a:t>kaki</a:t>
            </a:r>
            <a:endParaRPr sz="1400">
              <a:latin typeface="Carlito"/>
              <a:cs typeface="Carlito"/>
            </a:endParaRPr>
          </a:p>
          <a:p>
            <a:pPr marL="12700" marR="419100">
              <a:lnSpc>
                <a:spcPts val="1510"/>
              </a:lnSpc>
              <a:spcBef>
                <a:spcPts val="1019"/>
              </a:spcBef>
              <a:buChar char="•"/>
              <a:tabLst>
                <a:tab pos="140970" algn="l"/>
              </a:tabLst>
            </a:pPr>
            <a:r>
              <a:rPr sz="1400" spc="-5" dirty="0">
                <a:latin typeface="Carlito"/>
                <a:cs typeface="Carlito"/>
              </a:rPr>
              <a:t>ovseni </a:t>
            </a:r>
            <a:r>
              <a:rPr sz="1400" spc="-10" dirty="0">
                <a:latin typeface="Carlito"/>
                <a:cs typeface="Carlito"/>
              </a:rPr>
              <a:t>kosmiči </a:t>
            </a:r>
            <a:r>
              <a:rPr sz="1400" spc="-5" dirty="0">
                <a:latin typeface="Carlito"/>
                <a:cs typeface="Carlito"/>
              </a:rPr>
              <a:t>na mleku </a:t>
            </a:r>
            <a:r>
              <a:rPr sz="1400" dirty="0">
                <a:latin typeface="Carlito"/>
                <a:cs typeface="Carlito"/>
              </a:rPr>
              <a:t>z </a:t>
            </a:r>
            <a:r>
              <a:rPr sz="1400" spc="-5" dirty="0">
                <a:latin typeface="Carlito"/>
                <a:cs typeface="Carlito"/>
              </a:rPr>
              <a:t>mletimi </a:t>
            </a:r>
            <a:r>
              <a:rPr sz="1400" dirty="0">
                <a:latin typeface="Carlito"/>
                <a:cs typeface="Carlito"/>
              </a:rPr>
              <a:t>lešniki, </a:t>
            </a:r>
            <a:r>
              <a:rPr sz="1400" spc="-10" dirty="0">
                <a:latin typeface="Carlito"/>
                <a:cs typeface="Carlito"/>
              </a:rPr>
              <a:t>narezano  </a:t>
            </a:r>
            <a:r>
              <a:rPr sz="1400" spc="-15" dirty="0">
                <a:latin typeface="Carlito"/>
                <a:cs typeface="Carlito"/>
              </a:rPr>
              <a:t>sezonsko </a:t>
            </a:r>
            <a:r>
              <a:rPr sz="1400" spc="-5" dirty="0">
                <a:latin typeface="Carlito"/>
                <a:cs typeface="Carlito"/>
              </a:rPr>
              <a:t>sadje,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5" dirty="0">
                <a:latin typeface="Carlito"/>
                <a:cs typeface="Carlito"/>
              </a:rPr>
              <a:t>voda…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11596" y="1997964"/>
            <a:ext cx="5783580" cy="4200525"/>
            <a:chOff x="5911596" y="1997964"/>
            <a:chExt cx="5783580" cy="4200525"/>
          </a:xfrm>
        </p:grpSpPr>
        <p:sp>
          <p:nvSpPr>
            <p:cNvPr id="9" name="object 9"/>
            <p:cNvSpPr/>
            <p:nvPr/>
          </p:nvSpPr>
          <p:spPr>
            <a:xfrm>
              <a:off x="5911596" y="2484120"/>
              <a:ext cx="5149596" cy="37139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42776" y="1997964"/>
              <a:ext cx="152400" cy="782320"/>
            </a:xfrm>
            <a:custGeom>
              <a:avLst/>
              <a:gdLst/>
              <a:ahLst/>
              <a:cxnLst/>
              <a:rect l="l" t="t" r="r" b="b"/>
              <a:pathLst>
                <a:path w="152400" h="782319">
                  <a:moveTo>
                    <a:pt x="152400" y="0"/>
                  </a:moveTo>
                  <a:lnTo>
                    <a:pt x="0" y="0"/>
                  </a:lnTo>
                  <a:lnTo>
                    <a:pt x="0" y="781812"/>
                  </a:lnTo>
                  <a:lnTo>
                    <a:pt x="152400" y="781812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1570608" y="219456"/>
            <a:ext cx="10621645" cy="6638925"/>
            <a:chOff x="1570608" y="219456"/>
            <a:chExt cx="10621645" cy="6638925"/>
          </a:xfrm>
        </p:grpSpPr>
        <p:sp>
          <p:nvSpPr>
            <p:cNvPr id="4" name="object 4"/>
            <p:cNvSpPr/>
            <p:nvPr/>
          </p:nvSpPr>
          <p:spPr>
            <a:xfrm>
              <a:off x="2769108" y="219456"/>
              <a:ext cx="9423400" cy="6638925"/>
            </a:xfrm>
            <a:custGeom>
              <a:avLst/>
              <a:gdLst/>
              <a:ahLst/>
              <a:cxnLst/>
              <a:rect l="l" t="t" r="r" b="b"/>
              <a:pathLst>
                <a:path w="9423400" h="6638925">
                  <a:moveTo>
                    <a:pt x="5670550" y="0"/>
                  </a:moveTo>
                  <a:lnTo>
                    <a:pt x="5621916" y="202"/>
                  </a:lnTo>
                  <a:lnTo>
                    <a:pt x="5573380" y="810"/>
                  </a:lnTo>
                  <a:lnTo>
                    <a:pt x="5524943" y="1821"/>
                  </a:lnTo>
                  <a:lnTo>
                    <a:pt x="5476607" y="3233"/>
                  </a:lnTo>
                  <a:lnTo>
                    <a:pt x="5428372" y="5046"/>
                  </a:lnTo>
                  <a:lnTo>
                    <a:pt x="5380241" y="7256"/>
                  </a:lnTo>
                  <a:lnTo>
                    <a:pt x="5332215" y="9863"/>
                  </a:lnTo>
                  <a:lnTo>
                    <a:pt x="5284296" y="12866"/>
                  </a:lnTo>
                  <a:lnTo>
                    <a:pt x="5236486" y="16262"/>
                  </a:lnTo>
                  <a:lnTo>
                    <a:pt x="5188785" y="20049"/>
                  </a:lnTo>
                  <a:lnTo>
                    <a:pt x="5141197" y="24227"/>
                  </a:lnTo>
                  <a:lnTo>
                    <a:pt x="5093722" y="28794"/>
                  </a:lnTo>
                  <a:lnTo>
                    <a:pt x="5046362" y="33747"/>
                  </a:lnTo>
                  <a:lnTo>
                    <a:pt x="4999118" y="39086"/>
                  </a:lnTo>
                  <a:lnTo>
                    <a:pt x="4951993" y="44809"/>
                  </a:lnTo>
                  <a:lnTo>
                    <a:pt x="4904988" y="50914"/>
                  </a:lnTo>
                  <a:lnTo>
                    <a:pt x="4858104" y="57400"/>
                  </a:lnTo>
                  <a:lnTo>
                    <a:pt x="4811344" y="64264"/>
                  </a:lnTo>
                  <a:lnTo>
                    <a:pt x="4764708" y="71506"/>
                  </a:lnTo>
                  <a:lnTo>
                    <a:pt x="4718199" y="79123"/>
                  </a:lnTo>
                  <a:lnTo>
                    <a:pt x="4671817" y="87115"/>
                  </a:lnTo>
                  <a:lnTo>
                    <a:pt x="4625565" y="95479"/>
                  </a:lnTo>
                  <a:lnTo>
                    <a:pt x="4579445" y="104214"/>
                  </a:lnTo>
                  <a:lnTo>
                    <a:pt x="4533457" y="113318"/>
                  </a:lnTo>
                  <a:lnTo>
                    <a:pt x="4487604" y="122790"/>
                  </a:lnTo>
                  <a:lnTo>
                    <a:pt x="4441887" y="132627"/>
                  </a:lnTo>
                  <a:lnTo>
                    <a:pt x="4396308" y="142830"/>
                  </a:lnTo>
                  <a:lnTo>
                    <a:pt x="4350868" y="153395"/>
                  </a:lnTo>
                  <a:lnTo>
                    <a:pt x="4305569" y="164321"/>
                  </a:lnTo>
                  <a:lnTo>
                    <a:pt x="4260413" y="175607"/>
                  </a:lnTo>
                  <a:lnTo>
                    <a:pt x="4215401" y="187251"/>
                  </a:lnTo>
                  <a:lnTo>
                    <a:pt x="4170535" y="199251"/>
                  </a:lnTo>
                  <a:lnTo>
                    <a:pt x="4125816" y="211606"/>
                  </a:lnTo>
                  <a:lnTo>
                    <a:pt x="4081247" y="224314"/>
                  </a:lnTo>
                  <a:lnTo>
                    <a:pt x="4036828" y="237373"/>
                  </a:lnTo>
                  <a:lnTo>
                    <a:pt x="3992561" y="250783"/>
                  </a:lnTo>
                  <a:lnTo>
                    <a:pt x="3948449" y="264540"/>
                  </a:lnTo>
                  <a:lnTo>
                    <a:pt x="3904492" y="278645"/>
                  </a:lnTo>
                  <a:lnTo>
                    <a:pt x="3860693" y="293094"/>
                  </a:lnTo>
                  <a:lnTo>
                    <a:pt x="3817052" y="307887"/>
                  </a:lnTo>
                  <a:lnTo>
                    <a:pt x="3773572" y="323022"/>
                  </a:lnTo>
                  <a:lnTo>
                    <a:pt x="3730254" y="338497"/>
                  </a:lnTo>
                  <a:lnTo>
                    <a:pt x="3687099" y="354310"/>
                  </a:lnTo>
                  <a:lnTo>
                    <a:pt x="3644110" y="370460"/>
                  </a:lnTo>
                  <a:lnTo>
                    <a:pt x="3601288" y="386946"/>
                  </a:lnTo>
                  <a:lnTo>
                    <a:pt x="3558635" y="403766"/>
                  </a:lnTo>
                  <a:lnTo>
                    <a:pt x="3516152" y="420918"/>
                  </a:lnTo>
                  <a:lnTo>
                    <a:pt x="3473840" y="438400"/>
                  </a:lnTo>
                  <a:lnTo>
                    <a:pt x="3431702" y="456211"/>
                  </a:lnTo>
                  <a:lnTo>
                    <a:pt x="3389740" y="474350"/>
                  </a:lnTo>
                  <a:lnTo>
                    <a:pt x="3347954" y="492814"/>
                  </a:lnTo>
                  <a:lnTo>
                    <a:pt x="3306346" y="511602"/>
                  </a:lnTo>
                  <a:lnTo>
                    <a:pt x="3264918" y="530713"/>
                  </a:lnTo>
                  <a:lnTo>
                    <a:pt x="3223672" y="550144"/>
                  </a:lnTo>
                  <a:lnTo>
                    <a:pt x="3182609" y="569895"/>
                  </a:lnTo>
                  <a:lnTo>
                    <a:pt x="3141731" y="589963"/>
                  </a:lnTo>
                  <a:lnTo>
                    <a:pt x="3101040" y="610348"/>
                  </a:lnTo>
                  <a:lnTo>
                    <a:pt x="3060536" y="631046"/>
                  </a:lnTo>
                  <a:lnTo>
                    <a:pt x="3020222" y="652058"/>
                  </a:lnTo>
                  <a:lnTo>
                    <a:pt x="2980100" y="673381"/>
                  </a:lnTo>
                  <a:lnTo>
                    <a:pt x="2940171" y="695013"/>
                  </a:lnTo>
                  <a:lnTo>
                    <a:pt x="2900436" y="716953"/>
                  </a:lnTo>
                  <a:lnTo>
                    <a:pt x="2860897" y="739200"/>
                  </a:lnTo>
                  <a:lnTo>
                    <a:pt x="2821556" y="761751"/>
                  </a:lnTo>
                  <a:lnTo>
                    <a:pt x="2782415" y="784605"/>
                  </a:lnTo>
                  <a:lnTo>
                    <a:pt x="2743475" y="807761"/>
                  </a:lnTo>
                  <a:lnTo>
                    <a:pt x="2704737" y="831217"/>
                  </a:lnTo>
                  <a:lnTo>
                    <a:pt x="2666204" y="854971"/>
                  </a:lnTo>
                  <a:lnTo>
                    <a:pt x="2627877" y="879021"/>
                  </a:lnTo>
                  <a:lnTo>
                    <a:pt x="2589757" y="903367"/>
                  </a:lnTo>
                  <a:lnTo>
                    <a:pt x="2551846" y="928006"/>
                  </a:lnTo>
                  <a:lnTo>
                    <a:pt x="2514147" y="952936"/>
                  </a:lnTo>
                  <a:lnTo>
                    <a:pt x="2476659" y="978157"/>
                  </a:lnTo>
                  <a:lnTo>
                    <a:pt x="2439386" y="1003667"/>
                  </a:lnTo>
                  <a:lnTo>
                    <a:pt x="2402329" y="1029463"/>
                  </a:lnTo>
                  <a:lnTo>
                    <a:pt x="2365489" y="1055545"/>
                  </a:lnTo>
                  <a:lnTo>
                    <a:pt x="2328867" y="1081911"/>
                  </a:lnTo>
                  <a:lnTo>
                    <a:pt x="2292467" y="1108559"/>
                  </a:lnTo>
                  <a:lnTo>
                    <a:pt x="2256288" y="1135487"/>
                  </a:lnTo>
                  <a:lnTo>
                    <a:pt x="2220334" y="1162694"/>
                  </a:lnTo>
                  <a:lnTo>
                    <a:pt x="2184605" y="1190178"/>
                  </a:lnTo>
                  <a:lnTo>
                    <a:pt x="2149103" y="1217938"/>
                  </a:lnTo>
                  <a:lnTo>
                    <a:pt x="2113829" y="1245972"/>
                  </a:lnTo>
                  <a:lnTo>
                    <a:pt x="2078786" y="1274279"/>
                  </a:lnTo>
                  <a:lnTo>
                    <a:pt x="2043975" y="1302856"/>
                  </a:lnTo>
                  <a:lnTo>
                    <a:pt x="2009397" y="1331702"/>
                  </a:lnTo>
                  <a:lnTo>
                    <a:pt x="1975055" y="1360816"/>
                  </a:lnTo>
                  <a:lnTo>
                    <a:pt x="1940949" y="1390196"/>
                  </a:lnTo>
                  <a:lnTo>
                    <a:pt x="1907082" y="1419841"/>
                  </a:lnTo>
                  <a:lnTo>
                    <a:pt x="1873455" y="1449748"/>
                  </a:lnTo>
                  <a:lnTo>
                    <a:pt x="1840069" y="1479916"/>
                  </a:lnTo>
                  <a:lnTo>
                    <a:pt x="1806927" y="1510344"/>
                  </a:lnTo>
                  <a:lnTo>
                    <a:pt x="1774030" y="1541030"/>
                  </a:lnTo>
                  <a:lnTo>
                    <a:pt x="1741379" y="1571972"/>
                  </a:lnTo>
                  <a:lnTo>
                    <a:pt x="1708977" y="1603168"/>
                  </a:lnTo>
                  <a:lnTo>
                    <a:pt x="1676824" y="1634618"/>
                  </a:lnTo>
                  <a:lnTo>
                    <a:pt x="1644923" y="1666319"/>
                  </a:lnTo>
                  <a:lnTo>
                    <a:pt x="1613275" y="1698271"/>
                  </a:lnTo>
                  <a:lnTo>
                    <a:pt x="1581881" y="1730470"/>
                  </a:lnTo>
                  <a:lnTo>
                    <a:pt x="1550744" y="1762916"/>
                  </a:lnTo>
                  <a:lnTo>
                    <a:pt x="1519864" y="1795607"/>
                  </a:lnTo>
                  <a:lnTo>
                    <a:pt x="1489245" y="1828541"/>
                  </a:lnTo>
                  <a:lnTo>
                    <a:pt x="1458886" y="1861717"/>
                  </a:lnTo>
                  <a:lnTo>
                    <a:pt x="1428790" y="1895133"/>
                  </a:lnTo>
                  <a:lnTo>
                    <a:pt x="1398959" y="1928788"/>
                  </a:lnTo>
                  <a:lnTo>
                    <a:pt x="1369393" y="1962679"/>
                  </a:lnTo>
                  <a:lnTo>
                    <a:pt x="1340096" y="1996806"/>
                  </a:lnTo>
                  <a:lnTo>
                    <a:pt x="1311067" y="2031167"/>
                  </a:lnTo>
                  <a:lnTo>
                    <a:pt x="1282310" y="2065760"/>
                  </a:lnTo>
                  <a:lnTo>
                    <a:pt x="1253824" y="2100583"/>
                  </a:lnTo>
                  <a:lnTo>
                    <a:pt x="1225614" y="2135635"/>
                  </a:lnTo>
                  <a:lnTo>
                    <a:pt x="1197679" y="2170914"/>
                  </a:lnTo>
                  <a:lnTo>
                    <a:pt x="1170021" y="2206419"/>
                  </a:lnTo>
                  <a:lnTo>
                    <a:pt x="1142642" y="2242148"/>
                  </a:lnTo>
                  <a:lnTo>
                    <a:pt x="1115544" y="2278100"/>
                  </a:lnTo>
                  <a:lnTo>
                    <a:pt x="1088728" y="2314272"/>
                  </a:lnTo>
                  <a:lnTo>
                    <a:pt x="1062197" y="2350663"/>
                  </a:lnTo>
                  <a:lnTo>
                    <a:pt x="1035950" y="2387272"/>
                  </a:lnTo>
                  <a:lnTo>
                    <a:pt x="1009991" y="2424097"/>
                  </a:lnTo>
                  <a:lnTo>
                    <a:pt x="984321" y="2461136"/>
                  </a:lnTo>
                  <a:lnTo>
                    <a:pt x="958941" y="2498388"/>
                  </a:lnTo>
                  <a:lnTo>
                    <a:pt x="933853" y="2535851"/>
                  </a:lnTo>
                  <a:lnTo>
                    <a:pt x="909058" y="2573523"/>
                  </a:lnTo>
                  <a:lnTo>
                    <a:pt x="884559" y="2611404"/>
                  </a:lnTo>
                  <a:lnTo>
                    <a:pt x="860357" y="2649490"/>
                  </a:lnTo>
                  <a:lnTo>
                    <a:pt x="836453" y="2687782"/>
                  </a:lnTo>
                  <a:lnTo>
                    <a:pt x="812850" y="2726276"/>
                  </a:lnTo>
                  <a:lnTo>
                    <a:pt x="789548" y="2764972"/>
                  </a:lnTo>
                  <a:lnTo>
                    <a:pt x="766550" y="2803867"/>
                  </a:lnTo>
                  <a:lnTo>
                    <a:pt x="743856" y="2842961"/>
                  </a:lnTo>
                  <a:lnTo>
                    <a:pt x="721470" y="2882251"/>
                  </a:lnTo>
                  <a:lnTo>
                    <a:pt x="699391" y="2921737"/>
                  </a:lnTo>
                  <a:lnTo>
                    <a:pt x="677623" y="2961415"/>
                  </a:lnTo>
                  <a:lnTo>
                    <a:pt x="656165" y="3001286"/>
                  </a:lnTo>
                  <a:lnTo>
                    <a:pt x="635021" y="3041346"/>
                  </a:lnTo>
                  <a:lnTo>
                    <a:pt x="614192" y="3081595"/>
                  </a:lnTo>
                  <a:lnTo>
                    <a:pt x="593679" y="3122031"/>
                  </a:lnTo>
                  <a:lnTo>
                    <a:pt x="573484" y="3162652"/>
                  </a:lnTo>
                  <a:lnTo>
                    <a:pt x="553609" y="3203457"/>
                  </a:lnTo>
                  <a:lnTo>
                    <a:pt x="534055" y="3244444"/>
                  </a:lnTo>
                  <a:lnTo>
                    <a:pt x="514824" y="3285612"/>
                  </a:lnTo>
                  <a:lnTo>
                    <a:pt x="495918" y="3326958"/>
                  </a:lnTo>
                  <a:lnTo>
                    <a:pt x="477337" y="3368481"/>
                  </a:lnTo>
                  <a:lnTo>
                    <a:pt x="459084" y="3410180"/>
                  </a:lnTo>
                  <a:lnTo>
                    <a:pt x="441161" y="3452053"/>
                  </a:lnTo>
                  <a:lnTo>
                    <a:pt x="423568" y="3494099"/>
                  </a:lnTo>
                  <a:lnTo>
                    <a:pt x="406309" y="3536315"/>
                  </a:lnTo>
                  <a:lnTo>
                    <a:pt x="389383" y="3578700"/>
                  </a:lnTo>
                  <a:lnTo>
                    <a:pt x="372793" y="3621253"/>
                  </a:lnTo>
                  <a:lnTo>
                    <a:pt x="356541" y="3663972"/>
                  </a:lnTo>
                  <a:lnTo>
                    <a:pt x="340628" y="3706855"/>
                  </a:lnTo>
                  <a:lnTo>
                    <a:pt x="325056" y="3749901"/>
                  </a:lnTo>
                  <a:lnTo>
                    <a:pt x="309826" y="3793108"/>
                  </a:lnTo>
                  <a:lnTo>
                    <a:pt x="294940" y="3836474"/>
                  </a:lnTo>
                  <a:lnTo>
                    <a:pt x="280399" y="3879998"/>
                  </a:lnTo>
                  <a:lnTo>
                    <a:pt x="266206" y="3923678"/>
                  </a:lnTo>
                  <a:lnTo>
                    <a:pt x="252362" y="3967513"/>
                  </a:lnTo>
                  <a:lnTo>
                    <a:pt x="238868" y="4011501"/>
                  </a:lnTo>
                  <a:lnTo>
                    <a:pt x="225726" y="4055641"/>
                  </a:lnTo>
                  <a:lnTo>
                    <a:pt x="212938" y="4099930"/>
                  </a:lnTo>
                  <a:lnTo>
                    <a:pt x="200505" y="4144367"/>
                  </a:lnTo>
                  <a:lnTo>
                    <a:pt x="188430" y="4188951"/>
                  </a:lnTo>
                  <a:lnTo>
                    <a:pt x="176713" y="4233680"/>
                  </a:lnTo>
                  <a:lnTo>
                    <a:pt x="165356" y="4278552"/>
                  </a:lnTo>
                  <a:lnTo>
                    <a:pt x="154361" y="4323566"/>
                  </a:lnTo>
                  <a:lnTo>
                    <a:pt x="143729" y="4368720"/>
                  </a:lnTo>
                  <a:lnTo>
                    <a:pt x="133462" y="4414013"/>
                  </a:lnTo>
                  <a:lnTo>
                    <a:pt x="123563" y="4459442"/>
                  </a:lnTo>
                  <a:lnTo>
                    <a:pt x="114031" y="4505007"/>
                  </a:lnTo>
                  <a:lnTo>
                    <a:pt x="104870" y="4550705"/>
                  </a:lnTo>
                  <a:lnTo>
                    <a:pt x="96080" y="4596535"/>
                  </a:lnTo>
                  <a:lnTo>
                    <a:pt x="87663" y="4642496"/>
                  </a:lnTo>
                  <a:lnTo>
                    <a:pt x="79621" y="4688586"/>
                  </a:lnTo>
                  <a:lnTo>
                    <a:pt x="71956" y="4734802"/>
                  </a:lnTo>
                  <a:lnTo>
                    <a:pt x="64668" y="4781144"/>
                  </a:lnTo>
                  <a:lnTo>
                    <a:pt x="57761" y="4827611"/>
                  </a:lnTo>
                  <a:lnTo>
                    <a:pt x="51235" y="4874199"/>
                  </a:lnTo>
                  <a:lnTo>
                    <a:pt x="45091" y="4920909"/>
                  </a:lnTo>
                  <a:lnTo>
                    <a:pt x="39332" y="4967737"/>
                  </a:lnTo>
                  <a:lnTo>
                    <a:pt x="33960" y="5014683"/>
                  </a:lnTo>
                  <a:lnTo>
                    <a:pt x="28975" y="5061745"/>
                  </a:lnTo>
                  <a:lnTo>
                    <a:pt x="24380" y="5108921"/>
                  </a:lnTo>
                  <a:lnTo>
                    <a:pt x="20176" y="5156210"/>
                  </a:lnTo>
                  <a:lnTo>
                    <a:pt x="16364" y="5203609"/>
                  </a:lnTo>
                  <a:lnTo>
                    <a:pt x="12947" y="5251119"/>
                  </a:lnTo>
                  <a:lnTo>
                    <a:pt x="9926" y="5298736"/>
                  </a:lnTo>
                  <a:lnTo>
                    <a:pt x="7302" y="5346459"/>
                  </a:lnTo>
                  <a:lnTo>
                    <a:pt x="5077" y="5394287"/>
                  </a:lnTo>
                  <a:lnTo>
                    <a:pt x="3254" y="5442218"/>
                  </a:lnTo>
                  <a:lnTo>
                    <a:pt x="1832" y="5490250"/>
                  </a:lnTo>
                  <a:lnTo>
                    <a:pt x="815" y="5538382"/>
                  </a:lnTo>
                  <a:lnTo>
                    <a:pt x="204" y="5586612"/>
                  </a:lnTo>
                  <a:lnTo>
                    <a:pt x="0" y="5634939"/>
                  </a:lnTo>
                  <a:lnTo>
                    <a:pt x="231" y="5686371"/>
                  </a:lnTo>
                  <a:lnTo>
                    <a:pt x="925" y="5737695"/>
                  </a:lnTo>
                  <a:lnTo>
                    <a:pt x="2078" y="5788907"/>
                  </a:lnTo>
                  <a:lnTo>
                    <a:pt x="3689" y="5840005"/>
                  </a:lnTo>
                  <a:lnTo>
                    <a:pt x="5755" y="5890989"/>
                  </a:lnTo>
                  <a:lnTo>
                    <a:pt x="8274" y="5941855"/>
                  </a:lnTo>
                  <a:lnTo>
                    <a:pt x="11245" y="5992603"/>
                  </a:lnTo>
                  <a:lnTo>
                    <a:pt x="14664" y="6043229"/>
                  </a:lnTo>
                  <a:lnTo>
                    <a:pt x="18530" y="6093732"/>
                  </a:lnTo>
                  <a:lnTo>
                    <a:pt x="22840" y="6144110"/>
                  </a:lnTo>
                  <a:lnTo>
                    <a:pt x="27593" y="6194361"/>
                  </a:lnTo>
                  <a:lnTo>
                    <a:pt x="32786" y="6244483"/>
                  </a:lnTo>
                  <a:lnTo>
                    <a:pt x="38417" y="6294475"/>
                  </a:lnTo>
                  <a:lnTo>
                    <a:pt x="44484" y="6344333"/>
                  </a:lnTo>
                  <a:lnTo>
                    <a:pt x="50984" y="6394056"/>
                  </a:lnTo>
                  <a:lnTo>
                    <a:pt x="57916" y="6443643"/>
                  </a:lnTo>
                  <a:lnTo>
                    <a:pt x="65278" y="6493090"/>
                  </a:lnTo>
                  <a:lnTo>
                    <a:pt x="91440" y="6638544"/>
                  </a:lnTo>
                  <a:lnTo>
                    <a:pt x="9422892" y="6638544"/>
                  </a:lnTo>
                  <a:lnTo>
                    <a:pt x="9422892" y="1411986"/>
                  </a:lnTo>
                  <a:lnTo>
                    <a:pt x="9277477" y="1286764"/>
                  </a:lnTo>
                  <a:lnTo>
                    <a:pt x="9239641" y="1256003"/>
                  </a:lnTo>
                  <a:lnTo>
                    <a:pt x="9201535" y="1225560"/>
                  </a:lnTo>
                  <a:lnTo>
                    <a:pt x="9163160" y="1195439"/>
                  </a:lnTo>
                  <a:lnTo>
                    <a:pt x="9124519" y="1165640"/>
                  </a:lnTo>
                  <a:lnTo>
                    <a:pt x="9085614" y="1136166"/>
                  </a:lnTo>
                  <a:lnTo>
                    <a:pt x="9046446" y="1107019"/>
                  </a:lnTo>
                  <a:lnTo>
                    <a:pt x="9007018" y="1078200"/>
                  </a:lnTo>
                  <a:lnTo>
                    <a:pt x="8967332" y="1049713"/>
                  </a:lnTo>
                  <a:lnTo>
                    <a:pt x="8927389" y="1021559"/>
                  </a:lnTo>
                  <a:lnTo>
                    <a:pt x="8887192" y="993739"/>
                  </a:lnTo>
                  <a:lnTo>
                    <a:pt x="8846744" y="966257"/>
                  </a:lnTo>
                  <a:lnTo>
                    <a:pt x="8806045" y="939114"/>
                  </a:lnTo>
                  <a:lnTo>
                    <a:pt x="8765099" y="912312"/>
                  </a:lnTo>
                  <a:lnTo>
                    <a:pt x="8723906" y="885854"/>
                  </a:lnTo>
                  <a:lnTo>
                    <a:pt x="8682470" y="859740"/>
                  </a:lnTo>
                  <a:lnTo>
                    <a:pt x="8640792" y="833974"/>
                  </a:lnTo>
                  <a:lnTo>
                    <a:pt x="8598874" y="808557"/>
                  </a:lnTo>
                  <a:lnTo>
                    <a:pt x="8556719" y="783492"/>
                  </a:lnTo>
                  <a:lnTo>
                    <a:pt x="8514328" y="758780"/>
                  </a:lnTo>
                  <a:lnTo>
                    <a:pt x="8471704" y="734423"/>
                  </a:lnTo>
                  <a:lnTo>
                    <a:pt x="8428848" y="710425"/>
                  </a:lnTo>
                  <a:lnTo>
                    <a:pt x="8385763" y="686785"/>
                  </a:lnTo>
                  <a:lnTo>
                    <a:pt x="8342451" y="663508"/>
                  </a:lnTo>
                  <a:lnTo>
                    <a:pt x="8298913" y="640594"/>
                  </a:lnTo>
                  <a:lnTo>
                    <a:pt x="8255152" y="618045"/>
                  </a:lnTo>
                  <a:lnTo>
                    <a:pt x="8211170" y="595865"/>
                  </a:lnTo>
                  <a:lnTo>
                    <a:pt x="8166969" y="574054"/>
                  </a:lnTo>
                  <a:lnTo>
                    <a:pt x="8122551" y="552615"/>
                  </a:lnTo>
                  <a:lnTo>
                    <a:pt x="8077919" y="531550"/>
                  </a:lnTo>
                  <a:lnTo>
                    <a:pt x="8033073" y="510861"/>
                  </a:lnTo>
                  <a:lnTo>
                    <a:pt x="7988016" y="490550"/>
                  </a:lnTo>
                  <a:lnTo>
                    <a:pt x="7942751" y="470619"/>
                  </a:lnTo>
                  <a:lnTo>
                    <a:pt x="7897279" y="451070"/>
                  </a:lnTo>
                  <a:lnTo>
                    <a:pt x="7851602" y="431905"/>
                  </a:lnTo>
                  <a:lnTo>
                    <a:pt x="7805723" y="413127"/>
                  </a:lnTo>
                  <a:lnTo>
                    <a:pt x="7759643" y="394737"/>
                  </a:lnTo>
                  <a:lnTo>
                    <a:pt x="7713365" y="376736"/>
                  </a:lnTo>
                  <a:lnTo>
                    <a:pt x="7666891" y="359129"/>
                  </a:lnTo>
                  <a:lnTo>
                    <a:pt x="7620222" y="341915"/>
                  </a:lnTo>
                  <a:lnTo>
                    <a:pt x="7573361" y="325098"/>
                  </a:lnTo>
                  <a:lnTo>
                    <a:pt x="7526309" y="308680"/>
                  </a:lnTo>
                  <a:lnTo>
                    <a:pt x="7479070" y="292662"/>
                  </a:lnTo>
                  <a:lnTo>
                    <a:pt x="7431644" y="277046"/>
                  </a:lnTo>
                  <a:lnTo>
                    <a:pt x="7384035" y="261835"/>
                  </a:lnTo>
                  <a:lnTo>
                    <a:pt x="7336244" y="247031"/>
                  </a:lnTo>
                  <a:lnTo>
                    <a:pt x="7288272" y="232635"/>
                  </a:lnTo>
                  <a:lnTo>
                    <a:pt x="7240123" y="218650"/>
                  </a:lnTo>
                  <a:lnTo>
                    <a:pt x="7191798" y="205078"/>
                  </a:lnTo>
                  <a:lnTo>
                    <a:pt x="7143300" y="191921"/>
                  </a:lnTo>
                  <a:lnTo>
                    <a:pt x="7094629" y="179180"/>
                  </a:lnTo>
                  <a:lnTo>
                    <a:pt x="7045790" y="166859"/>
                  </a:lnTo>
                  <a:lnTo>
                    <a:pt x="6996782" y="154958"/>
                  </a:lnTo>
                  <a:lnTo>
                    <a:pt x="6947610" y="143481"/>
                  </a:lnTo>
                  <a:lnTo>
                    <a:pt x="6898273" y="132428"/>
                  </a:lnTo>
                  <a:lnTo>
                    <a:pt x="6848776" y="121803"/>
                  </a:lnTo>
                  <a:lnTo>
                    <a:pt x="6799119" y="111606"/>
                  </a:lnTo>
                  <a:lnTo>
                    <a:pt x="6749305" y="101841"/>
                  </a:lnTo>
                  <a:lnTo>
                    <a:pt x="6699336" y="92509"/>
                  </a:lnTo>
                  <a:lnTo>
                    <a:pt x="6649214" y="83613"/>
                  </a:lnTo>
                  <a:lnTo>
                    <a:pt x="6598941" y="75153"/>
                  </a:lnTo>
                  <a:lnTo>
                    <a:pt x="6548519" y="67133"/>
                  </a:lnTo>
                  <a:lnTo>
                    <a:pt x="6497950" y="59555"/>
                  </a:lnTo>
                  <a:lnTo>
                    <a:pt x="6447236" y="52420"/>
                  </a:lnTo>
                  <a:lnTo>
                    <a:pt x="6396379" y="45730"/>
                  </a:lnTo>
                  <a:lnTo>
                    <a:pt x="6345382" y="39488"/>
                  </a:lnTo>
                  <a:lnTo>
                    <a:pt x="6294246" y="33696"/>
                  </a:lnTo>
                  <a:lnTo>
                    <a:pt x="6242973" y="28355"/>
                  </a:lnTo>
                  <a:lnTo>
                    <a:pt x="6191566" y="23468"/>
                  </a:lnTo>
                  <a:lnTo>
                    <a:pt x="6140026" y="19037"/>
                  </a:lnTo>
                  <a:lnTo>
                    <a:pt x="6088356" y="15063"/>
                  </a:lnTo>
                  <a:lnTo>
                    <a:pt x="6036558" y="11549"/>
                  </a:lnTo>
                  <a:lnTo>
                    <a:pt x="5984633" y="8497"/>
                  </a:lnTo>
                  <a:lnTo>
                    <a:pt x="5932585" y="5909"/>
                  </a:lnTo>
                  <a:lnTo>
                    <a:pt x="5880414" y="3787"/>
                  </a:lnTo>
                  <a:lnTo>
                    <a:pt x="5828123" y="2133"/>
                  </a:lnTo>
                  <a:lnTo>
                    <a:pt x="5775714" y="949"/>
                  </a:lnTo>
                  <a:lnTo>
                    <a:pt x="5723188" y="237"/>
                  </a:lnTo>
                  <a:lnTo>
                    <a:pt x="5670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209800" y="2100072"/>
              <a:ext cx="1941830" cy="1889760"/>
            </a:xfrm>
            <a:custGeom>
              <a:avLst/>
              <a:gdLst/>
              <a:ahLst/>
              <a:cxnLst/>
              <a:rect l="l" t="t" r="r" b="b"/>
              <a:pathLst>
                <a:path w="1941829" h="1889760">
                  <a:moveTo>
                    <a:pt x="970788" y="0"/>
                  </a:moveTo>
                  <a:lnTo>
                    <a:pt x="922332" y="1156"/>
                  </a:lnTo>
                  <a:lnTo>
                    <a:pt x="874491" y="4589"/>
                  </a:lnTo>
                  <a:lnTo>
                    <a:pt x="827322" y="10244"/>
                  </a:lnTo>
                  <a:lnTo>
                    <a:pt x="780879" y="18068"/>
                  </a:lnTo>
                  <a:lnTo>
                    <a:pt x="735218" y="28007"/>
                  </a:lnTo>
                  <a:lnTo>
                    <a:pt x="690396" y="40005"/>
                  </a:lnTo>
                  <a:lnTo>
                    <a:pt x="646466" y="54009"/>
                  </a:lnTo>
                  <a:lnTo>
                    <a:pt x="603485" y="69965"/>
                  </a:lnTo>
                  <a:lnTo>
                    <a:pt x="561509" y="87819"/>
                  </a:lnTo>
                  <a:lnTo>
                    <a:pt x="520593" y="107516"/>
                  </a:lnTo>
                  <a:lnTo>
                    <a:pt x="480793" y="129003"/>
                  </a:lnTo>
                  <a:lnTo>
                    <a:pt x="442164" y="152225"/>
                  </a:lnTo>
                  <a:lnTo>
                    <a:pt x="404763" y="177129"/>
                  </a:lnTo>
                  <a:lnTo>
                    <a:pt x="368643" y="203659"/>
                  </a:lnTo>
                  <a:lnTo>
                    <a:pt x="333862" y="231763"/>
                  </a:lnTo>
                  <a:lnTo>
                    <a:pt x="300474" y="261385"/>
                  </a:lnTo>
                  <a:lnTo>
                    <a:pt x="268536" y="292471"/>
                  </a:lnTo>
                  <a:lnTo>
                    <a:pt x="238103" y="324969"/>
                  </a:lnTo>
                  <a:lnTo>
                    <a:pt x="209230" y="358822"/>
                  </a:lnTo>
                  <a:lnTo>
                    <a:pt x="181974" y="393978"/>
                  </a:lnTo>
                  <a:lnTo>
                    <a:pt x="156389" y="430382"/>
                  </a:lnTo>
                  <a:lnTo>
                    <a:pt x="132531" y="467980"/>
                  </a:lnTo>
                  <a:lnTo>
                    <a:pt x="110456" y="506718"/>
                  </a:lnTo>
                  <a:lnTo>
                    <a:pt x="90220" y="546542"/>
                  </a:lnTo>
                  <a:lnTo>
                    <a:pt x="71878" y="587397"/>
                  </a:lnTo>
                  <a:lnTo>
                    <a:pt x="55485" y="629230"/>
                  </a:lnTo>
                  <a:lnTo>
                    <a:pt x="41098" y="671986"/>
                  </a:lnTo>
                  <a:lnTo>
                    <a:pt x="28772" y="715611"/>
                  </a:lnTo>
                  <a:lnTo>
                    <a:pt x="18562" y="760051"/>
                  </a:lnTo>
                  <a:lnTo>
                    <a:pt x="10524" y="805252"/>
                  </a:lnTo>
                  <a:lnTo>
                    <a:pt x="4714" y="851160"/>
                  </a:lnTo>
                  <a:lnTo>
                    <a:pt x="1187" y="897720"/>
                  </a:lnTo>
                  <a:lnTo>
                    <a:pt x="0" y="944879"/>
                  </a:lnTo>
                  <a:lnTo>
                    <a:pt x="1187" y="992039"/>
                  </a:lnTo>
                  <a:lnTo>
                    <a:pt x="4714" y="1038599"/>
                  </a:lnTo>
                  <a:lnTo>
                    <a:pt x="10524" y="1084507"/>
                  </a:lnTo>
                  <a:lnTo>
                    <a:pt x="18562" y="1129708"/>
                  </a:lnTo>
                  <a:lnTo>
                    <a:pt x="28772" y="1174148"/>
                  </a:lnTo>
                  <a:lnTo>
                    <a:pt x="41098" y="1217773"/>
                  </a:lnTo>
                  <a:lnTo>
                    <a:pt x="55485" y="1260529"/>
                  </a:lnTo>
                  <a:lnTo>
                    <a:pt x="71878" y="1302362"/>
                  </a:lnTo>
                  <a:lnTo>
                    <a:pt x="90220" y="1343217"/>
                  </a:lnTo>
                  <a:lnTo>
                    <a:pt x="110456" y="1383041"/>
                  </a:lnTo>
                  <a:lnTo>
                    <a:pt x="132531" y="1421779"/>
                  </a:lnTo>
                  <a:lnTo>
                    <a:pt x="156389" y="1459377"/>
                  </a:lnTo>
                  <a:lnTo>
                    <a:pt x="181974" y="1495781"/>
                  </a:lnTo>
                  <a:lnTo>
                    <a:pt x="209230" y="1530937"/>
                  </a:lnTo>
                  <a:lnTo>
                    <a:pt x="238103" y="1564790"/>
                  </a:lnTo>
                  <a:lnTo>
                    <a:pt x="268536" y="1597288"/>
                  </a:lnTo>
                  <a:lnTo>
                    <a:pt x="300474" y="1628374"/>
                  </a:lnTo>
                  <a:lnTo>
                    <a:pt x="333862" y="1657996"/>
                  </a:lnTo>
                  <a:lnTo>
                    <a:pt x="368643" y="1686100"/>
                  </a:lnTo>
                  <a:lnTo>
                    <a:pt x="404763" y="1712630"/>
                  </a:lnTo>
                  <a:lnTo>
                    <a:pt x="442164" y="1737534"/>
                  </a:lnTo>
                  <a:lnTo>
                    <a:pt x="480793" y="1760756"/>
                  </a:lnTo>
                  <a:lnTo>
                    <a:pt x="520593" y="1782243"/>
                  </a:lnTo>
                  <a:lnTo>
                    <a:pt x="561509" y="1801940"/>
                  </a:lnTo>
                  <a:lnTo>
                    <a:pt x="603485" y="1819794"/>
                  </a:lnTo>
                  <a:lnTo>
                    <a:pt x="646466" y="1835750"/>
                  </a:lnTo>
                  <a:lnTo>
                    <a:pt x="690396" y="1849754"/>
                  </a:lnTo>
                  <a:lnTo>
                    <a:pt x="735218" y="1861752"/>
                  </a:lnTo>
                  <a:lnTo>
                    <a:pt x="780879" y="1871691"/>
                  </a:lnTo>
                  <a:lnTo>
                    <a:pt x="827322" y="1879515"/>
                  </a:lnTo>
                  <a:lnTo>
                    <a:pt x="874491" y="1885170"/>
                  </a:lnTo>
                  <a:lnTo>
                    <a:pt x="922332" y="1888603"/>
                  </a:lnTo>
                  <a:lnTo>
                    <a:pt x="970788" y="1889759"/>
                  </a:lnTo>
                  <a:lnTo>
                    <a:pt x="1019243" y="1888603"/>
                  </a:lnTo>
                  <a:lnTo>
                    <a:pt x="1067084" y="1885170"/>
                  </a:lnTo>
                  <a:lnTo>
                    <a:pt x="1114253" y="1879515"/>
                  </a:lnTo>
                  <a:lnTo>
                    <a:pt x="1160696" y="1871691"/>
                  </a:lnTo>
                  <a:lnTo>
                    <a:pt x="1206357" y="1861752"/>
                  </a:lnTo>
                  <a:lnTo>
                    <a:pt x="1251179" y="1849754"/>
                  </a:lnTo>
                  <a:lnTo>
                    <a:pt x="1295109" y="1835750"/>
                  </a:lnTo>
                  <a:lnTo>
                    <a:pt x="1338090" y="1819794"/>
                  </a:lnTo>
                  <a:lnTo>
                    <a:pt x="1380066" y="1801940"/>
                  </a:lnTo>
                  <a:lnTo>
                    <a:pt x="1420982" y="1782243"/>
                  </a:lnTo>
                  <a:lnTo>
                    <a:pt x="1460782" y="1760756"/>
                  </a:lnTo>
                  <a:lnTo>
                    <a:pt x="1499411" y="1737534"/>
                  </a:lnTo>
                  <a:lnTo>
                    <a:pt x="1536812" y="1712630"/>
                  </a:lnTo>
                  <a:lnTo>
                    <a:pt x="1572932" y="1686100"/>
                  </a:lnTo>
                  <a:lnTo>
                    <a:pt x="1607713" y="1657996"/>
                  </a:lnTo>
                  <a:lnTo>
                    <a:pt x="1641101" y="1628374"/>
                  </a:lnTo>
                  <a:lnTo>
                    <a:pt x="1673039" y="1597288"/>
                  </a:lnTo>
                  <a:lnTo>
                    <a:pt x="1703472" y="1564790"/>
                  </a:lnTo>
                  <a:lnTo>
                    <a:pt x="1732345" y="1530937"/>
                  </a:lnTo>
                  <a:lnTo>
                    <a:pt x="1759601" y="1495781"/>
                  </a:lnTo>
                  <a:lnTo>
                    <a:pt x="1785186" y="1459377"/>
                  </a:lnTo>
                  <a:lnTo>
                    <a:pt x="1809044" y="1421779"/>
                  </a:lnTo>
                  <a:lnTo>
                    <a:pt x="1831119" y="1383041"/>
                  </a:lnTo>
                  <a:lnTo>
                    <a:pt x="1851355" y="1343217"/>
                  </a:lnTo>
                  <a:lnTo>
                    <a:pt x="1869697" y="1302362"/>
                  </a:lnTo>
                  <a:lnTo>
                    <a:pt x="1886090" y="1260529"/>
                  </a:lnTo>
                  <a:lnTo>
                    <a:pt x="1900477" y="1217773"/>
                  </a:lnTo>
                  <a:lnTo>
                    <a:pt x="1912803" y="1174148"/>
                  </a:lnTo>
                  <a:lnTo>
                    <a:pt x="1923013" y="1129708"/>
                  </a:lnTo>
                  <a:lnTo>
                    <a:pt x="1931051" y="1084507"/>
                  </a:lnTo>
                  <a:lnTo>
                    <a:pt x="1936861" y="1038599"/>
                  </a:lnTo>
                  <a:lnTo>
                    <a:pt x="1940388" y="992039"/>
                  </a:lnTo>
                  <a:lnTo>
                    <a:pt x="1941576" y="944879"/>
                  </a:lnTo>
                  <a:lnTo>
                    <a:pt x="1940388" y="897720"/>
                  </a:lnTo>
                  <a:lnTo>
                    <a:pt x="1936861" y="851160"/>
                  </a:lnTo>
                  <a:lnTo>
                    <a:pt x="1931051" y="805252"/>
                  </a:lnTo>
                  <a:lnTo>
                    <a:pt x="1923013" y="760051"/>
                  </a:lnTo>
                  <a:lnTo>
                    <a:pt x="1912803" y="715611"/>
                  </a:lnTo>
                  <a:lnTo>
                    <a:pt x="1900477" y="671986"/>
                  </a:lnTo>
                  <a:lnTo>
                    <a:pt x="1886090" y="629230"/>
                  </a:lnTo>
                  <a:lnTo>
                    <a:pt x="1869697" y="587397"/>
                  </a:lnTo>
                  <a:lnTo>
                    <a:pt x="1851355" y="546542"/>
                  </a:lnTo>
                  <a:lnTo>
                    <a:pt x="1831119" y="506718"/>
                  </a:lnTo>
                  <a:lnTo>
                    <a:pt x="1809044" y="467980"/>
                  </a:lnTo>
                  <a:lnTo>
                    <a:pt x="1785186" y="430382"/>
                  </a:lnTo>
                  <a:lnTo>
                    <a:pt x="1759601" y="393978"/>
                  </a:lnTo>
                  <a:lnTo>
                    <a:pt x="1732345" y="358822"/>
                  </a:lnTo>
                  <a:lnTo>
                    <a:pt x="1703472" y="324969"/>
                  </a:lnTo>
                  <a:lnTo>
                    <a:pt x="1673039" y="292471"/>
                  </a:lnTo>
                  <a:lnTo>
                    <a:pt x="1641101" y="261385"/>
                  </a:lnTo>
                  <a:lnTo>
                    <a:pt x="1607713" y="231763"/>
                  </a:lnTo>
                  <a:lnTo>
                    <a:pt x="1572932" y="203659"/>
                  </a:lnTo>
                  <a:lnTo>
                    <a:pt x="1536812" y="177129"/>
                  </a:lnTo>
                  <a:lnTo>
                    <a:pt x="1499411" y="152225"/>
                  </a:lnTo>
                  <a:lnTo>
                    <a:pt x="1460782" y="129003"/>
                  </a:lnTo>
                  <a:lnTo>
                    <a:pt x="1420982" y="107516"/>
                  </a:lnTo>
                  <a:lnTo>
                    <a:pt x="1380066" y="87819"/>
                  </a:lnTo>
                  <a:lnTo>
                    <a:pt x="1338090" y="69965"/>
                  </a:lnTo>
                  <a:lnTo>
                    <a:pt x="1295109" y="54009"/>
                  </a:lnTo>
                  <a:lnTo>
                    <a:pt x="1251179" y="40005"/>
                  </a:lnTo>
                  <a:lnTo>
                    <a:pt x="1206357" y="28007"/>
                  </a:lnTo>
                  <a:lnTo>
                    <a:pt x="1160696" y="18068"/>
                  </a:lnTo>
                  <a:lnTo>
                    <a:pt x="1114253" y="10244"/>
                  </a:lnTo>
                  <a:lnTo>
                    <a:pt x="1067084" y="4589"/>
                  </a:lnTo>
                  <a:lnTo>
                    <a:pt x="1019243" y="1156"/>
                  </a:lnTo>
                  <a:lnTo>
                    <a:pt x="9707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34108" y="1492377"/>
              <a:ext cx="2481580" cy="1245235"/>
            </a:xfrm>
            <a:custGeom>
              <a:avLst/>
              <a:gdLst/>
              <a:ahLst/>
              <a:cxnLst/>
              <a:rect l="l" t="t" r="r" b="b"/>
              <a:pathLst>
                <a:path w="2481579" h="1245235">
                  <a:moveTo>
                    <a:pt x="0" y="1245107"/>
                  </a:moveTo>
                  <a:lnTo>
                    <a:pt x="8809" y="1197560"/>
                  </a:lnTo>
                  <a:lnTo>
                    <a:pt x="19053" y="1150644"/>
                  </a:lnTo>
                  <a:lnTo>
                    <a:pt x="30706" y="1104379"/>
                  </a:lnTo>
                  <a:lnTo>
                    <a:pt x="43740" y="1058784"/>
                  </a:lnTo>
                  <a:lnTo>
                    <a:pt x="58128" y="1013877"/>
                  </a:lnTo>
                  <a:lnTo>
                    <a:pt x="73845" y="969678"/>
                  </a:lnTo>
                  <a:lnTo>
                    <a:pt x="90863" y="926205"/>
                  </a:lnTo>
                  <a:lnTo>
                    <a:pt x="109155" y="883478"/>
                  </a:lnTo>
                  <a:lnTo>
                    <a:pt x="128695" y="841515"/>
                  </a:lnTo>
                  <a:lnTo>
                    <a:pt x="149455" y="800336"/>
                  </a:lnTo>
                  <a:lnTo>
                    <a:pt x="171411" y="759960"/>
                  </a:lnTo>
                  <a:lnTo>
                    <a:pt x="194533" y="720405"/>
                  </a:lnTo>
                  <a:lnTo>
                    <a:pt x="218797" y="681691"/>
                  </a:lnTo>
                  <a:lnTo>
                    <a:pt x="244174" y="643836"/>
                  </a:lnTo>
                  <a:lnTo>
                    <a:pt x="270639" y="606860"/>
                  </a:lnTo>
                  <a:lnTo>
                    <a:pt x="298164" y="570781"/>
                  </a:lnTo>
                  <a:lnTo>
                    <a:pt x="326723" y="535619"/>
                  </a:lnTo>
                  <a:lnTo>
                    <a:pt x="356290" y="501392"/>
                  </a:lnTo>
                  <a:lnTo>
                    <a:pt x="386837" y="468120"/>
                  </a:lnTo>
                  <a:lnTo>
                    <a:pt x="418337" y="435822"/>
                  </a:lnTo>
                  <a:lnTo>
                    <a:pt x="450764" y="404516"/>
                  </a:lnTo>
                  <a:lnTo>
                    <a:pt x="484092" y="374221"/>
                  </a:lnTo>
                  <a:lnTo>
                    <a:pt x="518292" y="344957"/>
                  </a:lnTo>
                  <a:lnTo>
                    <a:pt x="553340" y="316742"/>
                  </a:lnTo>
                  <a:lnTo>
                    <a:pt x="589208" y="289596"/>
                  </a:lnTo>
                  <a:lnTo>
                    <a:pt x="625868" y="263538"/>
                  </a:lnTo>
                  <a:lnTo>
                    <a:pt x="663296" y="238586"/>
                  </a:lnTo>
                  <a:lnTo>
                    <a:pt x="701463" y="214760"/>
                  </a:lnTo>
                  <a:lnTo>
                    <a:pt x="740343" y="192078"/>
                  </a:lnTo>
                  <a:lnTo>
                    <a:pt x="779909" y="170559"/>
                  </a:lnTo>
                  <a:lnTo>
                    <a:pt x="820135" y="150223"/>
                  </a:lnTo>
                  <a:lnTo>
                    <a:pt x="860994" y="131089"/>
                  </a:lnTo>
                  <a:lnTo>
                    <a:pt x="902459" y="113174"/>
                  </a:lnTo>
                  <a:lnTo>
                    <a:pt x="944503" y="96500"/>
                  </a:lnTo>
                  <a:lnTo>
                    <a:pt x="987100" y="81084"/>
                  </a:lnTo>
                  <a:lnTo>
                    <a:pt x="1030223" y="66945"/>
                  </a:lnTo>
                  <a:lnTo>
                    <a:pt x="1073845" y="54103"/>
                  </a:lnTo>
                  <a:lnTo>
                    <a:pt x="1117939" y="42576"/>
                  </a:lnTo>
                  <a:lnTo>
                    <a:pt x="1162479" y="32384"/>
                  </a:lnTo>
                  <a:lnTo>
                    <a:pt x="1207438" y="23545"/>
                  </a:lnTo>
                  <a:lnTo>
                    <a:pt x="1252790" y="16079"/>
                  </a:lnTo>
                  <a:lnTo>
                    <a:pt x="1298506" y="10004"/>
                  </a:lnTo>
                  <a:lnTo>
                    <a:pt x="1344562" y="5340"/>
                  </a:lnTo>
                  <a:lnTo>
                    <a:pt x="1390929" y="2105"/>
                  </a:lnTo>
                  <a:lnTo>
                    <a:pt x="1437582" y="319"/>
                  </a:lnTo>
                  <a:lnTo>
                    <a:pt x="1484493" y="0"/>
                  </a:lnTo>
                  <a:lnTo>
                    <a:pt x="1531636" y="1167"/>
                  </a:lnTo>
                  <a:lnTo>
                    <a:pt x="1578985" y="3840"/>
                  </a:lnTo>
                  <a:lnTo>
                    <a:pt x="1626511" y="8037"/>
                  </a:lnTo>
                  <a:lnTo>
                    <a:pt x="1674189" y="13778"/>
                  </a:lnTo>
                  <a:lnTo>
                    <a:pt x="1721993" y="21081"/>
                  </a:lnTo>
                  <a:lnTo>
                    <a:pt x="1771847" y="30388"/>
                  </a:lnTo>
                  <a:lnTo>
                    <a:pt x="1821249" y="41353"/>
                  </a:lnTo>
                  <a:lnTo>
                    <a:pt x="1870159" y="53957"/>
                  </a:lnTo>
                  <a:lnTo>
                    <a:pt x="1918539" y="68183"/>
                  </a:lnTo>
                  <a:lnTo>
                    <a:pt x="1966350" y="84010"/>
                  </a:lnTo>
                  <a:lnTo>
                    <a:pt x="2013553" y="101420"/>
                  </a:lnTo>
                  <a:lnTo>
                    <a:pt x="2060109" y="120394"/>
                  </a:lnTo>
                  <a:lnTo>
                    <a:pt x="2105980" y="140914"/>
                  </a:lnTo>
                  <a:lnTo>
                    <a:pt x="2151127" y="162961"/>
                  </a:lnTo>
                  <a:lnTo>
                    <a:pt x="2195511" y="186516"/>
                  </a:lnTo>
                  <a:lnTo>
                    <a:pt x="2239093" y="211560"/>
                  </a:lnTo>
                  <a:lnTo>
                    <a:pt x="2281835" y="238074"/>
                  </a:lnTo>
                  <a:lnTo>
                    <a:pt x="2323697" y="266041"/>
                  </a:lnTo>
                  <a:lnTo>
                    <a:pt x="2364642" y="295440"/>
                  </a:lnTo>
                  <a:lnTo>
                    <a:pt x="2404630" y="326253"/>
                  </a:lnTo>
                  <a:lnTo>
                    <a:pt x="2443622" y="358462"/>
                  </a:lnTo>
                  <a:lnTo>
                    <a:pt x="2481580" y="392048"/>
                  </a:lnTo>
                </a:path>
              </a:pathLst>
            </a:custGeom>
            <a:ln w="127000">
              <a:solidFill>
                <a:srgbClr val="FFC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Naslov 9">
            <a:extLst>
              <a:ext uri="{FF2B5EF4-FFF2-40B4-BE49-F238E27FC236}">
                <a16:creationId xmlns:a16="http://schemas.microsoft.com/office/drawing/2014/main" id="{CD6F3479-3C9F-2899-A511-9ABA8A32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291" y="1221777"/>
            <a:ext cx="6185284" cy="5447645"/>
          </a:xfrm>
        </p:spPr>
        <p:txBody>
          <a:bodyPr/>
          <a:lstStyle/>
          <a:p>
            <a:r>
              <a:rPr lang="sl-SI" sz="5400" dirty="0">
                <a:latin typeface="Arial" panose="020B0604020202020204" pitchFamily="34" charset="0"/>
                <a:cs typeface="Arial" panose="020B0604020202020204" pitchFamily="34" charset="0"/>
              </a:rPr>
              <a:t>KAJ SESTAVLJA NAŠ TRADICIONALNI SLOVENSKI ZAJTRK?</a:t>
            </a:r>
            <a:br>
              <a:rPr lang="sl-SI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Ogled videa </a:t>
            </a: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https://365.rtvslo.si/arhiv/osvezilna-fronta/175174560</a:t>
            </a: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66446"/>
            <a:ext cx="4926330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b="0" spc="-305" dirty="0">
                <a:latin typeface="Arial"/>
                <a:cs typeface="Arial"/>
              </a:rPr>
              <a:t>Zakaj </a:t>
            </a:r>
            <a:r>
              <a:rPr sz="3600" b="0" spc="-100" dirty="0">
                <a:latin typeface="Arial"/>
                <a:cs typeface="Arial"/>
              </a:rPr>
              <a:t>je </a:t>
            </a:r>
            <a:r>
              <a:rPr sz="3600" b="0" spc="-225" dirty="0">
                <a:latin typeface="Arial"/>
                <a:cs typeface="Arial"/>
              </a:rPr>
              <a:t>sadje </a:t>
            </a:r>
            <a:r>
              <a:rPr sz="3600" b="0" spc="-180" dirty="0">
                <a:latin typeface="Arial"/>
                <a:cs typeface="Arial"/>
              </a:rPr>
              <a:t>pomembno</a:t>
            </a:r>
            <a:r>
              <a:rPr sz="3600" b="0" spc="-445" dirty="0">
                <a:latin typeface="Arial"/>
                <a:cs typeface="Arial"/>
              </a:rPr>
              <a:t> </a:t>
            </a:r>
            <a:r>
              <a:rPr sz="3600" b="0" spc="-220" dirty="0">
                <a:latin typeface="Arial"/>
                <a:cs typeface="Arial"/>
              </a:rPr>
              <a:t>v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4105"/>
              </a:lnSpc>
            </a:pPr>
            <a:r>
              <a:rPr sz="3600" b="0" spc="-180" dirty="0">
                <a:latin typeface="Arial"/>
                <a:cs typeface="Arial"/>
              </a:rPr>
              <a:t>uravnoteženi </a:t>
            </a:r>
            <a:r>
              <a:rPr sz="3600" b="0" spc="-145" dirty="0">
                <a:latin typeface="Arial"/>
                <a:cs typeface="Arial"/>
              </a:rPr>
              <a:t>prehrani</a:t>
            </a:r>
            <a:r>
              <a:rPr sz="3600" b="0" spc="-330" dirty="0">
                <a:latin typeface="Arial"/>
                <a:cs typeface="Arial"/>
              </a:rPr>
              <a:t> </a:t>
            </a:r>
            <a:r>
              <a:rPr sz="3600" b="0" spc="-335" dirty="0"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5486" y="1828800"/>
            <a:ext cx="5570220" cy="3607398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41300" marR="452120" indent="-229235">
              <a:lnSpc>
                <a:spcPts val="2380"/>
              </a:lnSpc>
              <a:spcBef>
                <a:spcPts val="390"/>
              </a:spcBef>
              <a:buFont typeface="Arial"/>
              <a:buChar char="•"/>
              <a:tabLst>
                <a:tab pos="241300" algn="l"/>
                <a:tab pos="241935" algn="l"/>
                <a:tab pos="2459990" algn="l"/>
              </a:tabLst>
            </a:pPr>
            <a:r>
              <a:rPr sz="2200" b="1" spc="-20" dirty="0">
                <a:latin typeface="Carlito"/>
                <a:cs typeface="Carlito"/>
              </a:rPr>
              <a:t>Ker</a:t>
            </a:r>
            <a:r>
              <a:rPr sz="2200" b="1" spc="25" dirty="0">
                <a:latin typeface="Carlito"/>
                <a:cs typeface="Carlito"/>
              </a:rPr>
              <a:t> </a:t>
            </a:r>
            <a:r>
              <a:rPr sz="2200" b="1" spc="-10" dirty="0">
                <a:latin typeface="Carlito"/>
                <a:cs typeface="Carlito"/>
              </a:rPr>
              <a:t>vsebuje</a:t>
            </a:r>
            <a:r>
              <a:rPr sz="2200" b="1" spc="20" dirty="0">
                <a:latin typeface="Carlito"/>
                <a:cs typeface="Carlito"/>
              </a:rPr>
              <a:t> </a:t>
            </a:r>
            <a:r>
              <a:rPr sz="2200" b="1" spc="-20" dirty="0">
                <a:latin typeface="Carlito"/>
                <a:cs typeface="Carlito"/>
              </a:rPr>
              <a:t>veliko	</a:t>
            </a:r>
            <a:r>
              <a:rPr sz="2200" b="1" spc="-30" dirty="0">
                <a:latin typeface="Carlito"/>
                <a:cs typeface="Carlito"/>
              </a:rPr>
              <a:t>zdrave </a:t>
            </a:r>
            <a:r>
              <a:rPr sz="2200" b="1" spc="-5" dirty="0">
                <a:latin typeface="Carlito"/>
                <a:cs typeface="Carlito"/>
              </a:rPr>
              <a:t>z </a:t>
            </a:r>
            <a:r>
              <a:rPr sz="2200" b="1" spc="-15" dirty="0">
                <a:latin typeface="Carlito"/>
                <a:cs typeface="Carlito"/>
              </a:rPr>
              <a:t>minerali  </a:t>
            </a:r>
            <a:r>
              <a:rPr sz="2200" b="1" spc="-20" dirty="0">
                <a:latin typeface="Carlito"/>
                <a:cs typeface="Carlito"/>
              </a:rPr>
              <a:t>bogate </a:t>
            </a:r>
            <a:r>
              <a:rPr sz="2200" b="1" spc="-15" dirty="0">
                <a:latin typeface="Carlito"/>
                <a:cs typeface="Carlito"/>
              </a:rPr>
              <a:t>vode </a:t>
            </a:r>
            <a:r>
              <a:rPr sz="2200" b="1" spc="-5" dirty="0">
                <a:latin typeface="Carlito"/>
                <a:cs typeface="Carlito"/>
              </a:rPr>
              <a:t>(75 -</a:t>
            </a:r>
            <a:r>
              <a:rPr sz="2200" b="1" spc="70" dirty="0">
                <a:latin typeface="Carlito"/>
                <a:cs typeface="Carlito"/>
              </a:rPr>
              <a:t> </a:t>
            </a:r>
            <a:r>
              <a:rPr sz="2200" b="1" spc="-5" dirty="0">
                <a:latin typeface="Carlito"/>
                <a:cs typeface="Carlito"/>
              </a:rPr>
              <a:t>90%)</a:t>
            </a:r>
            <a:endParaRPr sz="2200" dirty="0">
              <a:latin typeface="Carlito"/>
              <a:cs typeface="Carlito"/>
            </a:endParaRPr>
          </a:p>
          <a:p>
            <a:pPr marL="241300" indent="-229235">
              <a:lnSpc>
                <a:spcPts val="2510"/>
              </a:lnSpc>
              <a:spcBef>
                <a:spcPts val="69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b="1" spc="-20" dirty="0">
                <a:latin typeface="Carlito"/>
                <a:cs typeface="Carlito"/>
              </a:rPr>
              <a:t>Ker </a:t>
            </a:r>
            <a:r>
              <a:rPr sz="2200" b="1" spc="-5" dirty="0">
                <a:latin typeface="Carlito"/>
                <a:cs typeface="Carlito"/>
              </a:rPr>
              <a:t>je </a:t>
            </a:r>
            <a:r>
              <a:rPr sz="2200" b="1" spc="-10" dirty="0">
                <a:latin typeface="Carlito"/>
                <a:cs typeface="Carlito"/>
              </a:rPr>
              <a:t>najbolj </a:t>
            </a:r>
            <a:r>
              <a:rPr sz="2200" b="1" spc="-25" dirty="0">
                <a:latin typeface="Carlito"/>
                <a:cs typeface="Carlito"/>
              </a:rPr>
              <a:t>sveža </a:t>
            </a:r>
            <a:r>
              <a:rPr sz="2200" b="1" spc="-5" dirty="0">
                <a:latin typeface="Carlito"/>
                <a:cs typeface="Carlito"/>
              </a:rPr>
              <a:t>in </a:t>
            </a:r>
            <a:r>
              <a:rPr sz="2200" b="1" spc="-20" dirty="0">
                <a:latin typeface="Carlito"/>
                <a:cs typeface="Carlito"/>
              </a:rPr>
              <a:t>naravna </a:t>
            </a:r>
            <a:r>
              <a:rPr sz="2200" b="1" spc="-15" dirty="0">
                <a:latin typeface="Carlito"/>
                <a:cs typeface="Carlito"/>
              </a:rPr>
              <a:t>hrana,</a:t>
            </a:r>
            <a:r>
              <a:rPr sz="2200" b="1" spc="130" dirty="0">
                <a:latin typeface="Carlito"/>
                <a:cs typeface="Carlito"/>
              </a:rPr>
              <a:t> </a:t>
            </a:r>
            <a:r>
              <a:rPr sz="2200" b="1" spc="-5" dirty="0">
                <a:latin typeface="Carlito"/>
                <a:cs typeface="Carlito"/>
              </a:rPr>
              <a:t>ki</a:t>
            </a:r>
            <a:endParaRPr sz="2200" dirty="0">
              <a:latin typeface="Carlito"/>
              <a:cs typeface="Carlito"/>
            </a:endParaRPr>
          </a:p>
          <a:p>
            <a:pPr marL="241300">
              <a:lnSpc>
                <a:spcPts val="2510"/>
              </a:lnSpc>
            </a:pPr>
            <a:r>
              <a:rPr sz="2200" b="1" spc="-10" dirty="0">
                <a:latin typeface="Carlito"/>
                <a:cs typeface="Carlito"/>
              </a:rPr>
              <a:t>odžeja, </a:t>
            </a:r>
            <a:r>
              <a:rPr sz="2200" b="1" spc="-20" dirty="0">
                <a:latin typeface="Carlito"/>
                <a:cs typeface="Carlito"/>
              </a:rPr>
              <a:t>osveži </a:t>
            </a:r>
            <a:r>
              <a:rPr sz="2200" b="1" spc="-5" dirty="0">
                <a:latin typeface="Carlito"/>
                <a:cs typeface="Carlito"/>
              </a:rPr>
              <a:t>in</a:t>
            </a:r>
            <a:r>
              <a:rPr sz="2200" b="1" spc="30" dirty="0">
                <a:latin typeface="Carlito"/>
                <a:cs typeface="Carlito"/>
              </a:rPr>
              <a:t> </a:t>
            </a:r>
            <a:r>
              <a:rPr sz="2200" b="1" spc="-15" dirty="0">
                <a:latin typeface="Carlito"/>
                <a:cs typeface="Carlito"/>
              </a:rPr>
              <a:t>nahrani</a:t>
            </a:r>
            <a:endParaRPr sz="2200" dirty="0">
              <a:latin typeface="Carlito"/>
              <a:cs typeface="Carlito"/>
            </a:endParaRPr>
          </a:p>
          <a:p>
            <a:pPr marL="241300" indent="-229235">
              <a:lnSpc>
                <a:spcPts val="2510"/>
              </a:lnSpc>
              <a:spcBef>
                <a:spcPts val="75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b="1" spc="-20" dirty="0">
                <a:latin typeface="Carlito"/>
                <a:cs typeface="Carlito"/>
              </a:rPr>
              <a:t>Ker </a:t>
            </a:r>
            <a:r>
              <a:rPr sz="2200" b="1" spc="-10" dirty="0">
                <a:latin typeface="Carlito"/>
                <a:cs typeface="Carlito"/>
              </a:rPr>
              <a:t>uživanje </a:t>
            </a:r>
            <a:r>
              <a:rPr sz="2200" b="1" spc="-5" dirty="0">
                <a:latin typeface="Carlito"/>
                <a:cs typeface="Carlito"/>
              </a:rPr>
              <a:t>sadja izboljšuje</a:t>
            </a:r>
            <a:r>
              <a:rPr sz="2200" b="1" spc="60" dirty="0">
                <a:latin typeface="Carlito"/>
                <a:cs typeface="Carlito"/>
              </a:rPr>
              <a:t> </a:t>
            </a:r>
            <a:r>
              <a:rPr sz="2200" b="1" spc="-15" dirty="0">
                <a:latin typeface="Carlito"/>
                <a:cs typeface="Carlito"/>
              </a:rPr>
              <a:t>funkcije</a:t>
            </a:r>
            <a:endParaRPr sz="2200" dirty="0">
              <a:latin typeface="Carlito"/>
              <a:cs typeface="Carlito"/>
            </a:endParaRPr>
          </a:p>
          <a:p>
            <a:pPr marL="241300">
              <a:lnSpc>
                <a:spcPts val="2375"/>
              </a:lnSpc>
              <a:tabLst>
                <a:tab pos="2096770" algn="l"/>
              </a:tabLst>
            </a:pPr>
            <a:r>
              <a:rPr sz="2200" b="1" spc="-15" dirty="0">
                <a:latin typeface="Carlito"/>
                <a:cs typeface="Carlito"/>
              </a:rPr>
              <a:t>delovanja</a:t>
            </a:r>
            <a:r>
              <a:rPr sz="2200" b="1" spc="40" dirty="0">
                <a:latin typeface="Carlito"/>
                <a:cs typeface="Carlito"/>
              </a:rPr>
              <a:t> </a:t>
            </a:r>
            <a:r>
              <a:rPr sz="2200" b="1" spc="-5" dirty="0">
                <a:latin typeface="Carlito"/>
                <a:cs typeface="Carlito"/>
              </a:rPr>
              <a:t>vseh	</a:t>
            </a:r>
            <a:r>
              <a:rPr sz="2200" b="1" spc="-10" dirty="0">
                <a:latin typeface="Carlito"/>
                <a:cs typeface="Carlito"/>
              </a:rPr>
              <a:t>človeških </a:t>
            </a:r>
            <a:r>
              <a:rPr sz="2200" b="1" spc="-20" dirty="0">
                <a:latin typeface="Carlito"/>
                <a:cs typeface="Carlito"/>
              </a:rPr>
              <a:t>organov</a:t>
            </a:r>
            <a:r>
              <a:rPr sz="2200" b="1" spc="-10" dirty="0">
                <a:latin typeface="Carlito"/>
                <a:cs typeface="Carlito"/>
              </a:rPr>
              <a:t> </a:t>
            </a:r>
            <a:r>
              <a:rPr sz="2200" b="1" spc="-5" dirty="0">
                <a:latin typeface="Carlito"/>
                <a:cs typeface="Carlito"/>
              </a:rPr>
              <a:t>tudi</a:t>
            </a:r>
            <a:endParaRPr sz="2200" dirty="0">
              <a:latin typeface="Carlito"/>
              <a:cs typeface="Carlito"/>
            </a:endParaRPr>
          </a:p>
          <a:p>
            <a:pPr marL="241300">
              <a:lnSpc>
                <a:spcPts val="2510"/>
              </a:lnSpc>
            </a:pPr>
            <a:r>
              <a:rPr sz="2200" b="1" spc="-20" dirty="0">
                <a:latin typeface="Carlito"/>
                <a:cs typeface="Carlito"/>
              </a:rPr>
              <a:t>možganov</a:t>
            </a:r>
            <a:endParaRPr sz="2200" dirty="0">
              <a:latin typeface="Carlito"/>
              <a:cs typeface="Carlito"/>
            </a:endParaRPr>
          </a:p>
          <a:p>
            <a:pPr marL="241300" indent="-22923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b="1" spc="-20" dirty="0">
                <a:latin typeface="Carlito"/>
                <a:cs typeface="Carlito"/>
              </a:rPr>
              <a:t>Ker </a:t>
            </a:r>
            <a:r>
              <a:rPr sz="2200" b="1" spc="-5" dirty="0">
                <a:latin typeface="Carlito"/>
                <a:cs typeface="Carlito"/>
              </a:rPr>
              <a:t>se ob </a:t>
            </a:r>
            <a:r>
              <a:rPr sz="2200" b="1" spc="-10" dirty="0">
                <a:latin typeface="Carlito"/>
                <a:cs typeface="Carlito"/>
              </a:rPr>
              <a:t>uživanju </a:t>
            </a:r>
            <a:r>
              <a:rPr sz="2200" b="1" spc="-5" dirty="0">
                <a:latin typeface="Carlito"/>
                <a:cs typeface="Carlito"/>
              </a:rPr>
              <a:t>sadja </a:t>
            </a:r>
            <a:r>
              <a:rPr sz="2200" b="1" spc="-10" dirty="0">
                <a:latin typeface="Carlito"/>
                <a:cs typeface="Carlito"/>
              </a:rPr>
              <a:t>počutimo</a:t>
            </a:r>
            <a:r>
              <a:rPr sz="2200" b="1" spc="55" dirty="0">
                <a:latin typeface="Carlito"/>
                <a:cs typeface="Carlito"/>
              </a:rPr>
              <a:t> </a:t>
            </a:r>
            <a:r>
              <a:rPr sz="2200" b="1" spc="-5" dirty="0">
                <a:latin typeface="Carlito"/>
                <a:cs typeface="Carlito"/>
              </a:rPr>
              <a:t>bolje</a:t>
            </a:r>
            <a:endParaRPr sz="2200" dirty="0">
              <a:latin typeface="Carlito"/>
              <a:cs typeface="Carlito"/>
            </a:endParaRPr>
          </a:p>
          <a:p>
            <a:pPr marL="241300" indent="-229235">
              <a:lnSpc>
                <a:spcPts val="2510"/>
              </a:lnSpc>
              <a:spcBef>
                <a:spcPts val="730"/>
              </a:spcBef>
              <a:buFont typeface="Arial"/>
              <a:buChar char="•"/>
              <a:tabLst>
                <a:tab pos="241300" algn="l"/>
                <a:tab pos="241935" algn="l"/>
                <a:tab pos="2813685" algn="l"/>
              </a:tabLst>
            </a:pPr>
            <a:r>
              <a:rPr sz="2200" b="1" spc="-20" dirty="0">
                <a:latin typeface="Carlito"/>
                <a:cs typeface="Carlito"/>
              </a:rPr>
              <a:t>Ker </a:t>
            </a:r>
            <a:r>
              <a:rPr sz="2200" b="1" spc="-5" dirty="0">
                <a:latin typeface="Carlito"/>
                <a:cs typeface="Carlito"/>
              </a:rPr>
              <a:t>je</a:t>
            </a:r>
            <a:r>
              <a:rPr sz="2200" b="1" spc="45" dirty="0">
                <a:latin typeface="Carlito"/>
                <a:cs typeface="Carlito"/>
              </a:rPr>
              <a:t> </a:t>
            </a:r>
            <a:r>
              <a:rPr sz="2200" b="1" spc="-20" dirty="0">
                <a:latin typeface="Carlito"/>
                <a:cs typeface="Carlito"/>
              </a:rPr>
              <a:t>sezonsko</a:t>
            </a:r>
            <a:r>
              <a:rPr sz="2200" b="1" spc="15" dirty="0">
                <a:latin typeface="Carlito"/>
                <a:cs typeface="Carlito"/>
              </a:rPr>
              <a:t> </a:t>
            </a:r>
            <a:r>
              <a:rPr sz="2200" b="1" spc="-5" dirty="0">
                <a:latin typeface="Carlito"/>
                <a:cs typeface="Carlito"/>
              </a:rPr>
              <a:t>sadje	</a:t>
            </a:r>
            <a:r>
              <a:rPr sz="2200" b="1" spc="-10" dirty="0">
                <a:latin typeface="Carlito"/>
                <a:cs typeface="Carlito"/>
              </a:rPr>
              <a:t>najcenejša</a:t>
            </a:r>
            <a:r>
              <a:rPr sz="2200" b="1" spc="-20" dirty="0">
                <a:latin typeface="Carlito"/>
                <a:cs typeface="Carlito"/>
              </a:rPr>
              <a:t> </a:t>
            </a:r>
            <a:r>
              <a:rPr sz="2200" b="1" spc="-30" dirty="0">
                <a:latin typeface="Carlito"/>
                <a:cs typeface="Carlito"/>
              </a:rPr>
              <a:t>zdrava</a:t>
            </a:r>
            <a:endParaRPr sz="2200" dirty="0">
              <a:latin typeface="Carlito"/>
              <a:cs typeface="Carlito"/>
            </a:endParaRPr>
          </a:p>
          <a:p>
            <a:pPr marL="241300">
              <a:lnSpc>
                <a:spcPts val="2510"/>
              </a:lnSpc>
            </a:pPr>
            <a:r>
              <a:rPr sz="2200" b="1" spc="-15" dirty="0">
                <a:latin typeface="Carlito"/>
                <a:cs typeface="Carlito"/>
              </a:rPr>
              <a:t>hrana</a:t>
            </a:r>
            <a:endParaRPr sz="2200" dirty="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21780" y="525589"/>
            <a:ext cx="5570220" cy="6332855"/>
            <a:chOff x="6621780" y="525589"/>
            <a:chExt cx="5570220" cy="6332855"/>
          </a:xfrm>
        </p:grpSpPr>
        <p:sp>
          <p:nvSpPr>
            <p:cNvPr id="5" name="object 5"/>
            <p:cNvSpPr/>
            <p:nvPr/>
          </p:nvSpPr>
          <p:spPr>
            <a:xfrm>
              <a:off x="6621780" y="1295400"/>
              <a:ext cx="5570220" cy="55625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43116" y="1656587"/>
              <a:ext cx="547370" cy="546100"/>
            </a:xfrm>
            <a:custGeom>
              <a:avLst/>
              <a:gdLst/>
              <a:ahLst/>
              <a:cxnLst/>
              <a:rect l="l" t="t" r="r" b="b"/>
              <a:pathLst>
                <a:path w="547370" h="546100">
                  <a:moveTo>
                    <a:pt x="273557" y="0"/>
                  </a:moveTo>
                  <a:lnTo>
                    <a:pt x="224372" y="4396"/>
                  </a:lnTo>
                  <a:lnTo>
                    <a:pt x="178085" y="17071"/>
                  </a:lnTo>
                  <a:lnTo>
                    <a:pt x="135466" y="37253"/>
                  </a:lnTo>
                  <a:lnTo>
                    <a:pt x="97288" y="64171"/>
                  </a:lnTo>
                  <a:lnTo>
                    <a:pt x="64321" y="97053"/>
                  </a:lnTo>
                  <a:lnTo>
                    <a:pt x="37337" y="135128"/>
                  </a:lnTo>
                  <a:lnTo>
                    <a:pt x="17108" y="177624"/>
                  </a:lnTo>
                  <a:lnTo>
                    <a:pt x="4405" y="223770"/>
                  </a:lnTo>
                  <a:lnTo>
                    <a:pt x="0" y="272796"/>
                  </a:lnTo>
                  <a:lnTo>
                    <a:pt x="4405" y="321821"/>
                  </a:lnTo>
                  <a:lnTo>
                    <a:pt x="17108" y="367967"/>
                  </a:lnTo>
                  <a:lnTo>
                    <a:pt x="37337" y="410464"/>
                  </a:lnTo>
                  <a:lnTo>
                    <a:pt x="64321" y="448538"/>
                  </a:lnTo>
                  <a:lnTo>
                    <a:pt x="97288" y="481420"/>
                  </a:lnTo>
                  <a:lnTo>
                    <a:pt x="135466" y="508338"/>
                  </a:lnTo>
                  <a:lnTo>
                    <a:pt x="178085" y="528520"/>
                  </a:lnTo>
                  <a:lnTo>
                    <a:pt x="224372" y="541195"/>
                  </a:lnTo>
                  <a:lnTo>
                    <a:pt x="273557" y="545591"/>
                  </a:lnTo>
                  <a:lnTo>
                    <a:pt x="322743" y="541195"/>
                  </a:lnTo>
                  <a:lnTo>
                    <a:pt x="369030" y="528520"/>
                  </a:lnTo>
                  <a:lnTo>
                    <a:pt x="411649" y="508338"/>
                  </a:lnTo>
                  <a:lnTo>
                    <a:pt x="449827" y="481420"/>
                  </a:lnTo>
                  <a:lnTo>
                    <a:pt x="482794" y="448538"/>
                  </a:lnTo>
                  <a:lnTo>
                    <a:pt x="509777" y="410463"/>
                  </a:lnTo>
                  <a:lnTo>
                    <a:pt x="530007" y="367967"/>
                  </a:lnTo>
                  <a:lnTo>
                    <a:pt x="542710" y="321821"/>
                  </a:lnTo>
                  <a:lnTo>
                    <a:pt x="547115" y="272796"/>
                  </a:lnTo>
                  <a:lnTo>
                    <a:pt x="542710" y="223770"/>
                  </a:lnTo>
                  <a:lnTo>
                    <a:pt x="530007" y="177624"/>
                  </a:lnTo>
                  <a:lnTo>
                    <a:pt x="509777" y="135127"/>
                  </a:lnTo>
                  <a:lnTo>
                    <a:pt x="482794" y="97053"/>
                  </a:lnTo>
                  <a:lnTo>
                    <a:pt x="449827" y="64171"/>
                  </a:lnTo>
                  <a:lnTo>
                    <a:pt x="411649" y="37253"/>
                  </a:lnTo>
                  <a:lnTo>
                    <a:pt x="369030" y="17071"/>
                  </a:lnTo>
                  <a:lnTo>
                    <a:pt x="322743" y="4396"/>
                  </a:lnTo>
                  <a:lnTo>
                    <a:pt x="27355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63532" y="589089"/>
              <a:ext cx="1659889" cy="2233295"/>
            </a:xfrm>
            <a:custGeom>
              <a:avLst/>
              <a:gdLst/>
              <a:ahLst/>
              <a:cxnLst/>
              <a:rect l="l" t="t" r="r" b="b"/>
              <a:pathLst>
                <a:path w="1659890" h="2233295">
                  <a:moveTo>
                    <a:pt x="0" y="9207"/>
                  </a:moveTo>
                  <a:lnTo>
                    <a:pt x="48117" y="4597"/>
                  </a:lnTo>
                  <a:lnTo>
                    <a:pt x="96023" y="1539"/>
                  </a:lnTo>
                  <a:lnTo>
                    <a:pt x="143691" y="13"/>
                  </a:lnTo>
                  <a:lnTo>
                    <a:pt x="191096" y="0"/>
                  </a:lnTo>
                  <a:lnTo>
                    <a:pt x="238212" y="1477"/>
                  </a:lnTo>
                  <a:lnTo>
                    <a:pt x="285014" y="4426"/>
                  </a:lnTo>
                  <a:lnTo>
                    <a:pt x="331476" y="8825"/>
                  </a:lnTo>
                  <a:lnTo>
                    <a:pt x="377572" y="14653"/>
                  </a:lnTo>
                  <a:lnTo>
                    <a:pt x="423276" y="21892"/>
                  </a:lnTo>
                  <a:lnTo>
                    <a:pt x="468564" y="30519"/>
                  </a:lnTo>
                  <a:lnTo>
                    <a:pt x="513409" y="40515"/>
                  </a:lnTo>
                  <a:lnTo>
                    <a:pt x="557786" y="51859"/>
                  </a:lnTo>
                  <a:lnTo>
                    <a:pt x="601669" y="64531"/>
                  </a:lnTo>
                  <a:lnTo>
                    <a:pt x="645033" y="78509"/>
                  </a:lnTo>
                  <a:lnTo>
                    <a:pt x="687851" y="93775"/>
                  </a:lnTo>
                  <a:lnTo>
                    <a:pt x="730099" y="110306"/>
                  </a:lnTo>
                  <a:lnTo>
                    <a:pt x="771750" y="128084"/>
                  </a:lnTo>
                  <a:lnTo>
                    <a:pt x="812780" y="147086"/>
                  </a:lnTo>
                  <a:lnTo>
                    <a:pt x="853162" y="167294"/>
                  </a:lnTo>
                  <a:lnTo>
                    <a:pt x="892870" y="188686"/>
                  </a:lnTo>
                  <a:lnTo>
                    <a:pt x="931880" y="211241"/>
                  </a:lnTo>
                  <a:lnTo>
                    <a:pt x="970165" y="234940"/>
                  </a:lnTo>
                  <a:lnTo>
                    <a:pt x="1007701" y="259762"/>
                  </a:lnTo>
                  <a:lnTo>
                    <a:pt x="1044460" y="285687"/>
                  </a:lnTo>
                  <a:lnTo>
                    <a:pt x="1080419" y="312693"/>
                  </a:lnTo>
                  <a:lnTo>
                    <a:pt x="1115550" y="340761"/>
                  </a:lnTo>
                  <a:lnTo>
                    <a:pt x="1149828" y="369871"/>
                  </a:lnTo>
                  <a:lnTo>
                    <a:pt x="1183229" y="400000"/>
                  </a:lnTo>
                  <a:lnTo>
                    <a:pt x="1215725" y="431130"/>
                  </a:lnTo>
                  <a:lnTo>
                    <a:pt x="1247293" y="463239"/>
                  </a:lnTo>
                  <a:lnTo>
                    <a:pt x="1277905" y="496308"/>
                  </a:lnTo>
                  <a:lnTo>
                    <a:pt x="1307536" y="530316"/>
                  </a:lnTo>
                  <a:lnTo>
                    <a:pt x="1336161" y="565241"/>
                  </a:lnTo>
                  <a:lnTo>
                    <a:pt x="1363754" y="601065"/>
                  </a:lnTo>
                  <a:lnTo>
                    <a:pt x="1390289" y="637766"/>
                  </a:lnTo>
                  <a:lnTo>
                    <a:pt x="1415741" y="675323"/>
                  </a:lnTo>
                  <a:lnTo>
                    <a:pt x="1440084" y="713717"/>
                  </a:lnTo>
                  <a:lnTo>
                    <a:pt x="1463293" y="752927"/>
                  </a:lnTo>
                  <a:lnTo>
                    <a:pt x="1485342" y="792933"/>
                  </a:lnTo>
                  <a:lnTo>
                    <a:pt x="1506205" y="833713"/>
                  </a:lnTo>
                  <a:lnTo>
                    <a:pt x="1525857" y="875248"/>
                  </a:lnTo>
                  <a:lnTo>
                    <a:pt x="1544271" y="917517"/>
                  </a:lnTo>
                  <a:lnTo>
                    <a:pt x="1561423" y="960500"/>
                  </a:lnTo>
                  <a:lnTo>
                    <a:pt x="1577287" y="1004176"/>
                  </a:lnTo>
                  <a:lnTo>
                    <a:pt x="1591837" y="1048524"/>
                  </a:lnTo>
                  <a:lnTo>
                    <a:pt x="1605047" y="1093525"/>
                  </a:lnTo>
                  <a:lnTo>
                    <a:pt x="1616893" y="1139157"/>
                  </a:lnTo>
                  <a:lnTo>
                    <a:pt x="1627347" y="1185401"/>
                  </a:lnTo>
                  <a:lnTo>
                    <a:pt x="1636386" y="1232235"/>
                  </a:lnTo>
                  <a:lnTo>
                    <a:pt x="1643982" y="1279640"/>
                  </a:lnTo>
                  <a:lnTo>
                    <a:pt x="1650111" y="1327594"/>
                  </a:lnTo>
                  <a:lnTo>
                    <a:pt x="1654831" y="1377202"/>
                  </a:lnTo>
                  <a:lnTo>
                    <a:pt x="1657887" y="1426819"/>
                  </a:lnTo>
                  <a:lnTo>
                    <a:pt x="1659288" y="1476405"/>
                  </a:lnTo>
                  <a:lnTo>
                    <a:pt x="1659042" y="1525920"/>
                  </a:lnTo>
                  <a:lnTo>
                    <a:pt x="1657158" y="1575326"/>
                  </a:lnTo>
                  <a:lnTo>
                    <a:pt x="1653642" y="1624581"/>
                  </a:lnTo>
                  <a:lnTo>
                    <a:pt x="1648504" y="1673647"/>
                  </a:lnTo>
                  <a:lnTo>
                    <a:pt x="1641752" y="1722485"/>
                  </a:lnTo>
                  <a:lnTo>
                    <a:pt x="1633394" y="1771053"/>
                  </a:lnTo>
                  <a:lnTo>
                    <a:pt x="1623439" y="1819313"/>
                  </a:lnTo>
                  <a:lnTo>
                    <a:pt x="1611893" y="1867225"/>
                  </a:lnTo>
                  <a:lnTo>
                    <a:pt x="1598767" y="1914749"/>
                  </a:lnTo>
                  <a:lnTo>
                    <a:pt x="1584067" y="1961846"/>
                  </a:lnTo>
                  <a:lnTo>
                    <a:pt x="1567802" y="2008476"/>
                  </a:lnTo>
                  <a:lnTo>
                    <a:pt x="1549981" y="2054599"/>
                  </a:lnTo>
                  <a:lnTo>
                    <a:pt x="1530611" y="2100176"/>
                  </a:lnTo>
                  <a:lnTo>
                    <a:pt x="1509701" y="2145166"/>
                  </a:lnTo>
                  <a:lnTo>
                    <a:pt x="1487259" y="2189531"/>
                  </a:lnTo>
                  <a:lnTo>
                    <a:pt x="1463294" y="2233231"/>
                  </a:lnTo>
                </a:path>
              </a:pathLst>
            </a:custGeom>
            <a:ln w="127000">
              <a:solidFill>
                <a:srgbClr val="FFC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81df76-bc26-482d-bbd0-879b184d05e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FB52B23709C440A500C6219E188352" ma:contentTypeVersion="16" ma:contentTypeDescription="Ustvari nov dokument." ma:contentTypeScope="" ma:versionID="5a00c59c56d82f30ce562a4df870194c">
  <xsd:schema xmlns:xsd="http://www.w3.org/2001/XMLSchema" xmlns:xs="http://www.w3.org/2001/XMLSchema" xmlns:p="http://schemas.microsoft.com/office/2006/metadata/properties" xmlns:ns3="7c81df76-bc26-482d-bbd0-879b184d05e2" xmlns:ns4="2d231c3a-49b2-4cf1-9b53-3976c28282bd" targetNamespace="http://schemas.microsoft.com/office/2006/metadata/properties" ma:root="true" ma:fieldsID="eabfab312a8258445db3bcc80da0653a" ns3:_="" ns4:_="">
    <xsd:import namespace="7c81df76-bc26-482d-bbd0-879b184d05e2"/>
    <xsd:import namespace="2d231c3a-49b2-4cf1-9b53-3976c2828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1df76-bc26-482d-bbd0-879b184d05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31c3a-49b2-4cf1-9b53-3976c2828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A386D-581D-4356-811F-A773113AA06C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7c81df76-bc26-482d-bbd0-879b184d05e2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2d231c3a-49b2-4cf1-9b53-3976c28282bd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084D24C-7B8D-4BC1-BDE0-7B632D4DD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1df76-bc26-482d-bbd0-879b184d05e2"/>
    <ds:schemaRef ds:uri="2d231c3a-49b2-4cf1-9b53-3976c2828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F92FF0-B4F7-4682-AF46-3519416741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499</Words>
  <Application>Microsoft Office PowerPoint</Application>
  <PresentationFormat>Širokozaslonsko</PresentationFormat>
  <Paragraphs>65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Calibri</vt:lpstr>
      <vt:lpstr>Carlito</vt:lpstr>
      <vt:lpstr>Wingdings</vt:lpstr>
      <vt:lpstr>Office Theme</vt:lpstr>
      <vt:lpstr>PowerPointova predstavitev</vt:lpstr>
      <vt:lpstr>PowerPointova predstavitev</vt:lpstr>
      <vt:lpstr>Živila, ki sestavljajo zajtrk</vt:lpstr>
      <vt:lpstr>PowerPointova predstavitev</vt:lpstr>
      <vt:lpstr>Zakaj slovenska hrana? </vt:lpstr>
      <vt:lpstr>PowerPointova predstavitev</vt:lpstr>
      <vt:lpstr>NEKAJ PREDLOGOV TRADICIONALNIH SLOVENSKIH ZAJTRKOV</vt:lpstr>
      <vt:lpstr>KAJ SESTAVLJA NAŠ TRADICIONALNI SLOVENSKI ZAJTRK? Ogled videa https://365.rtvslo.si/arhiv/osvezilna-fronta/175174560 </vt:lpstr>
      <vt:lpstr>Zakaj je sadje pomembno v uravnoteženi prehrani ?</vt:lpstr>
      <vt:lpstr>RAZDELJEVANJE SADJA IN ZELENJAVE:</vt:lpstr>
      <vt:lpstr>PowerPointova predstavitev</vt:lpstr>
      <vt:lpstr>PowerPointova predstavitev</vt:lpstr>
      <vt:lpstr>PowerPointova predstavitev</vt:lpstr>
      <vt:lpstr>MLEKO za tradicionalni slovenski zajtrk nam je priskrbela KMETIJA ZABUKOVEC</vt:lpstr>
      <vt:lpstr>PowerPointova predstavitev</vt:lpstr>
      <vt:lpstr>RAZMISLI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Katja Kek</cp:lastModifiedBy>
  <cp:revision>136</cp:revision>
  <dcterms:created xsi:type="dcterms:W3CDTF">2023-11-15T10:07:46Z</dcterms:created>
  <dcterms:modified xsi:type="dcterms:W3CDTF">2025-11-18T17:34:57Z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2023-11-15T00:00:00Z</vt:filetime>
  </property>
  <property fmtid="{D5CDD505-2E9C-101B-9397-08002B2CF9AE}" pid="5" name="ContentTypeId">
    <vt:lpwstr>0x01010066FB52B23709C440A500C6219E188352</vt:lpwstr>
  </property>
</Properties>
</file>