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57" r:id="rId6"/>
    <p:sldId id="258" r:id="rId7"/>
    <p:sldId id="259" r:id="rId8"/>
    <p:sldId id="260" r:id="rId9"/>
    <p:sldId id="265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626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976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469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890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547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273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260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311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223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6187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557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2289B-CF03-4E27-9CD5-936F7449A4C2}" type="datetimeFigureOut">
              <a:rPr lang="sl-SI" smtClean="0"/>
              <a:t>22. 11. 2018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391F5-5ED6-464B-BC4F-D406834EB1B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oxforddictionaries.com/2016/04/19/male-and-female-animal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oxforddictionaries.com/2016/04/19/male-and-female-animal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Animal females, male and offspring</a:t>
            </a:r>
            <a:r>
              <a:rPr lang="sl-SI" dirty="0" smtClean="0"/>
              <a:t>/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youngs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0056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Animals</a:t>
            </a:r>
            <a:endParaRPr lang="sl-SI" dirty="0"/>
          </a:p>
        </p:txBody>
      </p:sp>
      <p:pic>
        <p:nvPicPr>
          <p:cNvPr id="1026" name="Picture 2" descr="https://media5.picsearch.com/is?tSbqIVlIg8qa05m1TyJDH_6otHzokvMeHwSkWWj49Vw&amp;height=2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091" y="365125"/>
            <a:ext cx="2646654" cy="166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ssorted Color Kitt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667" y="721476"/>
            <a:ext cx="2622175" cy="145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4969732" y="1449858"/>
            <a:ext cx="1415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pets</a:t>
            </a:r>
            <a:endParaRPr lang="sl-SI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30" name="Picture 6" descr="Two Brown Hen and One Red Roo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74" y="4603376"/>
            <a:ext cx="2820707" cy="1880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otnik 4"/>
          <p:cNvSpPr/>
          <p:nvPr/>
        </p:nvSpPr>
        <p:spPr>
          <a:xfrm>
            <a:off x="1718964" y="4356864"/>
            <a:ext cx="1509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food</a:t>
            </a:r>
            <a:endParaRPr lang="sl-SI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9387134" y="677366"/>
            <a:ext cx="14125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wild</a:t>
            </a:r>
            <a:endParaRPr lang="sl-SI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32" name="Picture 8" descr="Stallion Horse in Silhouette Photograph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929" y="4061011"/>
            <a:ext cx="3386978" cy="2257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ravokotnik 6"/>
          <p:cNvSpPr/>
          <p:nvPr/>
        </p:nvSpPr>
        <p:spPr>
          <a:xfrm>
            <a:off x="7896153" y="3178802"/>
            <a:ext cx="4090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domesticated</a:t>
            </a:r>
            <a:endParaRPr lang="sl-SI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034" name="Picture 10" descr="Shee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76" y="1911523"/>
            <a:ext cx="2840504" cy="185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ravokotnik 7"/>
          <p:cNvSpPr/>
          <p:nvPr/>
        </p:nvSpPr>
        <p:spPr>
          <a:xfrm>
            <a:off x="1096979" y="1618809"/>
            <a:ext cx="22525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clothes</a:t>
            </a:r>
            <a:endParaRPr lang="sl-SI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122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857920"/>
              </p:ext>
            </p:extLst>
          </p:nvPr>
        </p:nvGraphicFramePr>
        <p:xfrm>
          <a:off x="838200" y="831269"/>
          <a:ext cx="10515600" cy="5073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9184366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5639223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5998770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92414256"/>
                    </a:ext>
                  </a:extLst>
                </a:gridCol>
              </a:tblGrid>
              <a:tr h="461236">
                <a:tc>
                  <a:txBody>
                    <a:bodyPr/>
                    <a:lstStyle/>
                    <a:p>
                      <a:r>
                        <a:rPr lang="sl-SI" dirty="0" smtClean="0"/>
                        <a:t>male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female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Small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ones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Slovene</a:t>
                      </a:r>
                      <a:r>
                        <a:rPr lang="sl-SI" dirty="0" smtClean="0"/>
                        <a:t> - </a:t>
                      </a:r>
                      <a:r>
                        <a:rPr lang="sl-SI" dirty="0" err="1" smtClean="0"/>
                        <a:t>neutral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69331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smtClean="0"/>
                        <a:t>dog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pes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95973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jenny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osel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2324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smtClean="0"/>
                        <a:t>elephant </a:t>
                      </a:r>
                      <a:r>
                        <a:rPr lang="sl-SI" dirty="0" err="1" smtClean="0"/>
                        <a:t>bull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Elephant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cow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89674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fox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vixen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kit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lisica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85593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calf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koza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35277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goose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goska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03812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lion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lioness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47490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mare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konj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126035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pig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boar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sow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75095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queen</a:t>
                      </a:r>
                      <a:r>
                        <a:rPr lang="sl-SI" dirty="0" smtClean="0"/>
                        <a:t>/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mačka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98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54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711626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99507651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965100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983511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2521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860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rooster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cock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kokoš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77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foal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divjačina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9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560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459933"/>
                  </a:ext>
                </a:extLst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1036320" y="53419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 smtClean="0">
                <a:hlinkClick r:id="rId2"/>
              </a:rPr>
              <a:t>https://blog.oxforddictionaries.com/2016/04/19/male-and-female-animals/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97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543513"/>
              </p:ext>
            </p:extLst>
          </p:nvPr>
        </p:nvGraphicFramePr>
        <p:xfrm>
          <a:off x="838200" y="831269"/>
          <a:ext cx="10515600" cy="5073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9184366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5639223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5998770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92414256"/>
                    </a:ext>
                  </a:extLst>
                </a:gridCol>
              </a:tblGrid>
              <a:tr h="461236">
                <a:tc>
                  <a:txBody>
                    <a:bodyPr/>
                    <a:lstStyle/>
                    <a:p>
                      <a:r>
                        <a:rPr lang="sl-SI" dirty="0" smtClean="0"/>
                        <a:t>male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female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Small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ones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Slovene</a:t>
                      </a:r>
                      <a:r>
                        <a:rPr lang="sl-SI" dirty="0" smtClean="0"/>
                        <a:t> - </a:t>
                      </a:r>
                      <a:r>
                        <a:rPr lang="sl-SI" dirty="0" err="1" smtClean="0"/>
                        <a:t>neutral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69331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smtClean="0"/>
                        <a:t>dog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bitch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puppy</a:t>
                      </a:r>
                      <a:r>
                        <a:rPr lang="sl-SI" dirty="0" smtClean="0"/>
                        <a:t>/pup/</a:t>
                      </a:r>
                      <a:r>
                        <a:rPr lang="sl-SI" dirty="0" err="1" smtClean="0"/>
                        <a:t>whelp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pes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95973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donkey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jack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jenny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foal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osel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2324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smtClean="0"/>
                        <a:t>elephant </a:t>
                      </a:r>
                      <a:r>
                        <a:rPr lang="sl-SI" dirty="0" err="1" smtClean="0"/>
                        <a:t>bull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Elephant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cow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calf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slon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89674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fox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vixen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kit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lisica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855931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goat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buck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billy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nanny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doe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calf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koza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35277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gander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goose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gosling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goska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03812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lion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lioness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cub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lev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474906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horse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stallion</a:t>
                      </a:r>
                      <a:r>
                        <a:rPr lang="sl-SI" dirty="0" smtClean="0"/>
                        <a:t>/stud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mare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colt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filly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foal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konj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126035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pig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boar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sow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pigglet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pujs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750958"/>
                  </a:ext>
                </a:extLst>
              </a:tr>
              <a:tr h="461236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cat</a:t>
                      </a:r>
                      <a:r>
                        <a:rPr lang="sl-SI" dirty="0" smtClean="0"/>
                        <a:t>/tom-</a:t>
                      </a:r>
                      <a:r>
                        <a:rPr lang="sl-SI" dirty="0" err="1" smtClean="0"/>
                        <a:t>cat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queen</a:t>
                      </a:r>
                      <a:r>
                        <a:rPr lang="sl-SI" dirty="0" smtClean="0"/>
                        <a:t>/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kitten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mačka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98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45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775554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99507651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965100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89835118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25210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860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rooster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cock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hen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chicken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chick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kokoš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77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deer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stag</a:t>
                      </a:r>
                      <a:r>
                        <a:rPr lang="sl-SI" dirty="0" smtClean="0"/>
                        <a:t>/</a:t>
                      </a:r>
                      <a:r>
                        <a:rPr lang="sl-SI" dirty="0" err="1" smtClean="0"/>
                        <a:t>buck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doe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 smtClean="0"/>
                        <a:t>foal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divjačina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9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560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459933"/>
                  </a:ext>
                </a:extLst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1036320" y="53419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 smtClean="0">
                <a:hlinkClick r:id="rId2"/>
              </a:rPr>
              <a:t>https://blog.oxforddictionaries.com/2016/04/19/male-and-female-animals/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322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Listen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complete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</a:t>
            </a:r>
            <a:r>
              <a:rPr lang="sl-SI" dirty="0" smtClean="0"/>
              <a:t>…………..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……….</a:t>
            </a:r>
            <a:r>
              <a:rPr lang="en-US" dirty="0" smtClean="0"/>
              <a:t>, </a:t>
            </a:r>
            <a:r>
              <a:rPr lang="en-US" dirty="0"/>
              <a:t>as </a:t>
            </a:r>
            <a:r>
              <a:rPr lang="sl-SI" dirty="0" smtClean="0"/>
              <a:t>…………</a:t>
            </a:r>
            <a:r>
              <a:rPr lang="en-US" dirty="0" smtClean="0"/>
              <a:t> </a:t>
            </a:r>
            <a:r>
              <a:rPr lang="en-US" dirty="0"/>
              <a:t>as an </a:t>
            </a:r>
            <a:r>
              <a:rPr lang="sl-SI" dirty="0" smtClean="0"/>
              <a:t>……………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</a:t>
            </a:r>
            <a:r>
              <a:rPr lang="sl-SI" dirty="0" smtClean="0"/>
              <a:t>…………..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……….</a:t>
            </a:r>
            <a:r>
              <a:rPr lang="en-US" dirty="0" smtClean="0"/>
              <a:t>, as</a:t>
            </a:r>
            <a:r>
              <a:rPr lang="sl-SI" dirty="0" smtClean="0"/>
              <a:t> …………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……………..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</a:t>
            </a:r>
            <a:r>
              <a:rPr lang="sl-SI" dirty="0" smtClean="0"/>
              <a:t>…………..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……….</a:t>
            </a:r>
            <a:r>
              <a:rPr lang="en-US" dirty="0" smtClean="0"/>
              <a:t>, </a:t>
            </a:r>
            <a:r>
              <a:rPr lang="en-US" dirty="0"/>
              <a:t>as neat as a word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 </a:t>
            </a:r>
            <a:r>
              <a:rPr lang="sl-SI" dirty="0" smtClean="0"/>
              <a:t>…………..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………...</a:t>
            </a:r>
            <a:r>
              <a:rPr lang="en-US" dirty="0" smtClean="0"/>
              <a:t>, </a:t>
            </a:r>
            <a:r>
              <a:rPr lang="en-US" dirty="0"/>
              <a:t>as big as a </a:t>
            </a:r>
            <a:r>
              <a:rPr lang="en-US" dirty="0" smtClean="0"/>
              <a:t>house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en-US" dirty="0"/>
              <a:t>All I </a:t>
            </a:r>
            <a:r>
              <a:rPr lang="en-US" dirty="0" err="1"/>
              <a:t>wanna</a:t>
            </a:r>
            <a:r>
              <a:rPr lang="en-US" dirty="0"/>
              <a:t> be, all I </a:t>
            </a:r>
            <a:r>
              <a:rPr lang="en-US" dirty="0" err="1"/>
              <a:t>wanna</a:t>
            </a:r>
            <a:r>
              <a:rPr lang="en-US" dirty="0"/>
              <a:t> be, 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All I </a:t>
            </a:r>
            <a:r>
              <a:rPr lang="en-US" dirty="0" err="1"/>
              <a:t>wanna</a:t>
            </a:r>
            <a:r>
              <a:rPr lang="en-US" dirty="0"/>
              <a:t> be is everything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10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As </a:t>
            </a:r>
            <a:r>
              <a:rPr lang="sl-SI" dirty="0" smtClean="0"/>
              <a:t>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…………</a:t>
            </a:r>
            <a:r>
              <a:rPr lang="en-US" dirty="0" smtClean="0"/>
              <a:t>, </a:t>
            </a:r>
            <a:r>
              <a:rPr lang="en-US" dirty="0"/>
              <a:t>as sharp as a tooth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deep as a bite, as dark as the night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sweet as a song, as right as a wrong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long as a road, as </a:t>
            </a:r>
            <a:r>
              <a:rPr lang="sl-SI" dirty="0" smtClean="0"/>
              <a:t>…………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……………..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As pretty as a picture hanging from a fixture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Strong like a family, strong as I </a:t>
            </a:r>
            <a:r>
              <a:rPr lang="en-US" dirty="0" err="1"/>
              <a:t>wanna</a:t>
            </a:r>
            <a:r>
              <a:rPr lang="en-US" dirty="0"/>
              <a:t> be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Bright as day, as light as play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hard as nails, as </a:t>
            </a:r>
            <a:r>
              <a:rPr lang="sl-SI" dirty="0" smtClean="0"/>
              <a:t>…………….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……………</a:t>
            </a:r>
          </a:p>
          <a:p>
            <a:pPr marL="0" indent="0">
              <a:buNone/>
            </a:pPr>
            <a:r>
              <a:rPr lang="en-US" dirty="0"/>
              <a:t>All I </a:t>
            </a:r>
            <a:r>
              <a:rPr lang="en-US" dirty="0" err="1"/>
              <a:t>wanna</a:t>
            </a:r>
            <a:r>
              <a:rPr lang="en-US" dirty="0"/>
              <a:t> be oh, all I </a:t>
            </a:r>
            <a:r>
              <a:rPr lang="en-US" dirty="0" err="1"/>
              <a:t>wanna</a:t>
            </a:r>
            <a:r>
              <a:rPr lang="en-US" dirty="0"/>
              <a:t> be, 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All I </a:t>
            </a:r>
            <a:r>
              <a:rPr lang="en-US" dirty="0" err="1"/>
              <a:t>wanna</a:t>
            </a:r>
            <a:r>
              <a:rPr lang="en-US" dirty="0"/>
              <a:t> be is everything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Everything</a:t>
            </a:r>
            <a:r>
              <a:rPr lang="en-US" dirty="0"/>
              <a:t> at once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Everything at once, 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Everything at once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77927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465513"/>
            <a:ext cx="10515600" cy="57114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 warm as the sun, as silly as fun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cool as a tree, as scary as the sea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hot as fire, cold as ice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Sweet as sugar and everything nice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As old as time, as straight as a line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royal as a queen, as </a:t>
            </a:r>
            <a:r>
              <a:rPr lang="sl-SI" dirty="0" smtClean="0"/>
              <a:t>…………..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dirty="0" smtClean="0"/>
              <a:t>…………….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 </a:t>
            </a:r>
            <a:r>
              <a:rPr lang="sl-SI" dirty="0" smtClean="0"/>
              <a:t>……………….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sl-SI" smtClean="0"/>
              <a:t>………….</a:t>
            </a:r>
            <a:r>
              <a:rPr lang="en-US" smtClean="0"/>
              <a:t>, </a:t>
            </a:r>
            <a:r>
              <a:rPr lang="en-US" dirty="0"/>
              <a:t>smooth as a glider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Pure as a melody, pure as I </a:t>
            </a:r>
            <a:r>
              <a:rPr lang="en-US" dirty="0" err="1"/>
              <a:t>wanna</a:t>
            </a:r>
            <a:r>
              <a:rPr lang="en-US" dirty="0"/>
              <a:t> be</a:t>
            </a:r>
            <a:r>
              <a:rPr lang="en-US" dirty="0"/>
              <a:t/>
            </a:r>
            <a:br>
              <a:rPr lang="en-US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550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151</Words>
  <Application>Microsoft Office PowerPoint</Application>
  <PresentationFormat>Širokozaslonsko</PresentationFormat>
  <Paragraphs>98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Officeova tema</vt:lpstr>
      <vt:lpstr>Animal females, male and offspring/the youngs</vt:lpstr>
      <vt:lpstr>Animals</vt:lpstr>
      <vt:lpstr>PowerPointova predstavitev</vt:lpstr>
      <vt:lpstr>PowerPointova predstavitev</vt:lpstr>
      <vt:lpstr>PowerPointova predstavitev</vt:lpstr>
      <vt:lpstr>PowerPointova predstavitev</vt:lpstr>
      <vt:lpstr>Listen and complete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Profesor</dc:creator>
  <cp:lastModifiedBy>Profesor</cp:lastModifiedBy>
  <cp:revision>7</cp:revision>
  <dcterms:created xsi:type="dcterms:W3CDTF">2018-11-21T10:04:49Z</dcterms:created>
  <dcterms:modified xsi:type="dcterms:W3CDTF">2018-11-22T09:15:13Z</dcterms:modified>
</cp:coreProperties>
</file>