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849CA-EF4A-4A1C-8085-1D0D17661E20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5392A-D2B8-434B-8F48-D7BE39E39E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162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41FF-C02D-4A86-85CF-74B3CB1DD88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137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D6B4-B8E6-6EB8-55C2-A28BDE413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63AC6-2793-9A96-8478-6BCC944DD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B9A29-CEBA-D831-5931-E219ACF4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29158-60C1-83B7-676A-065A822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4D151-514E-8E75-72FE-A6157883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953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7EA2-709D-8430-B8AF-006AD029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1E809-B249-DFA5-66F1-43D2906C1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8CEA2-AFD3-E566-448F-06CD8933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F8E17-04CC-E4EF-0186-402857B3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E0ADE-1A45-0F37-6DE1-C41F0195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63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6B67B-C2EB-00CA-D414-8C77E9A5A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BE1E5-DE74-E5D0-F659-AFD437461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0BC41-5D6C-034D-D21A-60EA03E1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34044-C4EE-D5F9-E286-6566F1C3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B78F-4983-96E8-0BF4-4AF45066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32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83D3-0431-571B-01AC-C19DA27C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DC111-53A2-EC1A-357B-88A286B4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1ED-F3B1-C1A9-2B8E-D81130A0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BD1C-0BD5-4F26-8592-CF741D9A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6D62D-B67C-8380-F00F-45C0ABDE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199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30A4-FC83-0C76-1468-2DBA36A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61320-9E60-8AF5-1426-45579D8C6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60FA-81A4-98B1-7B4C-5026CF53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C0E48-5796-6007-4171-05155938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60064-3081-A81A-1F13-A1BD593D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57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3653-531F-8167-FF4F-C1E4EA7B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FBF61-5E58-F92E-5F29-822A40639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7C282-643C-E924-D875-444D6971C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0E11C-4888-4BFC-E25A-AED3F8E3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04F62-6A5D-2384-757F-BD655349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60A8-F0D2-85AF-D1E1-A6F2398F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651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0BD6-3266-C0FE-74ED-2A962FBD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71FB8-1C53-0A16-76D8-3234DE0A1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0202E-423F-1E36-2D9F-F48CA6E49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1DC85-1D99-1D27-9B89-2CF6E7EC5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B333F-4E35-A1D2-9859-B728FB45D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756B0-BC5D-E93B-6BE3-128DC5D5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55CF4-AF8B-9E50-A508-A55C10F8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B149C-6501-39A7-3302-B782C5EF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708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F0C6-D336-4781-2465-B4687761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EBE5D-A64D-EFD5-8296-C3015C0B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DF488-690F-AE55-EF2F-C21710DF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FBFBF-897E-6CF6-043A-5F565450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271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44E3E-70BB-4588-7CE7-66289C12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9D0CE-6BE7-51CD-0334-A75BD22D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0308D-7822-79A7-9131-3ADC0B6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763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C108-72C0-B280-794C-D7623EFF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2CE6-0ABA-4BE3-B32F-7E8B23ADC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2AE9F-64B9-6C19-7B1B-D3E596F4C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7D34D-D722-2733-4431-65BA1584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D06A7-C802-6B48-857D-78CDD277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766BB-AD6A-D5A3-1DD3-3E075D79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00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6AF3-61F7-C68E-10B7-CB183668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E5DF1-44F0-6147-F750-585B2F2E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1BA3A-641C-AE17-B987-D51FBE0A4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37D48-563A-C97F-982C-7E2E0096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119E5-3C18-B3F4-D119-B3C7576C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F028D-8500-611E-959B-354AC6B3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46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D088C-1FD2-607E-BC90-E5E08E5A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1A04D-CBEF-1E95-A702-6F20F9160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ED16-41AE-747B-4512-E8A2074E7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C43D-986C-4A34-B3C1-B140BB48256B}" type="datetimeFigureOut">
              <a:rPr lang="sl-SI" smtClean="0"/>
              <a:t>18. 03. 2026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2CD92-791A-2132-3205-6FFD6CC6D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952C-9377-03E4-83F4-A80205902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0710-71F0-414D-AAE4-B915249B3D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472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F2B9-9E72-B876-6E98-3FE07634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56" y="648589"/>
            <a:ext cx="10515600" cy="1325563"/>
          </a:xfrm>
        </p:spPr>
        <p:txBody>
          <a:bodyPr/>
          <a:lstStyle/>
          <a:p>
            <a:r>
              <a:rPr lang="sl-SI" b="1" dirty="0" err="1">
                <a:solidFill>
                  <a:srgbClr val="FF0000"/>
                </a:solidFill>
              </a:rPr>
              <a:t>The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Present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Perfect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Tense</a:t>
            </a:r>
            <a:r>
              <a:rPr lang="sl-SI" b="1" dirty="0">
                <a:solidFill>
                  <a:srgbClr val="FF0000"/>
                </a:solidFill>
              </a:rPr>
              <a:t> (</a:t>
            </a:r>
            <a:r>
              <a:rPr lang="sl-SI" b="1" dirty="0" err="1">
                <a:solidFill>
                  <a:srgbClr val="FF0000"/>
                </a:solidFill>
              </a:rPr>
              <a:t>Predsedanjik</a:t>
            </a:r>
            <a:r>
              <a:rPr lang="sl-SI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8D023C-1115-434C-73B4-6B9698367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8504" t="42942" r="37864" b="46341"/>
          <a:stretch>
            <a:fillRect/>
          </a:stretch>
        </p:blipFill>
        <p:spPr>
          <a:xfrm>
            <a:off x="2405342" y="2705672"/>
            <a:ext cx="7088198" cy="18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1EC5-D1B0-56EF-D3EA-44DE2D76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sz="3600" dirty="0"/>
              <a:t>Pretekli deležnik (3. oblika glagola) pravilnih glagolov tvorimo tako, da jim dodamo obrazilo </a:t>
            </a:r>
            <a:r>
              <a:rPr lang="sl-SI" sz="3600" dirty="0">
                <a:solidFill>
                  <a:srgbClr val="00B050"/>
                </a:solidFill>
              </a:rPr>
              <a:t>-</a:t>
            </a:r>
            <a:r>
              <a:rPr lang="sl-SI" sz="3600" dirty="0" err="1">
                <a:solidFill>
                  <a:srgbClr val="00B050"/>
                </a:solidFill>
              </a:rPr>
              <a:t>ed</a:t>
            </a:r>
            <a:r>
              <a:rPr lang="sl-SI" sz="3600" dirty="0"/>
              <a:t>. Številni glagoli imajo nepravilne pretekle deležnike. Glej </a:t>
            </a:r>
            <a:r>
              <a:rPr lang="sl-SI" sz="3600" dirty="0">
                <a:solidFill>
                  <a:srgbClr val="00B050"/>
                </a:solidFill>
              </a:rPr>
              <a:t>seznam nepravilnih glagolov (</a:t>
            </a:r>
            <a:r>
              <a:rPr lang="sl-SI" sz="3600" dirty="0" err="1">
                <a:solidFill>
                  <a:srgbClr val="00B050"/>
                </a:solidFill>
              </a:rPr>
              <a:t>irregular</a:t>
            </a:r>
            <a:r>
              <a:rPr lang="sl-SI" sz="3600" dirty="0">
                <a:solidFill>
                  <a:srgbClr val="00B050"/>
                </a:solidFill>
              </a:rPr>
              <a:t> </a:t>
            </a:r>
            <a:r>
              <a:rPr lang="sl-SI" sz="3600" dirty="0" err="1">
                <a:solidFill>
                  <a:srgbClr val="00B050"/>
                </a:solidFill>
              </a:rPr>
              <a:t>verbs</a:t>
            </a:r>
            <a:r>
              <a:rPr lang="sl-SI" sz="3600" dirty="0">
                <a:solidFill>
                  <a:srgbClr val="00B050"/>
                </a:solidFill>
              </a:rPr>
              <a:t>) na str. 205-206 </a:t>
            </a:r>
            <a:r>
              <a:rPr lang="sl-SI" sz="3600" dirty="0"/>
              <a:t>v učbeniku.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69005D-FD1E-9722-28E7-0D33E19CA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226" t="61867" r="32472" b="8726"/>
          <a:stretch>
            <a:fillRect/>
          </a:stretch>
        </p:blipFill>
        <p:spPr>
          <a:xfrm>
            <a:off x="1481464" y="2350008"/>
            <a:ext cx="9229072" cy="42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2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E3D4D4-D5E5-66CC-0622-58F966E90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836" t="30754" r="33412" b="49073"/>
          <a:stretch>
            <a:fillRect/>
          </a:stretch>
        </p:blipFill>
        <p:spPr>
          <a:xfrm>
            <a:off x="704087" y="1618488"/>
            <a:ext cx="10333279" cy="33741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499D74-4514-6542-03A9-B321E412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Časovni prislovi </a:t>
            </a:r>
            <a:r>
              <a:rPr lang="sl-SI" b="1" i="1" dirty="0" err="1">
                <a:solidFill>
                  <a:srgbClr val="FF0000"/>
                </a:solidFill>
              </a:rPr>
              <a:t>yet</a:t>
            </a:r>
            <a:r>
              <a:rPr lang="sl-SI" b="1" i="1" dirty="0">
                <a:solidFill>
                  <a:srgbClr val="FF0000"/>
                </a:solidFill>
              </a:rPr>
              <a:t>, </a:t>
            </a:r>
            <a:r>
              <a:rPr lang="sl-SI" b="1" i="1" dirty="0" err="1">
                <a:solidFill>
                  <a:srgbClr val="FF0000"/>
                </a:solidFill>
              </a:rPr>
              <a:t>already</a:t>
            </a:r>
            <a:r>
              <a:rPr lang="sl-SI" b="1" i="1" dirty="0">
                <a:solidFill>
                  <a:srgbClr val="FF0000"/>
                </a:solidFill>
              </a:rPr>
              <a:t>, </a:t>
            </a:r>
            <a:r>
              <a:rPr lang="sl-SI" b="1" i="1" dirty="0" err="1">
                <a:solidFill>
                  <a:srgbClr val="FF0000"/>
                </a:solidFill>
              </a:rPr>
              <a:t>still</a:t>
            </a:r>
            <a:endParaRPr lang="sl-SI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The Present Perfect Tense (Predsedanjik)</vt:lpstr>
      <vt:lpstr>Pretekli deležnik (3. oblika glagola) pravilnih glagolov tvorimo tako, da jim dodamo obrazilo -ed. Številni glagoli imajo nepravilne pretekle deležnike. Glej seznam nepravilnih glagolov (irregular verbs) na str. 205-206 v učbeniku.</vt:lpstr>
      <vt:lpstr>Časovni prislovi yet, already, still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Urška</dc:creator>
  <cp:lastModifiedBy>Urška</cp:lastModifiedBy>
  <cp:revision>1</cp:revision>
  <dcterms:created xsi:type="dcterms:W3CDTF">2026-03-18T07:44:37Z</dcterms:created>
  <dcterms:modified xsi:type="dcterms:W3CDTF">2026-03-18T07:45:26Z</dcterms:modified>
</cp:coreProperties>
</file>