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94" r:id="rId2"/>
    <p:sldId id="281" r:id="rId3"/>
    <p:sldId id="284" r:id="rId4"/>
    <p:sldId id="283" r:id="rId5"/>
    <p:sldId id="286" r:id="rId6"/>
    <p:sldId id="285" r:id="rId7"/>
    <p:sldId id="287" r:id="rId8"/>
    <p:sldId id="260" r:id="rId9"/>
    <p:sldId id="290" r:id="rId10"/>
    <p:sldId id="295" r:id="rId11"/>
    <p:sldId id="261" r:id="rId12"/>
    <p:sldId id="288" r:id="rId13"/>
    <p:sldId id="291" r:id="rId14"/>
    <p:sldId id="292" r:id="rId15"/>
    <p:sldId id="306" r:id="rId16"/>
    <p:sldId id="307" r:id="rId17"/>
    <p:sldId id="308" r:id="rId18"/>
    <p:sldId id="309" r:id="rId19"/>
    <p:sldId id="310" r:id="rId20"/>
    <p:sldId id="311" r:id="rId21"/>
    <p:sldId id="314" r:id="rId22"/>
    <p:sldId id="312" r:id="rId23"/>
    <p:sldId id="313" r:id="rId24"/>
    <p:sldId id="315" r:id="rId25"/>
    <p:sldId id="316" r:id="rId26"/>
    <p:sldId id="318" r:id="rId27"/>
    <p:sldId id="33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6643"/>
    <a:srgbClr val="67822A"/>
    <a:srgbClr val="AA3312"/>
    <a:srgbClr val="FCF5E2"/>
    <a:srgbClr val="FCC8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18C55E-159A-F945-86E1-C365E23A70D3}" v="536" dt="2025-04-10T08:55:06.8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831" autoAdjust="0"/>
    <p:restoredTop sz="94660"/>
  </p:normalViewPr>
  <p:slideViewPr>
    <p:cSldViewPr snapToGrid="0" showGuides="1">
      <p:cViewPr varScale="1">
        <p:scale>
          <a:sx n="119" d="100"/>
          <a:sy n="119" d="100"/>
        </p:scale>
        <p:origin x="208" y="36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6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BEE981-DBA1-445B-A51F-F0F0827CAAFC}" type="datetimeFigureOut">
              <a:rPr lang="en-ID" smtClean="0"/>
              <a:t>10/04/25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D45D60-93D5-4A55-B3FF-17DEDCE88368}" type="slidenum">
              <a:rPr lang="en-ID" smtClean="0"/>
              <a:t>‹N°›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85041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3653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6B154E8-BA16-6E60-0B4A-7467F593EF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39499" y="1806101"/>
            <a:ext cx="989911" cy="1451448"/>
          </a:xfrm>
          <a:custGeom>
            <a:avLst/>
            <a:gdLst>
              <a:gd name="connsiteX0" fmla="*/ 164988 w 989911"/>
              <a:gd name="connsiteY0" fmla="*/ 0 h 1451448"/>
              <a:gd name="connsiteX1" fmla="*/ 824923 w 989911"/>
              <a:gd name="connsiteY1" fmla="*/ 0 h 1451448"/>
              <a:gd name="connsiteX2" fmla="*/ 989911 w 989911"/>
              <a:gd name="connsiteY2" fmla="*/ 164988 h 1451448"/>
              <a:gd name="connsiteX3" fmla="*/ 989911 w 989911"/>
              <a:gd name="connsiteY3" fmla="*/ 1286460 h 1451448"/>
              <a:gd name="connsiteX4" fmla="*/ 824923 w 989911"/>
              <a:gd name="connsiteY4" fmla="*/ 1451448 h 1451448"/>
              <a:gd name="connsiteX5" fmla="*/ 164988 w 989911"/>
              <a:gd name="connsiteY5" fmla="*/ 1451448 h 1451448"/>
              <a:gd name="connsiteX6" fmla="*/ 0 w 989911"/>
              <a:gd name="connsiteY6" fmla="*/ 1286460 h 1451448"/>
              <a:gd name="connsiteX7" fmla="*/ 0 w 989911"/>
              <a:gd name="connsiteY7" fmla="*/ 164988 h 1451448"/>
              <a:gd name="connsiteX8" fmla="*/ 164988 w 989911"/>
              <a:gd name="connsiteY8" fmla="*/ 0 h 1451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9911" h="1451448">
                <a:moveTo>
                  <a:pt x="164988" y="0"/>
                </a:moveTo>
                <a:lnTo>
                  <a:pt x="824923" y="0"/>
                </a:lnTo>
                <a:cubicBezTo>
                  <a:pt x="916043" y="0"/>
                  <a:pt x="989911" y="73868"/>
                  <a:pt x="989911" y="164988"/>
                </a:cubicBezTo>
                <a:lnTo>
                  <a:pt x="989911" y="1286460"/>
                </a:lnTo>
                <a:cubicBezTo>
                  <a:pt x="989911" y="1377580"/>
                  <a:pt x="916043" y="1451448"/>
                  <a:pt x="824923" y="1451448"/>
                </a:cubicBezTo>
                <a:lnTo>
                  <a:pt x="164988" y="1451448"/>
                </a:lnTo>
                <a:cubicBezTo>
                  <a:pt x="73868" y="1451448"/>
                  <a:pt x="0" y="1377580"/>
                  <a:pt x="0" y="1286460"/>
                </a:cubicBezTo>
                <a:lnTo>
                  <a:pt x="0" y="164988"/>
                </a:lnTo>
                <a:cubicBezTo>
                  <a:pt x="0" y="73868"/>
                  <a:pt x="73868" y="0"/>
                  <a:pt x="16498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2482429C-9366-F457-A59E-816E1D97A7B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87404" y="2133887"/>
            <a:ext cx="1337150" cy="1960585"/>
          </a:xfrm>
          <a:custGeom>
            <a:avLst/>
            <a:gdLst>
              <a:gd name="connsiteX0" fmla="*/ 222863 w 1337150"/>
              <a:gd name="connsiteY0" fmla="*/ 0 h 1960585"/>
              <a:gd name="connsiteX1" fmla="*/ 1114287 w 1337150"/>
              <a:gd name="connsiteY1" fmla="*/ 0 h 1960585"/>
              <a:gd name="connsiteX2" fmla="*/ 1337150 w 1337150"/>
              <a:gd name="connsiteY2" fmla="*/ 222863 h 1960585"/>
              <a:gd name="connsiteX3" fmla="*/ 1337150 w 1337150"/>
              <a:gd name="connsiteY3" fmla="*/ 1737722 h 1960585"/>
              <a:gd name="connsiteX4" fmla="*/ 1114287 w 1337150"/>
              <a:gd name="connsiteY4" fmla="*/ 1960585 h 1960585"/>
              <a:gd name="connsiteX5" fmla="*/ 222863 w 1337150"/>
              <a:gd name="connsiteY5" fmla="*/ 1960585 h 1960585"/>
              <a:gd name="connsiteX6" fmla="*/ 0 w 1337150"/>
              <a:gd name="connsiteY6" fmla="*/ 1737722 h 1960585"/>
              <a:gd name="connsiteX7" fmla="*/ 0 w 1337150"/>
              <a:gd name="connsiteY7" fmla="*/ 222863 h 1960585"/>
              <a:gd name="connsiteX8" fmla="*/ 222863 w 1337150"/>
              <a:gd name="connsiteY8" fmla="*/ 0 h 1960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7150" h="1960585">
                <a:moveTo>
                  <a:pt x="222863" y="0"/>
                </a:moveTo>
                <a:lnTo>
                  <a:pt x="1114287" y="0"/>
                </a:lnTo>
                <a:cubicBezTo>
                  <a:pt x="1237371" y="0"/>
                  <a:pt x="1337150" y="99779"/>
                  <a:pt x="1337150" y="222863"/>
                </a:cubicBezTo>
                <a:lnTo>
                  <a:pt x="1337150" y="1737722"/>
                </a:lnTo>
                <a:cubicBezTo>
                  <a:pt x="1337150" y="1860806"/>
                  <a:pt x="1237371" y="1960585"/>
                  <a:pt x="1114287" y="1960585"/>
                </a:cubicBezTo>
                <a:lnTo>
                  <a:pt x="222863" y="1960585"/>
                </a:lnTo>
                <a:cubicBezTo>
                  <a:pt x="99779" y="1960585"/>
                  <a:pt x="0" y="1860806"/>
                  <a:pt x="0" y="1737722"/>
                </a:cubicBezTo>
                <a:lnTo>
                  <a:pt x="0" y="222863"/>
                </a:lnTo>
                <a:cubicBezTo>
                  <a:pt x="0" y="99779"/>
                  <a:pt x="99779" y="0"/>
                  <a:pt x="22286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D04FEF64-C99E-4C6C-C160-F4384DB7F4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82549" y="660811"/>
            <a:ext cx="1785852" cy="2935990"/>
          </a:xfrm>
          <a:custGeom>
            <a:avLst/>
            <a:gdLst>
              <a:gd name="connsiteX0" fmla="*/ 297648 w 1785852"/>
              <a:gd name="connsiteY0" fmla="*/ 0 h 2935990"/>
              <a:gd name="connsiteX1" fmla="*/ 1488204 w 1785852"/>
              <a:gd name="connsiteY1" fmla="*/ 0 h 2935990"/>
              <a:gd name="connsiteX2" fmla="*/ 1785852 w 1785852"/>
              <a:gd name="connsiteY2" fmla="*/ 297648 h 2935990"/>
              <a:gd name="connsiteX3" fmla="*/ 1785852 w 1785852"/>
              <a:gd name="connsiteY3" fmla="*/ 2638342 h 2935990"/>
              <a:gd name="connsiteX4" fmla="*/ 1488204 w 1785852"/>
              <a:gd name="connsiteY4" fmla="*/ 2935990 h 2935990"/>
              <a:gd name="connsiteX5" fmla="*/ 297648 w 1785852"/>
              <a:gd name="connsiteY5" fmla="*/ 2935990 h 2935990"/>
              <a:gd name="connsiteX6" fmla="*/ 0 w 1785852"/>
              <a:gd name="connsiteY6" fmla="*/ 2638342 h 2935990"/>
              <a:gd name="connsiteX7" fmla="*/ 0 w 1785852"/>
              <a:gd name="connsiteY7" fmla="*/ 297648 h 2935990"/>
              <a:gd name="connsiteX8" fmla="*/ 297648 w 1785852"/>
              <a:gd name="connsiteY8" fmla="*/ 0 h 2935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85852" h="2935990">
                <a:moveTo>
                  <a:pt x="297648" y="0"/>
                </a:moveTo>
                <a:lnTo>
                  <a:pt x="1488204" y="0"/>
                </a:lnTo>
                <a:cubicBezTo>
                  <a:pt x="1652590" y="0"/>
                  <a:pt x="1785852" y="133262"/>
                  <a:pt x="1785852" y="297648"/>
                </a:cubicBezTo>
                <a:lnTo>
                  <a:pt x="1785852" y="2638342"/>
                </a:lnTo>
                <a:cubicBezTo>
                  <a:pt x="1785852" y="2802728"/>
                  <a:pt x="1652590" y="2935990"/>
                  <a:pt x="1488204" y="2935990"/>
                </a:cubicBezTo>
                <a:lnTo>
                  <a:pt x="297648" y="2935990"/>
                </a:lnTo>
                <a:cubicBezTo>
                  <a:pt x="133262" y="2935990"/>
                  <a:pt x="0" y="2802728"/>
                  <a:pt x="0" y="2638342"/>
                </a:cubicBezTo>
                <a:lnTo>
                  <a:pt x="0" y="297648"/>
                </a:lnTo>
                <a:cubicBezTo>
                  <a:pt x="0" y="133262"/>
                  <a:pt x="133262" y="0"/>
                  <a:pt x="29764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EACCF8D-4312-B265-0965-EA908B061E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26396" y="1460911"/>
            <a:ext cx="1785852" cy="2707390"/>
          </a:xfrm>
          <a:custGeom>
            <a:avLst/>
            <a:gdLst>
              <a:gd name="connsiteX0" fmla="*/ 297648 w 1785852"/>
              <a:gd name="connsiteY0" fmla="*/ 0 h 2707390"/>
              <a:gd name="connsiteX1" fmla="*/ 1488204 w 1785852"/>
              <a:gd name="connsiteY1" fmla="*/ 0 h 2707390"/>
              <a:gd name="connsiteX2" fmla="*/ 1785852 w 1785852"/>
              <a:gd name="connsiteY2" fmla="*/ 297648 h 2707390"/>
              <a:gd name="connsiteX3" fmla="*/ 1785852 w 1785852"/>
              <a:gd name="connsiteY3" fmla="*/ 2409742 h 2707390"/>
              <a:gd name="connsiteX4" fmla="*/ 1488204 w 1785852"/>
              <a:gd name="connsiteY4" fmla="*/ 2707390 h 2707390"/>
              <a:gd name="connsiteX5" fmla="*/ 297648 w 1785852"/>
              <a:gd name="connsiteY5" fmla="*/ 2707390 h 2707390"/>
              <a:gd name="connsiteX6" fmla="*/ 0 w 1785852"/>
              <a:gd name="connsiteY6" fmla="*/ 2409742 h 2707390"/>
              <a:gd name="connsiteX7" fmla="*/ 0 w 1785852"/>
              <a:gd name="connsiteY7" fmla="*/ 297648 h 2707390"/>
              <a:gd name="connsiteX8" fmla="*/ 297648 w 1785852"/>
              <a:gd name="connsiteY8" fmla="*/ 0 h 270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85852" h="2707390">
                <a:moveTo>
                  <a:pt x="297648" y="0"/>
                </a:moveTo>
                <a:lnTo>
                  <a:pt x="1488204" y="0"/>
                </a:lnTo>
                <a:cubicBezTo>
                  <a:pt x="1652590" y="0"/>
                  <a:pt x="1785852" y="133262"/>
                  <a:pt x="1785852" y="297648"/>
                </a:cubicBezTo>
                <a:lnTo>
                  <a:pt x="1785852" y="2409742"/>
                </a:lnTo>
                <a:cubicBezTo>
                  <a:pt x="1785852" y="2574128"/>
                  <a:pt x="1652590" y="2707390"/>
                  <a:pt x="1488204" y="2707390"/>
                </a:cubicBezTo>
                <a:lnTo>
                  <a:pt x="297648" y="2707390"/>
                </a:lnTo>
                <a:cubicBezTo>
                  <a:pt x="133262" y="2707390"/>
                  <a:pt x="0" y="2574128"/>
                  <a:pt x="0" y="2409742"/>
                </a:cubicBezTo>
                <a:lnTo>
                  <a:pt x="0" y="297648"/>
                </a:lnTo>
                <a:cubicBezTo>
                  <a:pt x="0" y="133262"/>
                  <a:pt x="133262" y="0"/>
                  <a:pt x="29764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8028077-F64C-EDE3-F9BB-DD5A7D8D60A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70244" y="1206912"/>
            <a:ext cx="1337151" cy="2027355"/>
          </a:xfrm>
          <a:custGeom>
            <a:avLst/>
            <a:gdLst>
              <a:gd name="connsiteX0" fmla="*/ 222863 w 1337151"/>
              <a:gd name="connsiteY0" fmla="*/ 0 h 2027355"/>
              <a:gd name="connsiteX1" fmla="*/ 1114288 w 1337151"/>
              <a:gd name="connsiteY1" fmla="*/ 0 h 2027355"/>
              <a:gd name="connsiteX2" fmla="*/ 1337151 w 1337151"/>
              <a:gd name="connsiteY2" fmla="*/ 222863 h 2027355"/>
              <a:gd name="connsiteX3" fmla="*/ 1337151 w 1337151"/>
              <a:gd name="connsiteY3" fmla="*/ 1804492 h 2027355"/>
              <a:gd name="connsiteX4" fmla="*/ 1114288 w 1337151"/>
              <a:gd name="connsiteY4" fmla="*/ 2027355 h 2027355"/>
              <a:gd name="connsiteX5" fmla="*/ 222863 w 1337151"/>
              <a:gd name="connsiteY5" fmla="*/ 2027355 h 2027355"/>
              <a:gd name="connsiteX6" fmla="*/ 0 w 1337151"/>
              <a:gd name="connsiteY6" fmla="*/ 1804492 h 2027355"/>
              <a:gd name="connsiteX7" fmla="*/ 0 w 1337151"/>
              <a:gd name="connsiteY7" fmla="*/ 222863 h 2027355"/>
              <a:gd name="connsiteX8" fmla="*/ 222863 w 1337151"/>
              <a:gd name="connsiteY8" fmla="*/ 0 h 202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7151" h="2027355">
                <a:moveTo>
                  <a:pt x="222863" y="0"/>
                </a:moveTo>
                <a:lnTo>
                  <a:pt x="1114288" y="0"/>
                </a:lnTo>
                <a:cubicBezTo>
                  <a:pt x="1237372" y="0"/>
                  <a:pt x="1337151" y="99779"/>
                  <a:pt x="1337151" y="222863"/>
                </a:cubicBezTo>
                <a:lnTo>
                  <a:pt x="1337151" y="1804492"/>
                </a:lnTo>
                <a:cubicBezTo>
                  <a:pt x="1337151" y="1927576"/>
                  <a:pt x="1237372" y="2027355"/>
                  <a:pt x="1114288" y="2027355"/>
                </a:cubicBezTo>
                <a:lnTo>
                  <a:pt x="222863" y="2027355"/>
                </a:lnTo>
                <a:cubicBezTo>
                  <a:pt x="99779" y="2027355"/>
                  <a:pt x="0" y="1927576"/>
                  <a:pt x="0" y="1804492"/>
                </a:cubicBezTo>
                <a:lnTo>
                  <a:pt x="0" y="222863"/>
                </a:lnTo>
                <a:cubicBezTo>
                  <a:pt x="0" y="99779"/>
                  <a:pt x="99779" y="0"/>
                  <a:pt x="22286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D96AEF9-C828-5217-C0AF-30DDE41D57D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65389" y="2326801"/>
            <a:ext cx="989911" cy="1451448"/>
          </a:xfrm>
          <a:custGeom>
            <a:avLst/>
            <a:gdLst>
              <a:gd name="connsiteX0" fmla="*/ 164988 w 989911"/>
              <a:gd name="connsiteY0" fmla="*/ 0 h 1451448"/>
              <a:gd name="connsiteX1" fmla="*/ 824923 w 989911"/>
              <a:gd name="connsiteY1" fmla="*/ 0 h 1451448"/>
              <a:gd name="connsiteX2" fmla="*/ 989911 w 989911"/>
              <a:gd name="connsiteY2" fmla="*/ 164988 h 1451448"/>
              <a:gd name="connsiteX3" fmla="*/ 989911 w 989911"/>
              <a:gd name="connsiteY3" fmla="*/ 1286460 h 1451448"/>
              <a:gd name="connsiteX4" fmla="*/ 824923 w 989911"/>
              <a:gd name="connsiteY4" fmla="*/ 1451448 h 1451448"/>
              <a:gd name="connsiteX5" fmla="*/ 164988 w 989911"/>
              <a:gd name="connsiteY5" fmla="*/ 1451448 h 1451448"/>
              <a:gd name="connsiteX6" fmla="*/ 0 w 989911"/>
              <a:gd name="connsiteY6" fmla="*/ 1286460 h 1451448"/>
              <a:gd name="connsiteX7" fmla="*/ 0 w 989911"/>
              <a:gd name="connsiteY7" fmla="*/ 164988 h 1451448"/>
              <a:gd name="connsiteX8" fmla="*/ 164988 w 989911"/>
              <a:gd name="connsiteY8" fmla="*/ 0 h 1451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9911" h="1451448">
                <a:moveTo>
                  <a:pt x="164988" y="0"/>
                </a:moveTo>
                <a:lnTo>
                  <a:pt x="824923" y="0"/>
                </a:lnTo>
                <a:cubicBezTo>
                  <a:pt x="916043" y="0"/>
                  <a:pt x="989911" y="73868"/>
                  <a:pt x="989911" y="164988"/>
                </a:cubicBezTo>
                <a:lnTo>
                  <a:pt x="989911" y="1286460"/>
                </a:lnTo>
                <a:cubicBezTo>
                  <a:pt x="989911" y="1377580"/>
                  <a:pt x="916043" y="1451448"/>
                  <a:pt x="824923" y="1451448"/>
                </a:cubicBezTo>
                <a:lnTo>
                  <a:pt x="164988" y="1451448"/>
                </a:lnTo>
                <a:cubicBezTo>
                  <a:pt x="73868" y="1451448"/>
                  <a:pt x="0" y="1377580"/>
                  <a:pt x="0" y="1286460"/>
                </a:cubicBezTo>
                <a:lnTo>
                  <a:pt x="0" y="164988"/>
                </a:lnTo>
                <a:cubicBezTo>
                  <a:pt x="0" y="73868"/>
                  <a:pt x="73868" y="0"/>
                  <a:pt x="16498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31992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2FF5B6-C4C0-1F94-5EAF-A8F1C7948C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4380" y="736536"/>
            <a:ext cx="2366010" cy="3131820"/>
          </a:xfrm>
          <a:custGeom>
            <a:avLst/>
            <a:gdLst>
              <a:gd name="connsiteX0" fmla="*/ 394343 w 2366010"/>
              <a:gd name="connsiteY0" fmla="*/ 0 h 3131820"/>
              <a:gd name="connsiteX1" fmla="*/ 1971667 w 2366010"/>
              <a:gd name="connsiteY1" fmla="*/ 0 h 3131820"/>
              <a:gd name="connsiteX2" fmla="*/ 2366010 w 2366010"/>
              <a:gd name="connsiteY2" fmla="*/ 394343 h 3131820"/>
              <a:gd name="connsiteX3" fmla="*/ 2366010 w 2366010"/>
              <a:gd name="connsiteY3" fmla="*/ 2737477 h 3131820"/>
              <a:gd name="connsiteX4" fmla="*/ 1971667 w 2366010"/>
              <a:gd name="connsiteY4" fmla="*/ 3131820 h 3131820"/>
              <a:gd name="connsiteX5" fmla="*/ 394343 w 2366010"/>
              <a:gd name="connsiteY5" fmla="*/ 3131820 h 3131820"/>
              <a:gd name="connsiteX6" fmla="*/ 0 w 2366010"/>
              <a:gd name="connsiteY6" fmla="*/ 2737477 h 3131820"/>
              <a:gd name="connsiteX7" fmla="*/ 0 w 2366010"/>
              <a:gd name="connsiteY7" fmla="*/ 394343 h 3131820"/>
              <a:gd name="connsiteX8" fmla="*/ 394343 w 2366010"/>
              <a:gd name="connsiteY8" fmla="*/ 0 h 3131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6010" h="3131820">
                <a:moveTo>
                  <a:pt x="394343" y="0"/>
                </a:moveTo>
                <a:lnTo>
                  <a:pt x="1971667" y="0"/>
                </a:lnTo>
                <a:cubicBezTo>
                  <a:pt x="2189457" y="0"/>
                  <a:pt x="2366010" y="176553"/>
                  <a:pt x="2366010" y="394343"/>
                </a:cubicBezTo>
                <a:lnTo>
                  <a:pt x="2366010" y="2737477"/>
                </a:lnTo>
                <a:cubicBezTo>
                  <a:pt x="2366010" y="2955267"/>
                  <a:pt x="2189457" y="3131820"/>
                  <a:pt x="1971667" y="3131820"/>
                </a:cubicBezTo>
                <a:lnTo>
                  <a:pt x="394343" y="3131820"/>
                </a:lnTo>
                <a:cubicBezTo>
                  <a:pt x="176553" y="3131820"/>
                  <a:pt x="0" y="2955267"/>
                  <a:pt x="0" y="2737477"/>
                </a:cubicBezTo>
                <a:lnTo>
                  <a:pt x="0" y="394343"/>
                </a:lnTo>
                <a:cubicBezTo>
                  <a:pt x="0" y="176553"/>
                  <a:pt x="176553" y="0"/>
                  <a:pt x="39434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A7E9088-1279-7CA1-4A3B-66E586A8581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60420" y="1774443"/>
            <a:ext cx="2366010" cy="3131820"/>
          </a:xfrm>
          <a:custGeom>
            <a:avLst/>
            <a:gdLst>
              <a:gd name="connsiteX0" fmla="*/ 394343 w 2366010"/>
              <a:gd name="connsiteY0" fmla="*/ 0 h 3131820"/>
              <a:gd name="connsiteX1" fmla="*/ 1971667 w 2366010"/>
              <a:gd name="connsiteY1" fmla="*/ 0 h 3131820"/>
              <a:gd name="connsiteX2" fmla="*/ 2366010 w 2366010"/>
              <a:gd name="connsiteY2" fmla="*/ 394343 h 3131820"/>
              <a:gd name="connsiteX3" fmla="*/ 2366010 w 2366010"/>
              <a:gd name="connsiteY3" fmla="*/ 2737477 h 3131820"/>
              <a:gd name="connsiteX4" fmla="*/ 1971667 w 2366010"/>
              <a:gd name="connsiteY4" fmla="*/ 3131820 h 3131820"/>
              <a:gd name="connsiteX5" fmla="*/ 394343 w 2366010"/>
              <a:gd name="connsiteY5" fmla="*/ 3131820 h 3131820"/>
              <a:gd name="connsiteX6" fmla="*/ 0 w 2366010"/>
              <a:gd name="connsiteY6" fmla="*/ 2737477 h 3131820"/>
              <a:gd name="connsiteX7" fmla="*/ 0 w 2366010"/>
              <a:gd name="connsiteY7" fmla="*/ 394343 h 3131820"/>
              <a:gd name="connsiteX8" fmla="*/ 394343 w 2366010"/>
              <a:gd name="connsiteY8" fmla="*/ 0 h 3131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6010" h="3131820">
                <a:moveTo>
                  <a:pt x="394343" y="0"/>
                </a:moveTo>
                <a:lnTo>
                  <a:pt x="1971667" y="0"/>
                </a:lnTo>
                <a:cubicBezTo>
                  <a:pt x="2189457" y="0"/>
                  <a:pt x="2366010" y="176553"/>
                  <a:pt x="2366010" y="394343"/>
                </a:cubicBezTo>
                <a:lnTo>
                  <a:pt x="2366010" y="2737477"/>
                </a:lnTo>
                <a:cubicBezTo>
                  <a:pt x="2366010" y="2955267"/>
                  <a:pt x="2189457" y="3131820"/>
                  <a:pt x="1971667" y="3131820"/>
                </a:cubicBezTo>
                <a:lnTo>
                  <a:pt x="394343" y="3131820"/>
                </a:lnTo>
                <a:cubicBezTo>
                  <a:pt x="176553" y="3131820"/>
                  <a:pt x="0" y="2955267"/>
                  <a:pt x="0" y="2737477"/>
                </a:cubicBezTo>
                <a:lnTo>
                  <a:pt x="0" y="394343"/>
                </a:lnTo>
                <a:cubicBezTo>
                  <a:pt x="0" y="176553"/>
                  <a:pt x="176553" y="0"/>
                  <a:pt x="39434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273534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F86F04-3D03-A61F-8071-28A8D89170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5442" y="747853"/>
            <a:ext cx="2473558" cy="2577374"/>
          </a:xfrm>
          <a:custGeom>
            <a:avLst/>
            <a:gdLst>
              <a:gd name="connsiteX0" fmla="*/ 412268 w 2473558"/>
              <a:gd name="connsiteY0" fmla="*/ 0 h 2577374"/>
              <a:gd name="connsiteX1" fmla="*/ 2061290 w 2473558"/>
              <a:gd name="connsiteY1" fmla="*/ 0 h 2577374"/>
              <a:gd name="connsiteX2" fmla="*/ 2473558 w 2473558"/>
              <a:gd name="connsiteY2" fmla="*/ 412268 h 2577374"/>
              <a:gd name="connsiteX3" fmla="*/ 2473558 w 2473558"/>
              <a:gd name="connsiteY3" fmla="*/ 2165106 h 2577374"/>
              <a:gd name="connsiteX4" fmla="*/ 2061290 w 2473558"/>
              <a:gd name="connsiteY4" fmla="*/ 2577374 h 2577374"/>
              <a:gd name="connsiteX5" fmla="*/ 412268 w 2473558"/>
              <a:gd name="connsiteY5" fmla="*/ 2577374 h 2577374"/>
              <a:gd name="connsiteX6" fmla="*/ 0 w 2473558"/>
              <a:gd name="connsiteY6" fmla="*/ 2165106 h 2577374"/>
              <a:gd name="connsiteX7" fmla="*/ 0 w 2473558"/>
              <a:gd name="connsiteY7" fmla="*/ 412268 h 2577374"/>
              <a:gd name="connsiteX8" fmla="*/ 412268 w 2473558"/>
              <a:gd name="connsiteY8" fmla="*/ 0 h 257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3558" h="2577374">
                <a:moveTo>
                  <a:pt x="412268" y="0"/>
                </a:moveTo>
                <a:lnTo>
                  <a:pt x="2061290" y="0"/>
                </a:lnTo>
                <a:cubicBezTo>
                  <a:pt x="2288979" y="0"/>
                  <a:pt x="2473558" y="184579"/>
                  <a:pt x="2473558" y="412268"/>
                </a:cubicBezTo>
                <a:lnTo>
                  <a:pt x="2473558" y="2165106"/>
                </a:lnTo>
                <a:cubicBezTo>
                  <a:pt x="2473558" y="2392795"/>
                  <a:pt x="2288979" y="2577374"/>
                  <a:pt x="2061290" y="2577374"/>
                </a:cubicBezTo>
                <a:lnTo>
                  <a:pt x="412268" y="2577374"/>
                </a:lnTo>
                <a:cubicBezTo>
                  <a:pt x="184579" y="2577374"/>
                  <a:pt x="0" y="2392795"/>
                  <a:pt x="0" y="2165106"/>
                </a:cubicBezTo>
                <a:lnTo>
                  <a:pt x="0" y="412268"/>
                </a:lnTo>
                <a:cubicBezTo>
                  <a:pt x="0" y="184579"/>
                  <a:pt x="184579" y="0"/>
                  <a:pt x="4122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4B71E16-DDCA-A988-4B5F-98E0D0A664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22441" y="747853"/>
            <a:ext cx="5966058" cy="2577374"/>
          </a:xfrm>
          <a:custGeom>
            <a:avLst/>
            <a:gdLst>
              <a:gd name="connsiteX0" fmla="*/ 429571 w 5966058"/>
              <a:gd name="connsiteY0" fmla="*/ 0 h 2577374"/>
              <a:gd name="connsiteX1" fmla="*/ 5536487 w 5966058"/>
              <a:gd name="connsiteY1" fmla="*/ 0 h 2577374"/>
              <a:gd name="connsiteX2" fmla="*/ 5966058 w 5966058"/>
              <a:gd name="connsiteY2" fmla="*/ 429571 h 2577374"/>
              <a:gd name="connsiteX3" fmla="*/ 5966058 w 5966058"/>
              <a:gd name="connsiteY3" fmla="*/ 2147803 h 2577374"/>
              <a:gd name="connsiteX4" fmla="*/ 5536487 w 5966058"/>
              <a:gd name="connsiteY4" fmla="*/ 2577374 h 2577374"/>
              <a:gd name="connsiteX5" fmla="*/ 429571 w 5966058"/>
              <a:gd name="connsiteY5" fmla="*/ 2577374 h 2577374"/>
              <a:gd name="connsiteX6" fmla="*/ 0 w 5966058"/>
              <a:gd name="connsiteY6" fmla="*/ 2147803 h 2577374"/>
              <a:gd name="connsiteX7" fmla="*/ 0 w 5966058"/>
              <a:gd name="connsiteY7" fmla="*/ 429571 h 2577374"/>
              <a:gd name="connsiteX8" fmla="*/ 429571 w 5966058"/>
              <a:gd name="connsiteY8" fmla="*/ 0 h 257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66058" h="2577374">
                <a:moveTo>
                  <a:pt x="429571" y="0"/>
                </a:moveTo>
                <a:lnTo>
                  <a:pt x="5536487" y="0"/>
                </a:lnTo>
                <a:cubicBezTo>
                  <a:pt x="5773733" y="0"/>
                  <a:pt x="5966058" y="192325"/>
                  <a:pt x="5966058" y="429571"/>
                </a:cubicBezTo>
                <a:lnTo>
                  <a:pt x="5966058" y="2147803"/>
                </a:lnTo>
                <a:cubicBezTo>
                  <a:pt x="5966058" y="2385049"/>
                  <a:pt x="5773733" y="2577374"/>
                  <a:pt x="5536487" y="2577374"/>
                </a:cubicBezTo>
                <a:lnTo>
                  <a:pt x="429571" y="2577374"/>
                </a:lnTo>
                <a:cubicBezTo>
                  <a:pt x="192325" y="2577374"/>
                  <a:pt x="0" y="2385049"/>
                  <a:pt x="0" y="2147803"/>
                </a:cubicBezTo>
                <a:lnTo>
                  <a:pt x="0" y="429571"/>
                </a:lnTo>
                <a:cubicBezTo>
                  <a:pt x="0" y="192325"/>
                  <a:pt x="192325" y="0"/>
                  <a:pt x="42957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86690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7C259B6-3476-33BE-C3AE-27D28AA07A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7986" y="835990"/>
            <a:ext cx="2473558" cy="3251268"/>
          </a:xfrm>
          <a:custGeom>
            <a:avLst/>
            <a:gdLst>
              <a:gd name="connsiteX0" fmla="*/ 412268 w 2473558"/>
              <a:gd name="connsiteY0" fmla="*/ 0 h 3251268"/>
              <a:gd name="connsiteX1" fmla="*/ 2061290 w 2473558"/>
              <a:gd name="connsiteY1" fmla="*/ 0 h 3251268"/>
              <a:gd name="connsiteX2" fmla="*/ 2473558 w 2473558"/>
              <a:gd name="connsiteY2" fmla="*/ 412268 h 3251268"/>
              <a:gd name="connsiteX3" fmla="*/ 2473558 w 2473558"/>
              <a:gd name="connsiteY3" fmla="*/ 2839000 h 3251268"/>
              <a:gd name="connsiteX4" fmla="*/ 2061290 w 2473558"/>
              <a:gd name="connsiteY4" fmla="*/ 3251268 h 3251268"/>
              <a:gd name="connsiteX5" fmla="*/ 412268 w 2473558"/>
              <a:gd name="connsiteY5" fmla="*/ 3251268 h 3251268"/>
              <a:gd name="connsiteX6" fmla="*/ 0 w 2473558"/>
              <a:gd name="connsiteY6" fmla="*/ 2839000 h 3251268"/>
              <a:gd name="connsiteX7" fmla="*/ 0 w 2473558"/>
              <a:gd name="connsiteY7" fmla="*/ 412268 h 3251268"/>
              <a:gd name="connsiteX8" fmla="*/ 412268 w 2473558"/>
              <a:gd name="connsiteY8" fmla="*/ 0 h 325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3558" h="3251268">
                <a:moveTo>
                  <a:pt x="412268" y="0"/>
                </a:moveTo>
                <a:lnTo>
                  <a:pt x="2061290" y="0"/>
                </a:lnTo>
                <a:cubicBezTo>
                  <a:pt x="2288979" y="0"/>
                  <a:pt x="2473558" y="184579"/>
                  <a:pt x="2473558" y="412268"/>
                </a:cubicBezTo>
                <a:lnTo>
                  <a:pt x="2473558" y="2839000"/>
                </a:lnTo>
                <a:cubicBezTo>
                  <a:pt x="2473558" y="3066689"/>
                  <a:pt x="2288979" y="3251268"/>
                  <a:pt x="2061290" y="3251268"/>
                </a:cubicBezTo>
                <a:lnTo>
                  <a:pt x="412268" y="3251268"/>
                </a:lnTo>
                <a:cubicBezTo>
                  <a:pt x="184579" y="3251268"/>
                  <a:pt x="0" y="3066689"/>
                  <a:pt x="0" y="2839000"/>
                </a:cubicBezTo>
                <a:lnTo>
                  <a:pt x="0" y="412268"/>
                </a:lnTo>
                <a:cubicBezTo>
                  <a:pt x="0" y="184579"/>
                  <a:pt x="184579" y="0"/>
                  <a:pt x="4122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1CE59D2-1982-06BD-6FCA-093449E1AC8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107924" y="2930486"/>
            <a:ext cx="2473558" cy="2974555"/>
          </a:xfrm>
          <a:custGeom>
            <a:avLst/>
            <a:gdLst>
              <a:gd name="connsiteX0" fmla="*/ 412268 w 2473558"/>
              <a:gd name="connsiteY0" fmla="*/ 0 h 2974555"/>
              <a:gd name="connsiteX1" fmla="*/ 2061290 w 2473558"/>
              <a:gd name="connsiteY1" fmla="*/ 0 h 2974555"/>
              <a:gd name="connsiteX2" fmla="*/ 2473558 w 2473558"/>
              <a:gd name="connsiteY2" fmla="*/ 412268 h 2974555"/>
              <a:gd name="connsiteX3" fmla="*/ 2473558 w 2473558"/>
              <a:gd name="connsiteY3" fmla="*/ 2562287 h 2974555"/>
              <a:gd name="connsiteX4" fmla="*/ 2061290 w 2473558"/>
              <a:gd name="connsiteY4" fmla="*/ 2974555 h 2974555"/>
              <a:gd name="connsiteX5" fmla="*/ 412268 w 2473558"/>
              <a:gd name="connsiteY5" fmla="*/ 2974555 h 2974555"/>
              <a:gd name="connsiteX6" fmla="*/ 0 w 2473558"/>
              <a:gd name="connsiteY6" fmla="*/ 2562287 h 2974555"/>
              <a:gd name="connsiteX7" fmla="*/ 0 w 2473558"/>
              <a:gd name="connsiteY7" fmla="*/ 412268 h 2974555"/>
              <a:gd name="connsiteX8" fmla="*/ 412268 w 2473558"/>
              <a:gd name="connsiteY8" fmla="*/ 0 h 297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3558" h="2974555">
                <a:moveTo>
                  <a:pt x="412268" y="0"/>
                </a:moveTo>
                <a:lnTo>
                  <a:pt x="2061290" y="0"/>
                </a:lnTo>
                <a:cubicBezTo>
                  <a:pt x="2288979" y="0"/>
                  <a:pt x="2473558" y="184579"/>
                  <a:pt x="2473558" y="412268"/>
                </a:cubicBezTo>
                <a:lnTo>
                  <a:pt x="2473558" y="2562287"/>
                </a:lnTo>
                <a:cubicBezTo>
                  <a:pt x="2473558" y="2789976"/>
                  <a:pt x="2288979" y="2974555"/>
                  <a:pt x="2061290" y="2974555"/>
                </a:cubicBezTo>
                <a:lnTo>
                  <a:pt x="412268" y="2974555"/>
                </a:lnTo>
                <a:cubicBezTo>
                  <a:pt x="184579" y="2974555"/>
                  <a:pt x="0" y="2789976"/>
                  <a:pt x="0" y="2562287"/>
                </a:cubicBezTo>
                <a:lnTo>
                  <a:pt x="0" y="412268"/>
                </a:lnTo>
                <a:cubicBezTo>
                  <a:pt x="0" y="184579"/>
                  <a:pt x="184579" y="0"/>
                  <a:pt x="4122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191719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C2BE8D-0060-B72A-C90B-F388F03974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16260" y="1751012"/>
            <a:ext cx="2473558" cy="1897380"/>
          </a:xfrm>
          <a:custGeom>
            <a:avLst/>
            <a:gdLst>
              <a:gd name="connsiteX0" fmla="*/ 316236 w 2473558"/>
              <a:gd name="connsiteY0" fmla="*/ 0 h 1897380"/>
              <a:gd name="connsiteX1" fmla="*/ 2157322 w 2473558"/>
              <a:gd name="connsiteY1" fmla="*/ 0 h 1897380"/>
              <a:gd name="connsiteX2" fmla="*/ 2473558 w 2473558"/>
              <a:gd name="connsiteY2" fmla="*/ 316236 h 1897380"/>
              <a:gd name="connsiteX3" fmla="*/ 2473558 w 2473558"/>
              <a:gd name="connsiteY3" fmla="*/ 1581144 h 1897380"/>
              <a:gd name="connsiteX4" fmla="*/ 2157322 w 2473558"/>
              <a:gd name="connsiteY4" fmla="*/ 1897380 h 1897380"/>
              <a:gd name="connsiteX5" fmla="*/ 316236 w 2473558"/>
              <a:gd name="connsiteY5" fmla="*/ 1897380 h 1897380"/>
              <a:gd name="connsiteX6" fmla="*/ 0 w 2473558"/>
              <a:gd name="connsiteY6" fmla="*/ 1581144 h 1897380"/>
              <a:gd name="connsiteX7" fmla="*/ 0 w 2473558"/>
              <a:gd name="connsiteY7" fmla="*/ 316236 h 1897380"/>
              <a:gd name="connsiteX8" fmla="*/ 316236 w 2473558"/>
              <a:gd name="connsiteY8" fmla="*/ 0 h 189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3558" h="1897380">
                <a:moveTo>
                  <a:pt x="316236" y="0"/>
                </a:moveTo>
                <a:lnTo>
                  <a:pt x="2157322" y="0"/>
                </a:lnTo>
                <a:cubicBezTo>
                  <a:pt x="2331974" y="0"/>
                  <a:pt x="2473558" y="141584"/>
                  <a:pt x="2473558" y="316236"/>
                </a:cubicBezTo>
                <a:lnTo>
                  <a:pt x="2473558" y="1581144"/>
                </a:lnTo>
                <a:cubicBezTo>
                  <a:pt x="2473558" y="1755796"/>
                  <a:pt x="2331974" y="1897380"/>
                  <a:pt x="2157322" y="1897380"/>
                </a:cubicBezTo>
                <a:lnTo>
                  <a:pt x="316236" y="1897380"/>
                </a:lnTo>
                <a:cubicBezTo>
                  <a:pt x="141584" y="1897380"/>
                  <a:pt x="0" y="1755796"/>
                  <a:pt x="0" y="1581144"/>
                </a:cubicBezTo>
                <a:lnTo>
                  <a:pt x="0" y="316236"/>
                </a:lnTo>
                <a:cubicBezTo>
                  <a:pt x="0" y="141584"/>
                  <a:pt x="141584" y="0"/>
                  <a:pt x="3162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42C7AFC-6BCD-3305-FDA2-00E6B9C8122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168020" y="962793"/>
            <a:ext cx="2473558" cy="3931018"/>
          </a:xfrm>
          <a:custGeom>
            <a:avLst/>
            <a:gdLst>
              <a:gd name="connsiteX0" fmla="*/ 412268 w 2473558"/>
              <a:gd name="connsiteY0" fmla="*/ 0 h 3931018"/>
              <a:gd name="connsiteX1" fmla="*/ 2061290 w 2473558"/>
              <a:gd name="connsiteY1" fmla="*/ 0 h 3931018"/>
              <a:gd name="connsiteX2" fmla="*/ 2473558 w 2473558"/>
              <a:gd name="connsiteY2" fmla="*/ 412268 h 3931018"/>
              <a:gd name="connsiteX3" fmla="*/ 2473558 w 2473558"/>
              <a:gd name="connsiteY3" fmla="*/ 3518750 h 3931018"/>
              <a:gd name="connsiteX4" fmla="*/ 2061290 w 2473558"/>
              <a:gd name="connsiteY4" fmla="*/ 3931018 h 3931018"/>
              <a:gd name="connsiteX5" fmla="*/ 412268 w 2473558"/>
              <a:gd name="connsiteY5" fmla="*/ 3931018 h 3931018"/>
              <a:gd name="connsiteX6" fmla="*/ 0 w 2473558"/>
              <a:gd name="connsiteY6" fmla="*/ 3518750 h 3931018"/>
              <a:gd name="connsiteX7" fmla="*/ 0 w 2473558"/>
              <a:gd name="connsiteY7" fmla="*/ 412268 h 3931018"/>
              <a:gd name="connsiteX8" fmla="*/ 412268 w 2473558"/>
              <a:gd name="connsiteY8" fmla="*/ 0 h 3931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3558" h="3931018">
                <a:moveTo>
                  <a:pt x="412268" y="0"/>
                </a:moveTo>
                <a:lnTo>
                  <a:pt x="2061290" y="0"/>
                </a:lnTo>
                <a:cubicBezTo>
                  <a:pt x="2288979" y="0"/>
                  <a:pt x="2473558" y="184579"/>
                  <a:pt x="2473558" y="412268"/>
                </a:cubicBezTo>
                <a:lnTo>
                  <a:pt x="2473558" y="3518750"/>
                </a:lnTo>
                <a:cubicBezTo>
                  <a:pt x="2473558" y="3746439"/>
                  <a:pt x="2288979" y="3931018"/>
                  <a:pt x="2061290" y="3931018"/>
                </a:cubicBezTo>
                <a:lnTo>
                  <a:pt x="412268" y="3931018"/>
                </a:lnTo>
                <a:cubicBezTo>
                  <a:pt x="184579" y="3931018"/>
                  <a:pt x="0" y="3746439"/>
                  <a:pt x="0" y="3518750"/>
                </a:cubicBezTo>
                <a:lnTo>
                  <a:pt x="0" y="412268"/>
                </a:lnTo>
                <a:cubicBezTo>
                  <a:pt x="0" y="184579"/>
                  <a:pt x="184579" y="0"/>
                  <a:pt x="4122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20276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A905C82-7469-53DD-A491-9F1013223F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05251" y="1028697"/>
            <a:ext cx="2243142" cy="4830236"/>
          </a:xfrm>
          <a:custGeom>
            <a:avLst/>
            <a:gdLst>
              <a:gd name="connsiteX0" fmla="*/ 240712 w 2243142"/>
              <a:gd name="connsiteY0" fmla="*/ 0 h 4830236"/>
              <a:gd name="connsiteX1" fmla="*/ 2002430 w 2243142"/>
              <a:gd name="connsiteY1" fmla="*/ 0 h 4830236"/>
              <a:gd name="connsiteX2" fmla="*/ 2243142 w 2243142"/>
              <a:gd name="connsiteY2" fmla="*/ 240712 h 4830236"/>
              <a:gd name="connsiteX3" fmla="*/ 2243142 w 2243142"/>
              <a:gd name="connsiteY3" fmla="*/ 4589524 h 4830236"/>
              <a:gd name="connsiteX4" fmla="*/ 2002430 w 2243142"/>
              <a:gd name="connsiteY4" fmla="*/ 4830236 h 4830236"/>
              <a:gd name="connsiteX5" fmla="*/ 240712 w 2243142"/>
              <a:gd name="connsiteY5" fmla="*/ 4830236 h 4830236"/>
              <a:gd name="connsiteX6" fmla="*/ 0 w 2243142"/>
              <a:gd name="connsiteY6" fmla="*/ 4589524 h 4830236"/>
              <a:gd name="connsiteX7" fmla="*/ 0 w 2243142"/>
              <a:gd name="connsiteY7" fmla="*/ 240712 h 4830236"/>
              <a:gd name="connsiteX8" fmla="*/ 240712 w 2243142"/>
              <a:gd name="connsiteY8" fmla="*/ 0 h 4830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3142" h="4830236">
                <a:moveTo>
                  <a:pt x="240712" y="0"/>
                </a:moveTo>
                <a:lnTo>
                  <a:pt x="2002430" y="0"/>
                </a:lnTo>
                <a:cubicBezTo>
                  <a:pt x="2135372" y="0"/>
                  <a:pt x="2243142" y="107770"/>
                  <a:pt x="2243142" y="240712"/>
                </a:cubicBezTo>
                <a:lnTo>
                  <a:pt x="2243142" y="4589524"/>
                </a:lnTo>
                <a:cubicBezTo>
                  <a:pt x="2243142" y="4722466"/>
                  <a:pt x="2135372" y="4830236"/>
                  <a:pt x="2002430" y="4830236"/>
                </a:cubicBezTo>
                <a:lnTo>
                  <a:pt x="240712" y="4830236"/>
                </a:lnTo>
                <a:cubicBezTo>
                  <a:pt x="107770" y="4830236"/>
                  <a:pt x="0" y="4722466"/>
                  <a:pt x="0" y="4589524"/>
                </a:cubicBezTo>
                <a:lnTo>
                  <a:pt x="0" y="240712"/>
                </a:lnTo>
                <a:cubicBezTo>
                  <a:pt x="0" y="107770"/>
                  <a:pt x="107770" y="0"/>
                  <a:pt x="24071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0DA0AF7-CB0E-9F81-4A10-B4DE9DEE955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98042" y="1494365"/>
            <a:ext cx="1905000" cy="4102101"/>
          </a:xfrm>
          <a:custGeom>
            <a:avLst/>
            <a:gdLst>
              <a:gd name="connsiteX0" fmla="*/ 204426 w 1905000"/>
              <a:gd name="connsiteY0" fmla="*/ 0 h 4102101"/>
              <a:gd name="connsiteX1" fmla="*/ 1700574 w 1905000"/>
              <a:gd name="connsiteY1" fmla="*/ 0 h 4102101"/>
              <a:gd name="connsiteX2" fmla="*/ 1905000 w 1905000"/>
              <a:gd name="connsiteY2" fmla="*/ 204426 h 4102101"/>
              <a:gd name="connsiteX3" fmla="*/ 1905000 w 1905000"/>
              <a:gd name="connsiteY3" fmla="*/ 3897675 h 4102101"/>
              <a:gd name="connsiteX4" fmla="*/ 1700574 w 1905000"/>
              <a:gd name="connsiteY4" fmla="*/ 4102101 h 4102101"/>
              <a:gd name="connsiteX5" fmla="*/ 204426 w 1905000"/>
              <a:gd name="connsiteY5" fmla="*/ 4102101 h 4102101"/>
              <a:gd name="connsiteX6" fmla="*/ 0 w 1905000"/>
              <a:gd name="connsiteY6" fmla="*/ 3897675 h 4102101"/>
              <a:gd name="connsiteX7" fmla="*/ 0 w 1905000"/>
              <a:gd name="connsiteY7" fmla="*/ 204426 h 4102101"/>
              <a:gd name="connsiteX8" fmla="*/ 204426 w 1905000"/>
              <a:gd name="connsiteY8" fmla="*/ 0 h 410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5000" h="4102101">
                <a:moveTo>
                  <a:pt x="204426" y="0"/>
                </a:moveTo>
                <a:lnTo>
                  <a:pt x="1700574" y="0"/>
                </a:lnTo>
                <a:cubicBezTo>
                  <a:pt x="1813475" y="0"/>
                  <a:pt x="1905000" y="91525"/>
                  <a:pt x="1905000" y="204426"/>
                </a:cubicBezTo>
                <a:lnTo>
                  <a:pt x="1905000" y="3897675"/>
                </a:lnTo>
                <a:cubicBezTo>
                  <a:pt x="1905000" y="4010576"/>
                  <a:pt x="1813475" y="4102101"/>
                  <a:pt x="1700574" y="4102101"/>
                </a:cubicBezTo>
                <a:lnTo>
                  <a:pt x="204426" y="4102101"/>
                </a:lnTo>
                <a:cubicBezTo>
                  <a:pt x="91525" y="4102101"/>
                  <a:pt x="0" y="4010576"/>
                  <a:pt x="0" y="3897675"/>
                </a:cubicBezTo>
                <a:lnTo>
                  <a:pt x="0" y="204426"/>
                </a:lnTo>
                <a:cubicBezTo>
                  <a:pt x="0" y="91525"/>
                  <a:pt x="91525" y="0"/>
                  <a:pt x="2044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27797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4F6F00B-947B-BB63-F137-66035A0276A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22180" y="3366917"/>
            <a:ext cx="2137259" cy="2803582"/>
          </a:xfrm>
          <a:custGeom>
            <a:avLst/>
            <a:gdLst>
              <a:gd name="connsiteX0" fmla="*/ 0 w 2137259"/>
              <a:gd name="connsiteY0" fmla="*/ 0 h 2803582"/>
              <a:gd name="connsiteX1" fmla="*/ 2137259 w 2137259"/>
              <a:gd name="connsiteY1" fmla="*/ 0 h 2803582"/>
              <a:gd name="connsiteX2" fmla="*/ 2137259 w 2137259"/>
              <a:gd name="connsiteY2" fmla="*/ 2803582 h 2803582"/>
              <a:gd name="connsiteX3" fmla="*/ 0 w 2137259"/>
              <a:gd name="connsiteY3" fmla="*/ 2803582 h 280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7259" h="2803582">
                <a:moveTo>
                  <a:pt x="0" y="0"/>
                </a:moveTo>
                <a:lnTo>
                  <a:pt x="2137259" y="0"/>
                </a:lnTo>
                <a:lnTo>
                  <a:pt x="2137259" y="2803582"/>
                </a:lnTo>
                <a:lnTo>
                  <a:pt x="0" y="280358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E1F90BE-72D8-343C-6054-9F79FA7CDB1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06721" y="2612590"/>
            <a:ext cx="4953412" cy="3268750"/>
          </a:xfrm>
          <a:custGeom>
            <a:avLst/>
            <a:gdLst>
              <a:gd name="connsiteX0" fmla="*/ 0 w 4953412"/>
              <a:gd name="connsiteY0" fmla="*/ 0 h 3268750"/>
              <a:gd name="connsiteX1" fmla="*/ 4953412 w 4953412"/>
              <a:gd name="connsiteY1" fmla="*/ 0 h 3268750"/>
              <a:gd name="connsiteX2" fmla="*/ 4953412 w 4953412"/>
              <a:gd name="connsiteY2" fmla="*/ 3268750 h 3268750"/>
              <a:gd name="connsiteX3" fmla="*/ 0 w 4953412"/>
              <a:gd name="connsiteY3" fmla="*/ 3268750 h 326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412" h="3268750">
                <a:moveTo>
                  <a:pt x="0" y="0"/>
                </a:moveTo>
                <a:lnTo>
                  <a:pt x="4953412" y="0"/>
                </a:lnTo>
                <a:lnTo>
                  <a:pt x="4953412" y="3268750"/>
                </a:lnTo>
                <a:lnTo>
                  <a:pt x="0" y="3268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740353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3A81914-8686-02E5-7836-E2EF495AD27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0399" y="1625600"/>
            <a:ext cx="5219700" cy="3162300"/>
          </a:xfrm>
          <a:custGeom>
            <a:avLst/>
            <a:gdLst>
              <a:gd name="connsiteX0" fmla="*/ 0 w 5219700"/>
              <a:gd name="connsiteY0" fmla="*/ 0 h 3162300"/>
              <a:gd name="connsiteX1" fmla="*/ 5219700 w 5219700"/>
              <a:gd name="connsiteY1" fmla="*/ 0 h 3162300"/>
              <a:gd name="connsiteX2" fmla="*/ 5219700 w 5219700"/>
              <a:gd name="connsiteY2" fmla="*/ 3162300 h 3162300"/>
              <a:gd name="connsiteX3" fmla="*/ 0 w 5219700"/>
              <a:gd name="connsiteY3" fmla="*/ 3162300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9700" h="3162300">
                <a:moveTo>
                  <a:pt x="0" y="0"/>
                </a:moveTo>
                <a:lnTo>
                  <a:pt x="5219700" y="0"/>
                </a:lnTo>
                <a:lnTo>
                  <a:pt x="5219700" y="3162300"/>
                </a:lnTo>
                <a:lnTo>
                  <a:pt x="0" y="3162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061764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66CCAE1-95F6-41A0-9E37-43AB342B3FE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1382234"/>
            <a:ext cx="4848447" cy="5475767"/>
          </a:xfrm>
          <a:custGeom>
            <a:avLst/>
            <a:gdLst>
              <a:gd name="connsiteX0" fmla="*/ 0 w 4848447"/>
              <a:gd name="connsiteY0" fmla="*/ 0 h 5475767"/>
              <a:gd name="connsiteX1" fmla="*/ 3423684 w 4848447"/>
              <a:gd name="connsiteY1" fmla="*/ 0 h 5475767"/>
              <a:gd name="connsiteX2" fmla="*/ 4848447 w 4848447"/>
              <a:gd name="connsiteY2" fmla="*/ 1424763 h 5475767"/>
              <a:gd name="connsiteX3" fmla="*/ 4848447 w 4848447"/>
              <a:gd name="connsiteY3" fmla="*/ 5475767 h 5475767"/>
              <a:gd name="connsiteX4" fmla="*/ 0 w 4848447"/>
              <a:gd name="connsiteY4" fmla="*/ 5475767 h 5475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8447" h="5475767">
                <a:moveTo>
                  <a:pt x="0" y="0"/>
                </a:moveTo>
                <a:lnTo>
                  <a:pt x="3423684" y="0"/>
                </a:lnTo>
                <a:cubicBezTo>
                  <a:pt x="4210559" y="0"/>
                  <a:pt x="4848447" y="637888"/>
                  <a:pt x="4848447" y="1424763"/>
                </a:cubicBezTo>
                <a:lnTo>
                  <a:pt x="4848447" y="5475767"/>
                </a:lnTo>
                <a:lnTo>
                  <a:pt x="0" y="5475767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53467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2858B7E-F8F9-FFD4-9D44-B756F53272A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25410" y="1270000"/>
            <a:ext cx="3924300" cy="3898900"/>
          </a:xfrm>
          <a:custGeom>
            <a:avLst/>
            <a:gdLst>
              <a:gd name="connsiteX0" fmla="*/ 649830 w 3924300"/>
              <a:gd name="connsiteY0" fmla="*/ 0 h 3898900"/>
              <a:gd name="connsiteX1" fmla="*/ 3274470 w 3924300"/>
              <a:gd name="connsiteY1" fmla="*/ 0 h 3898900"/>
              <a:gd name="connsiteX2" fmla="*/ 3924300 w 3924300"/>
              <a:gd name="connsiteY2" fmla="*/ 649830 h 3898900"/>
              <a:gd name="connsiteX3" fmla="*/ 3924300 w 3924300"/>
              <a:gd name="connsiteY3" fmla="*/ 3249070 h 3898900"/>
              <a:gd name="connsiteX4" fmla="*/ 3274470 w 3924300"/>
              <a:gd name="connsiteY4" fmla="*/ 3898900 h 3898900"/>
              <a:gd name="connsiteX5" fmla="*/ 649830 w 3924300"/>
              <a:gd name="connsiteY5" fmla="*/ 3898900 h 3898900"/>
              <a:gd name="connsiteX6" fmla="*/ 0 w 3924300"/>
              <a:gd name="connsiteY6" fmla="*/ 3249070 h 3898900"/>
              <a:gd name="connsiteX7" fmla="*/ 0 w 3924300"/>
              <a:gd name="connsiteY7" fmla="*/ 649830 h 3898900"/>
              <a:gd name="connsiteX8" fmla="*/ 649830 w 3924300"/>
              <a:gd name="connsiteY8" fmla="*/ 0 h 389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4300" h="3898900">
                <a:moveTo>
                  <a:pt x="649830" y="0"/>
                </a:moveTo>
                <a:lnTo>
                  <a:pt x="3274470" y="0"/>
                </a:lnTo>
                <a:cubicBezTo>
                  <a:pt x="3633361" y="0"/>
                  <a:pt x="3924300" y="290939"/>
                  <a:pt x="3924300" y="649830"/>
                </a:cubicBezTo>
                <a:lnTo>
                  <a:pt x="3924300" y="3249070"/>
                </a:lnTo>
                <a:cubicBezTo>
                  <a:pt x="3924300" y="3607961"/>
                  <a:pt x="3633361" y="3898900"/>
                  <a:pt x="3274470" y="3898900"/>
                </a:cubicBezTo>
                <a:lnTo>
                  <a:pt x="649830" y="3898900"/>
                </a:lnTo>
                <a:cubicBezTo>
                  <a:pt x="290939" y="3898900"/>
                  <a:pt x="0" y="3607961"/>
                  <a:pt x="0" y="3249070"/>
                </a:cubicBezTo>
                <a:lnTo>
                  <a:pt x="0" y="649830"/>
                </a:lnTo>
                <a:cubicBezTo>
                  <a:pt x="0" y="290939"/>
                  <a:pt x="290939" y="0"/>
                  <a:pt x="64983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0796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65BD0D3-17A6-BFD8-3336-661677A4448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02664" y="3659823"/>
            <a:ext cx="3127086" cy="2055177"/>
          </a:xfrm>
          <a:custGeom>
            <a:avLst/>
            <a:gdLst>
              <a:gd name="connsiteX0" fmla="*/ 342536 w 3127086"/>
              <a:gd name="connsiteY0" fmla="*/ 0 h 2055177"/>
              <a:gd name="connsiteX1" fmla="*/ 2784550 w 3127086"/>
              <a:gd name="connsiteY1" fmla="*/ 0 h 2055177"/>
              <a:gd name="connsiteX2" fmla="*/ 3127086 w 3127086"/>
              <a:gd name="connsiteY2" fmla="*/ 342536 h 2055177"/>
              <a:gd name="connsiteX3" fmla="*/ 3127086 w 3127086"/>
              <a:gd name="connsiteY3" fmla="*/ 1712641 h 2055177"/>
              <a:gd name="connsiteX4" fmla="*/ 2784550 w 3127086"/>
              <a:gd name="connsiteY4" fmla="*/ 2055177 h 2055177"/>
              <a:gd name="connsiteX5" fmla="*/ 342536 w 3127086"/>
              <a:gd name="connsiteY5" fmla="*/ 2055177 h 2055177"/>
              <a:gd name="connsiteX6" fmla="*/ 0 w 3127086"/>
              <a:gd name="connsiteY6" fmla="*/ 1712641 h 2055177"/>
              <a:gd name="connsiteX7" fmla="*/ 0 w 3127086"/>
              <a:gd name="connsiteY7" fmla="*/ 342536 h 2055177"/>
              <a:gd name="connsiteX8" fmla="*/ 342536 w 3127086"/>
              <a:gd name="connsiteY8" fmla="*/ 0 h 2055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27086" h="2055177">
                <a:moveTo>
                  <a:pt x="342536" y="0"/>
                </a:moveTo>
                <a:lnTo>
                  <a:pt x="2784550" y="0"/>
                </a:lnTo>
                <a:cubicBezTo>
                  <a:pt x="2973727" y="0"/>
                  <a:pt x="3127086" y="153359"/>
                  <a:pt x="3127086" y="342536"/>
                </a:cubicBezTo>
                <a:lnTo>
                  <a:pt x="3127086" y="1712641"/>
                </a:lnTo>
                <a:cubicBezTo>
                  <a:pt x="3127086" y="1901818"/>
                  <a:pt x="2973727" y="2055177"/>
                  <a:pt x="2784550" y="2055177"/>
                </a:cubicBezTo>
                <a:lnTo>
                  <a:pt x="342536" y="2055177"/>
                </a:lnTo>
                <a:cubicBezTo>
                  <a:pt x="153359" y="2055177"/>
                  <a:pt x="0" y="1901818"/>
                  <a:pt x="0" y="1712641"/>
                </a:cubicBezTo>
                <a:lnTo>
                  <a:pt x="0" y="342536"/>
                </a:lnTo>
                <a:cubicBezTo>
                  <a:pt x="0" y="153359"/>
                  <a:pt x="153359" y="0"/>
                  <a:pt x="3425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F1E028C-50CC-5402-8C19-CD5D6214B13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508654" y="880111"/>
            <a:ext cx="3001356" cy="2629978"/>
          </a:xfrm>
          <a:custGeom>
            <a:avLst/>
            <a:gdLst>
              <a:gd name="connsiteX0" fmla="*/ 438338 w 3001356"/>
              <a:gd name="connsiteY0" fmla="*/ 0 h 2629978"/>
              <a:gd name="connsiteX1" fmla="*/ 2563018 w 3001356"/>
              <a:gd name="connsiteY1" fmla="*/ 0 h 2629978"/>
              <a:gd name="connsiteX2" fmla="*/ 3001356 w 3001356"/>
              <a:gd name="connsiteY2" fmla="*/ 438338 h 2629978"/>
              <a:gd name="connsiteX3" fmla="*/ 3001356 w 3001356"/>
              <a:gd name="connsiteY3" fmla="*/ 2191640 h 2629978"/>
              <a:gd name="connsiteX4" fmla="*/ 2563018 w 3001356"/>
              <a:gd name="connsiteY4" fmla="*/ 2629978 h 2629978"/>
              <a:gd name="connsiteX5" fmla="*/ 438338 w 3001356"/>
              <a:gd name="connsiteY5" fmla="*/ 2629978 h 2629978"/>
              <a:gd name="connsiteX6" fmla="*/ 0 w 3001356"/>
              <a:gd name="connsiteY6" fmla="*/ 2191640 h 2629978"/>
              <a:gd name="connsiteX7" fmla="*/ 0 w 3001356"/>
              <a:gd name="connsiteY7" fmla="*/ 438338 h 2629978"/>
              <a:gd name="connsiteX8" fmla="*/ 438338 w 3001356"/>
              <a:gd name="connsiteY8" fmla="*/ 0 h 2629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1356" h="2629978">
                <a:moveTo>
                  <a:pt x="438338" y="0"/>
                </a:moveTo>
                <a:lnTo>
                  <a:pt x="2563018" y="0"/>
                </a:lnTo>
                <a:cubicBezTo>
                  <a:pt x="2805105" y="0"/>
                  <a:pt x="3001356" y="196251"/>
                  <a:pt x="3001356" y="438338"/>
                </a:cubicBezTo>
                <a:lnTo>
                  <a:pt x="3001356" y="2191640"/>
                </a:lnTo>
                <a:cubicBezTo>
                  <a:pt x="3001356" y="2433727"/>
                  <a:pt x="2805105" y="2629978"/>
                  <a:pt x="2563018" y="2629978"/>
                </a:cubicBezTo>
                <a:lnTo>
                  <a:pt x="438338" y="2629978"/>
                </a:lnTo>
                <a:cubicBezTo>
                  <a:pt x="196251" y="2629978"/>
                  <a:pt x="0" y="2433727"/>
                  <a:pt x="0" y="2191640"/>
                </a:cubicBezTo>
                <a:lnTo>
                  <a:pt x="0" y="438338"/>
                </a:lnTo>
                <a:cubicBezTo>
                  <a:pt x="0" y="196251"/>
                  <a:pt x="196251" y="0"/>
                  <a:pt x="4383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CF38091-F8A0-8B79-6572-C85DC179E65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60214" y="3659823"/>
            <a:ext cx="1949796" cy="2055177"/>
          </a:xfrm>
          <a:custGeom>
            <a:avLst/>
            <a:gdLst>
              <a:gd name="connsiteX0" fmla="*/ 324972 w 1949796"/>
              <a:gd name="connsiteY0" fmla="*/ 0 h 2055177"/>
              <a:gd name="connsiteX1" fmla="*/ 1624824 w 1949796"/>
              <a:gd name="connsiteY1" fmla="*/ 0 h 2055177"/>
              <a:gd name="connsiteX2" fmla="*/ 1949796 w 1949796"/>
              <a:gd name="connsiteY2" fmla="*/ 324972 h 2055177"/>
              <a:gd name="connsiteX3" fmla="*/ 1949796 w 1949796"/>
              <a:gd name="connsiteY3" fmla="*/ 1730205 h 2055177"/>
              <a:gd name="connsiteX4" fmla="*/ 1624824 w 1949796"/>
              <a:gd name="connsiteY4" fmla="*/ 2055177 h 2055177"/>
              <a:gd name="connsiteX5" fmla="*/ 324972 w 1949796"/>
              <a:gd name="connsiteY5" fmla="*/ 2055177 h 2055177"/>
              <a:gd name="connsiteX6" fmla="*/ 0 w 1949796"/>
              <a:gd name="connsiteY6" fmla="*/ 1730205 h 2055177"/>
              <a:gd name="connsiteX7" fmla="*/ 0 w 1949796"/>
              <a:gd name="connsiteY7" fmla="*/ 324972 h 2055177"/>
              <a:gd name="connsiteX8" fmla="*/ 324972 w 1949796"/>
              <a:gd name="connsiteY8" fmla="*/ 0 h 2055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49796" h="2055177">
                <a:moveTo>
                  <a:pt x="324972" y="0"/>
                </a:moveTo>
                <a:lnTo>
                  <a:pt x="1624824" y="0"/>
                </a:lnTo>
                <a:cubicBezTo>
                  <a:pt x="1804301" y="0"/>
                  <a:pt x="1949796" y="145495"/>
                  <a:pt x="1949796" y="324972"/>
                </a:cubicBezTo>
                <a:lnTo>
                  <a:pt x="1949796" y="1730205"/>
                </a:lnTo>
                <a:cubicBezTo>
                  <a:pt x="1949796" y="1909682"/>
                  <a:pt x="1804301" y="2055177"/>
                  <a:pt x="1624824" y="2055177"/>
                </a:cubicBezTo>
                <a:lnTo>
                  <a:pt x="324972" y="2055177"/>
                </a:lnTo>
                <a:cubicBezTo>
                  <a:pt x="145495" y="2055177"/>
                  <a:pt x="0" y="1909682"/>
                  <a:pt x="0" y="1730205"/>
                </a:cubicBezTo>
                <a:lnTo>
                  <a:pt x="0" y="324972"/>
                </a:lnTo>
                <a:cubicBezTo>
                  <a:pt x="0" y="145495"/>
                  <a:pt x="145495" y="0"/>
                  <a:pt x="3249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57780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89D3F32-F1C6-E844-FB0E-9A15865A71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7173" y="927100"/>
            <a:ext cx="2174380" cy="3314699"/>
          </a:xfrm>
          <a:custGeom>
            <a:avLst/>
            <a:gdLst>
              <a:gd name="connsiteX0" fmla="*/ 362404 w 2174380"/>
              <a:gd name="connsiteY0" fmla="*/ 0 h 3314699"/>
              <a:gd name="connsiteX1" fmla="*/ 1811976 w 2174380"/>
              <a:gd name="connsiteY1" fmla="*/ 0 h 3314699"/>
              <a:gd name="connsiteX2" fmla="*/ 2174380 w 2174380"/>
              <a:gd name="connsiteY2" fmla="*/ 362404 h 3314699"/>
              <a:gd name="connsiteX3" fmla="*/ 2174380 w 2174380"/>
              <a:gd name="connsiteY3" fmla="*/ 2952295 h 3314699"/>
              <a:gd name="connsiteX4" fmla="*/ 1811976 w 2174380"/>
              <a:gd name="connsiteY4" fmla="*/ 3314699 h 3314699"/>
              <a:gd name="connsiteX5" fmla="*/ 362404 w 2174380"/>
              <a:gd name="connsiteY5" fmla="*/ 3314699 h 3314699"/>
              <a:gd name="connsiteX6" fmla="*/ 0 w 2174380"/>
              <a:gd name="connsiteY6" fmla="*/ 2952295 h 3314699"/>
              <a:gd name="connsiteX7" fmla="*/ 0 w 2174380"/>
              <a:gd name="connsiteY7" fmla="*/ 362404 h 3314699"/>
              <a:gd name="connsiteX8" fmla="*/ 362404 w 2174380"/>
              <a:gd name="connsiteY8" fmla="*/ 0 h 3314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4380" h="3314699">
                <a:moveTo>
                  <a:pt x="362404" y="0"/>
                </a:moveTo>
                <a:lnTo>
                  <a:pt x="1811976" y="0"/>
                </a:lnTo>
                <a:cubicBezTo>
                  <a:pt x="2012126" y="0"/>
                  <a:pt x="2174380" y="162254"/>
                  <a:pt x="2174380" y="362404"/>
                </a:cubicBezTo>
                <a:lnTo>
                  <a:pt x="2174380" y="2952295"/>
                </a:lnTo>
                <a:cubicBezTo>
                  <a:pt x="2174380" y="3152445"/>
                  <a:pt x="2012126" y="3314699"/>
                  <a:pt x="1811976" y="3314699"/>
                </a:cubicBezTo>
                <a:lnTo>
                  <a:pt x="362404" y="3314699"/>
                </a:lnTo>
                <a:cubicBezTo>
                  <a:pt x="162254" y="3314699"/>
                  <a:pt x="0" y="3152445"/>
                  <a:pt x="0" y="2952295"/>
                </a:cubicBezTo>
                <a:lnTo>
                  <a:pt x="0" y="362404"/>
                </a:lnTo>
                <a:cubicBezTo>
                  <a:pt x="0" y="162254"/>
                  <a:pt x="162254" y="0"/>
                  <a:pt x="36240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4C1851B-A656-14A1-BBD1-E7EF97971E5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29414" y="1629349"/>
            <a:ext cx="2387274" cy="2637851"/>
          </a:xfrm>
          <a:custGeom>
            <a:avLst/>
            <a:gdLst>
              <a:gd name="connsiteX0" fmla="*/ 397887 w 2387274"/>
              <a:gd name="connsiteY0" fmla="*/ 0 h 2637851"/>
              <a:gd name="connsiteX1" fmla="*/ 1989387 w 2387274"/>
              <a:gd name="connsiteY1" fmla="*/ 0 h 2637851"/>
              <a:gd name="connsiteX2" fmla="*/ 2387274 w 2387274"/>
              <a:gd name="connsiteY2" fmla="*/ 397887 h 2637851"/>
              <a:gd name="connsiteX3" fmla="*/ 2387274 w 2387274"/>
              <a:gd name="connsiteY3" fmla="*/ 2239964 h 2637851"/>
              <a:gd name="connsiteX4" fmla="*/ 1989387 w 2387274"/>
              <a:gd name="connsiteY4" fmla="*/ 2637851 h 2637851"/>
              <a:gd name="connsiteX5" fmla="*/ 397887 w 2387274"/>
              <a:gd name="connsiteY5" fmla="*/ 2637851 h 2637851"/>
              <a:gd name="connsiteX6" fmla="*/ 0 w 2387274"/>
              <a:gd name="connsiteY6" fmla="*/ 2239964 h 2637851"/>
              <a:gd name="connsiteX7" fmla="*/ 0 w 2387274"/>
              <a:gd name="connsiteY7" fmla="*/ 397887 h 2637851"/>
              <a:gd name="connsiteX8" fmla="*/ 397887 w 2387274"/>
              <a:gd name="connsiteY8" fmla="*/ 0 h 2637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7274" h="2637851">
                <a:moveTo>
                  <a:pt x="397887" y="0"/>
                </a:moveTo>
                <a:lnTo>
                  <a:pt x="1989387" y="0"/>
                </a:lnTo>
                <a:cubicBezTo>
                  <a:pt x="2209134" y="0"/>
                  <a:pt x="2387274" y="178140"/>
                  <a:pt x="2387274" y="397887"/>
                </a:cubicBezTo>
                <a:lnTo>
                  <a:pt x="2387274" y="2239964"/>
                </a:lnTo>
                <a:cubicBezTo>
                  <a:pt x="2387274" y="2459711"/>
                  <a:pt x="2209134" y="2637851"/>
                  <a:pt x="1989387" y="2637851"/>
                </a:cubicBezTo>
                <a:lnTo>
                  <a:pt x="397887" y="2637851"/>
                </a:lnTo>
                <a:cubicBezTo>
                  <a:pt x="178140" y="2637851"/>
                  <a:pt x="0" y="2459711"/>
                  <a:pt x="0" y="2239964"/>
                </a:cubicBezTo>
                <a:lnTo>
                  <a:pt x="0" y="397887"/>
                </a:lnTo>
                <a:cubicBezTo>
                  <a:pt x="0" y="178140"/>
                  <a:pt x="178140" y="0"/>
                  <a:pt x="3978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CEDCD28-7420-4976-5C77-D949727097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29414" y="4394199"/>
            <a:ext cx="2387274" cy="1689100"/>
          </a:xfrm>
          <a:custGeom>
            <a:avLst/>
            <a:gdLst>
              <a:gd name="connsiteX0" fmla="*/ 281522 w 2387274"/>
              <a:gd name="connsiteY0" fmla="*/ 0 h 1689100"/>
              <a:gd name="connsiteX1" fmla="*/ 2105752 w 2387274"/>
              <a:gd name="connsiteY1" fmla="*/ 0 h 1689100"/>
              <a:gd name="connsiteX2" fmla="*/ 2387274 w 2387274"/>
              <a:gd name="connsiteY2" fmla="*/ 281522 h 1689100"/>
              <a:gd name="connsiteX3" fmla="*/ 2387274 w 2387274"/>
              <a:gd name="connsiteY3" fmla="*/ 1407578 h 1689100"/>
              <a:gd name="connsiteX4" fmla="*/ 2105752 w 2387274"/>
              <a:gd name="connsiteY4" fmla="*/ 1689100 h 1689100"/>
              <a:gd name="connsiteX5" fmla="*/ 281522 w 2387274"/>
              <a:gd name="connsiteY5" fmla="*/ 1689100 h 1689100"/>
              <a:gd name="connsiteX6" fmla="*/ 0 w 2387274"/>
              <a:gd name="connsiteY6" fmla="*/ 1407578 h 1689100"/>
              <a:gd name="connsiteX7" fmla="*/ 0 w 2387274"/>
              <a:gd name="connsiteY7" fmla="*/ 281522 h 1689100"/>
              <a:gd name="connsiteX8" fmla="*/ 281522 w 2387274"/>
              <a:gd name="connsiteY8" fmla="*/ 0 h 168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7274" h="1689100">
                <a:moveTo>
                  <a:pt x="281522" y="0"/>
                </a:moveTo>
                <a:lnTo>
                  <a:pt x="2105752" y="0"/>
                </a:lnTo>
                <a:cubicBezTo>
                  <a:pt x="2261232" y="0"/>
                  <a:pt x="2387274" y="126042"/>
                  <a:pt x="2387274" y="281522"/>
                </a:cubicBezTo>
                <a:lnTo>
                  <a:pt x="2387274" y="1407578"/>
                </a:lnTo>
                <a:cubicBezTo>
                  <a:pt x="2387274" y="1563058"/>
                  <a:pt x="2261232" y="1689100"/>
                  <a:pt x="2105752" y="1689100"/>
                </a:cubicBezTo>
                <a:lnTo>
                  <a:pt x="281522" y="1689100"/>
                </a:lnTo>
                <a:cubicBezTo>
                  <a:pt x="126042" y="1689100"/>
                  <a:pt x="0" y="1563058"/>
                  <a:pt x="0" y="1407578"/>
                </a:cubicBezTo>
                <a:lnTo>
                  <a:pt x="0" y="281522"/>
                </a:lnTo>
                <a:cubicBezTo>
                  <a:pt x="0" y="126042"/>
                  <a:pt x="126042" y="0"/>
                  <a:pt x="28152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1941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A2AB221-5BBF-61E4-89E6-5D98484457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16302" y="3054215"/>
            <a:ext cx="1965158" cy="1965158"/>
          </a:xfrm>
          <a:custGeom>
            <a:avLst/>
            <a:gdLst>
              <a:gd name="connsiteX0" fmla="*/ 327533 w 1965158"/>
              <a:gd name="connsiteY0" fmla="*/ 0 h 1965158"/>
              <a:gd name="connsiteX1" fmla="*/ 1637625 w 1965158"/>
              <a:gd name="connsiteY1" fmla="*/ 0 h 1965158"/>
              <a:gd name="connsiteX2" fmla="*/ 1965158 w 1965158"/>
              <a:gd name="connsiteY2" fmla="*/ 327533 h 1965158"/>
              <a:gd name="connsiteX3" fmla="*/ 1965158 w 1965158"/>
              <a:gd name="connsiteY3" fmla="*/ 1637625 h 1965158"/>
              <a:gd name="connsiteX4" fmla="*/ 1637625 w 1965158"/>
              <a:gd name="connsiteY4" fmla="*/ 1965158 h 1965158"/>
              <a:gd name="connsiteX5" fmla="*/ 327533 w 1965158"/>
              <a:gd name="connsiteY5" fmla="*/ 1965158 h 1965158"/>
              <a:gd name="connsiteX6" fmla="*/ 0 w 1965158"/>
              <a:gd name="connsiteY6" fmla="*/ 1637625 h 1965158"/>
              <a:gd name="connsiteX7" fmla="*/ 0 w 1965158"/>
              <a:gd name="connsiteY7" fmla="*/ 327533 h 1965158"/>
              <a:gd name="connsiteX8" fmla="*/ 327533 w 1965158"/>
              <a:gd name="connsiteY8" fmla="*/ 0 h 1965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65158" h="1965158">
                <a:moveTo>
                  <a:pt x="327533" y="0"/>
                </a:moveTo>
                <a:lnTo>
                  <a:pt x="1637625" y="0"/>
                </a:lnTo>
                <a:cubicBezTo>
                  <a:pt x="1818516" y="0"/>
                  <a:pt x="1965158" y="146642"/>
                  <a:pt x="1965158" y="327533"/>
                </a:cubicBezTo>
                <a:lnTo>
                  <a:pt x="1965158" y="1637625"/>
                </a:lnTo>
                <a:cubicBezTo>
                  <a:pt x="1965158" y="1818516"/>
                  <a:pt x="1818516" y="1965158"/>
                  <a:pt x="1637625" y="1965158"/>
                </a:cubicBezTo>
                <a:lnTo>
                  <a:pt x="327533" y="1965158"/>
                </a:lnTo>
                <a:cubicBezTo>
                  <a:pt x="146642" y="1965158"/>
                  <a:pt x="0" y="1818516"/>
                  <a:pt x="0" y="1637625"/>
                </a:cubicBezTo>
                <a:lnTo>
                  <a:pt x="0" y="327533"/>
                </a:lnTo>
                <a:cubicBezTo>
                  <a:pt x="0" y="146642"/>
                  <a:pt x="146642" y="0"/>
                  <a:pt x="32753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A1935ED-414A-480F-25FB-6A37FF0C458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13139" y="1252219"/>
            <a:ext cx="2978150" cy="3194117"/>
          </a:xfrm>
          <a:custGeom>
            <a:avLst/>
            <a:gdLst>
              <a:gd name="connsiteX0" fmla="*/ 496368 w 2978150"/>
              <a:gd name="connsiteY0" fmla="*/ 0 h 3194117"/>
              <a:gd name="connsiteX1" fmla="*/ 2481782 w 2978150"/>
              <a:gd name="connsiteY1" fmla="*/ 0 h 3194117"/>
              <a:gd name="connsiteX2" fmla="*/ 2978150 w 2978150"/>
              <a:gd name="connsiteY2" fmla="*/ 496368 h 3194117"/>
              <a:gd name="connsiteX3" fmla="*/ 2978150 w 2978150"/>
              <a:gd name="connsiteY3" fmla="*/ 2697749 h 3194117"/>
              <a:gd name="connsiteX4" fmla="*/ 2481782 w 2978150"/>
              <a:gd name="connsiteY4" fmla="*/ 3194117 h 3194117"/>
              <a:gd name="connsiteX5" fmla="*/ 496368 w 2978150"/>
              <a:gd name="connsiteY5" fmla="*/ 3194117 h 3194117"/>
              <a:gd name="connsiteX6" fmla="*/ 0 w 2978150"/>
              <a:gd name="connsiteY6" fmla="*/ 2697749 h 3194117"/>
              <a:gd name="connsiteX7" fmla="*/ 0 w 2978150"/>
              <a:gd name="connsiteY7" fmla="*/ 496368 h 3194117"/>
              <a:gd name="connsiteX8" fmla="*/ 496368 w 2978150"/>
              <a:gd name="connsiteY8" fmla="*/ 0 h 3194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8150" h="3194117">
                <a:moveTo>
                  <a:pt x="496368" y="0"/>
                </a:moveTo>
                <a:lnTo>
                  <a:pt x="2481782" y="0"/>
                </a:lnTo>
                <a:cubicBezTo>
                  <a:pt x="2755918" y="0"/>
                  <a:pt x="2978150" y="222232"/>
                  <a:pt x="2978150" y="496368"/>
                </a:cubicBezTo>
                <a:lnTo>
                  <a:pt x="2978150" y="2697749"/>
                </a:lnTo>
                <a:cubicBezTo>
                  <a:pt x="2978150" y="2971885"/>
                  <a:pt x="2755918" y="3194117"/>
                  <a:pt x="2481782" y="3194117"/>
                </a:cubicBezTo>
                <a:lnTo>
                  <a:pt x="496368" y="3194117"/>
                </a:lnTo>
                <a:cubicBezTo>
                  <a:pt x="222232" y="3194117"/>
                  <a:pt x="0" y="2971885"/>
                  <a:pt x="0" y="2697749"/>
                </a:cubicBezTo>
                <a:lnTo>
                  <a:pt x="0" y="496368"/>
                </a:lnTo>
                <a:cubicBezTo>
                  <a:pt x="0" y="222232"/>
                  <a:pt x="222232" y="0"/>
                  <a:pt x="4963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636753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9CF7AA2-EC62-7081-1723-9F05B24E3AC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9625" y="1004217"/>
            <a:ext cx="2689859" cy="4849564"/>
          </a:xfrm>
          <a:custGeom>
            <a:avLst/>
            <a:gdLst>
              <a:gd name="connsiteX0" fmla="*/ 448319 w 2689859"/>
              <a:gd name="connsiteY0" fmla="*/ 0 h 4849564"/>
              <a:gd name="connsiteX1" fmla="*/ 2241540 w 2689859"/>
              <a:gd name="connsiteY1" fmla="*/ 0 h 4849564"/>
              <a:gd name="connsiteX2" fmla="*/ 2689859 w 2689859"/>
              <a:gd name="connsiteY2" fmla="*/ 448319 h 4849564"/>
              <a:gd name="connsiteX3" fmla="*/ 2689859 w 2689859"/>
              <a:gd name="connsiteY3" fmla="*/ 4401245 h 4849564"/>
              <a:gd name="connsiteX4" fmla="*/ 2241540 w 2689859"/>
              <a:gd name="connsiteY4" fmla="*/ 4849564 h 4849564"/>
              <a:gd name="connsiteX5" fmla="*/ 448319 w 2689859"/>
              <a:gd name="connsiteY5" fmla="*/ 4849564 h 4849564"/>
              <a:gd name="connsiteX6" fmla="*/ 0 w 2689859"/>
              <a:gd name="connsiteY6" fmla="*/ 4401245 h 4849564"/>
              <a:gd name="connsiteX7" fmla="*/ 0 w 2689859"/>
              <a:gd name="connsiteY7" fmla="*/ 448319 h 4849564"/>
              <a:gd name="connsiteX8" fmla="*/ 448319 w 2689859"/>
              <a:gd name="connsiteY8" fmla="*/ 0 h 4849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9859" h="4849564">
                <a:moveTo>
                  <a:pt x="448319" y="0"/>
                </a:moveTo>
                <a:lnTo>
                  <a:pt x="2241540" y="0"/>
                </a:lnTo>
                <a:cubicBezTo>
                  <a:pt x="2489140" y="0"/>
                  <a:pt x="2689859" y="200719"/>
                  <a:pt x="2689859" y="448319"/>
                </a:cubicBezTo>
                <a:lnTo>
                  <a:pt x="2689859" y="4401245"/>
                </a:lnTo>
                <a:cubicBezTo>
                  <a:pt x="2689859" y="4648845"/>
                  <a:pt x="2489140" y="4849564"/>
                  <a:pt x="2241540" y="4849564"/>
                </a:cubicBezTo>
                <a:lnTo>
                  <a:pt x="448319" y="4849564"/>
                </a:lnTo>
                <a:cubicBezTo>
                  <a:pt x="200719" y="4849564"/>
                  <a:pt x="0" y="4648845"/>
                  <a:pt x="0" y="4401245"/>
                </a:cubicBezTo>
                <a:lnTo>
                  <a:pt x="0" y="448319"/>
                </a:lnTo>
                <a:cubicBezTo>
                  <a:pt x="0" y="200719"/>
                  <a:pt x="200719" y="0"/>
                  <a:pt x="4483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9254081-C8D8-1218-0A8F-545A45092DB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471859" y="3228623"/>
            <a:ext cx="2397625" cy="2603125"/>
          </a:xfrm>
          <a:custGeom>
            <a:avLst/>
            <a:gdLst>
              <a:gd name="connsiteX0" fmla="*/ 399612 w 2397625"/>
              <a:gd name="connsiteY0" fmla="*/ 0 h 2603125"/>
              <a:gd name="connsiteX1" fmla="*/ 1998013 w 2397625"/>
              <a:gd name="connsiteY1" fmla="*/ 0 h 2603125"/>
              <a:gd name="connsiteX2" fmla="*/ 2397625 w 2397625"/>
              <a:gd name="connsiteY2" fmla="*/ 399612 h 2603125"/>
              <a:gd name="connsiteX3" fmla="*/ 2397625 w 2397625"/>
              <a:gd name="connsiteY3" fmla="*/ 2203513 h 2603125"/>
              <a:gd name="connsiteX4" fmla="*/ 1998013 w 2397625"/>
              <a:gd name="connsiteY4" fmla="*/ 2603125 h 2603125"/>
              <a:gd name="connsiteX5" fmla="*/ 399612 w 2397625"/>
              <a:gd name="connsiteY5" fmla="*/ 2603125 h 2603125"/>
              <a:gd name="connsiteX6" fmla="*/ 0 w 2397625"/>
              <a:gd name="connsiteY6" fmla="*/ 2203513 h 2603125"/>
              <a:gd name="connsiteX7" fmla="*/ 0 w 2397625"/>
              <a:gd name="connsiteY7" fmla="*/ 399612 h 2603125"/>
              <a:gd name="connsiteX8" fmla="*/ 399612 w 2397625"/>
              <a:gd name="connsiteY8" fmla="*/ 0 h 260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97625" h="2603125">
                <a:moveTo>
                  <a:pt x="399612" y="0"/>
                </a:moveTo>
                <a:lnTo>
                  <a:pt x="1998013" y="0"/>
                </a:lnTo>
                <a:cubicBezTo>
                  <a:pt x="2218713" y="0"/>
                  <a:pt x="2397625" y="178912"/>
                  <a:pt x="2397625" y="399612"/>
                </a:cubicBezTo>
                <a:lnTo>
                  <a:pt x="2397625" y="2203513"/>
                </a:lnTo>
                <a:cubicBezTo>
                  <a:pt x="2397625" y="2424213"/>
                  <a:pt x="2218713" y="2603125"/>
                  <a:pt x="1998013" y="2603125"/>
                </a:cubicBezTo>
                <a:lnTo>
                  <a:pt x="399612" y="2603125"/>
                </a:lnTo>
                <a:cubicBezTo>
                  <a:pt x="178912" y="2603125"/>
                  <a:pt x="0" y="2424213"/>
                  <a:pt x="0" y="2203513"/>
                </a:cubicBezTo>
                <a:lnTo>
                  <a:pt x="0" y="399612"/>
                </a:lnTo>
                <a:cubicBezTo>
                  <a:pt x="0" y="178912"/>
                  <a:pt x="178912" y="0"/>
                  <a:pt x="39961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53328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8E4DE18-F81D-C3EE-CF5D-50E8AD055BF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76773" y="2591752"/>
            <a:ext cx="2397625" cy="2131695"/>
          </a:xfrm>
          <a:custGeom>
            <a:avLst/>
            <a:gdLst>
              <a:gd name="connsiteX0" fmla="*/ 355290 w 2397625"/>
              <a:gd name="connsiteY0" fmla="*/ 0 h 2131695"/>
              <a:gd name="connsiteX1" fmla="*/ 2042335 w 2397625"/>
              <a:gd name="connsiteY1" fmla="*/ 0 h 2131695"/>
              <a:gd name="connsiteX2" fmla="*/ 2397625 w 2397625"/>
              <a:gd name="connsiteY2" fmla="*/ 355290 h 2131695"/>
              <a:gd name="connsiteX3" fmla="*/ 2397625 w 2397625"/>
              <a:gd name="connsiteY3" fmla="*/ 1776405 h 2131695"/>
              <a:gd name="connsiteX4" fmla="*/ 2042335 w 2397625"/>
              <a:gd name="connsiteY4" fmla="*/ 2131695 h 2131695"/>
              <a:gd name="connsiteX5" fmla="*/ 355290 w 2397625"/>
              <a:gd name="connsiteY5" fmla="*/ 2131695 h 2131695"/>
              <a:gd name="connsiteX6" fmla="*/ 0 w 2397625"/>
              <a:gd name="connsiteY6" fmla="*/ 1776405 h 2131695"/>
              <a:gd name="connsiteX7" fmla="*/ 0 w 2397625"/>
              <a:gd name="connsiteY7" fmla="*/ 355290 h 2131695"/>
              <a:gd name="connsiteX8" fmla="*/ 355290 w 2397625"/>
              <a:gd name="connsiteY8" fmla="*/ 0 h 213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97625" h="2131695">
                <a:moveTo>
                  <a:pt x="355290" y="0"/>
                </a:moveTo>
                <a:lnTo>
                  <a:pt x="2042335" y="0"/>
                </a:lnTo>
                <a:cubicBezTo>
                  <a:pt x="2238556" y="0"/>
                  <a:pt x="2397625" y="159069"/>
                  <a:pt x="2397625" y="355290"/>
                </a:cubicBezTo>
                <a:lnTo>
                  <a:pt x="2397625" y="1776405"/>
                </a:lnTo>
                <a:cubicBezTo>
                  <a:pt x="2397625" y="1972626"/>
                  <a:pt x="2238556" y="2131695"/>
                  <a:pt x="2042335" y="2131695"/>
                </a:cubicBezTo>
                <a:lnTo>
                  <a:pt x="355290" y="2131695"/>
                </a:lnTo>
                <a:cubicBezTo>
                  <a:pt x="159069" y="2131695"/>
                  <a:pt x="0" y="1972626"/>
                  <a:pt x="0" y="1776405"/>
                </a:cubicBezTo>
                <a:lnTo>
                  <a:pt x="0" y="355290"/>
                </a:lnTo>
                <a:cubicBezTo>
                  <a:pt x="0" y="159069"/>
                  <a:pt x="159069" y="0"/>
                  <a:pt x="35529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11182E9-C811-4A91-C064-88680E951D2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97188" y="2591752"/>
            <a:ext cx="2397625" cy="2131695"/>
          </a:xfrm>
          <a:custGeom>
            <a:avLst/>
            <a:gdLst>
              <a:gd name="connsiteX0" fmla="*/ 355290 w 2397625"/>
              <a:gd name="connsiteY0" fmla="*/ 0 h 2131695"/>
              <a:gd name="connsiteX1" fmla="*/ 2042335 w 2397625"/>
              <a:gd name="connsiteY1" fmla="*/ 0 h 2131695"/>
              <a:gd name="connsiteX2" fmla="*/ 2397625 w 2397625"/>
              <a:gd name="connsiteY2" fmla="*/ 355290 h 2131695"/>
              <a:gd name="connsiteX3" fmla="*/ 2397625 w 2397625"/>
              <a:gd name="connsiteY3" fmla="*/ 1776405 h 2131695"/>
              <a:gd name="connsiteX4" fmla="*/ 2042335 w 2397625"/>
              <a:gd name="connsiteY4" fmla="*/ 2131695 h 2131695"/>
              <a:gd name="connsiteX5" fmla="*/ 355290 w 2397625"/>
              <a:gd name="connsiteY5" fmla="*/ 2131695 h 2131695"/>
              <a:gd name="connsiteX6" fmla="*/ 0 w 2397625"/>
              <a:gd name="connsiteY6" fmla="*/ 1776405 h 2131695"/>
              <a:gd name="connsiteX7" fmla="*/ 0 w 2397625"/>
              <a:gd name="connsiteY7" fmla="*/ 355290 h 2131695"/>
              <a:gd name="connsiteX8" fmla="*/ 355290 w 2397625"/>
              <a:gd name="connsiteY8" fmla="*/ 0 h 213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97625" h="2131695">
                <a:moveTo>
                  <a:pt x="355290" y="0"/>
                </a:moveTo>
                <a:lnTo>
                  <a:pt x="2042335" y="0"/>
                </a:lnTo>
                <a:cubicBezTo>
                  <a:pt x="2238556" y="0"/>
                  <a:pt x="2397625" y="159069"/>
                  <a:pt x="2397625" y="355290"/>
                </a:cubicBezTo>
                <a:lnTo>
                  <a:pt x="2397625" y="1776405"/>
                </a:lnTo>
                <a:cubicBezTo>
                  <a:pt x="2397625" y="1972626"/>
                  <a:pt x="2238556" y="2131695"/>
                  <a:pt x="2042335" y="2131695"/>
                </a:cubicBezTo>
                <a:lnTo>
                  <a:pt x="355290" y="2131695"/>
                </a:lnTo>
                <a:cubicBezTo>
                  <a:pt x="159069" y="2131695"/>
                  <a:pt x="0" y="1972626"/>
                  <a:pt x="0" y="1776405"/>
                </a:cubicBezTo>
                <a:lnTo>
                  <a:pt x="0" y="355290"/>
                </a:lnTo>
                <a:cubicBezTo>
                  <a:pt x="0" y="159069"/>
                  <a:pt x="159069" y="0"/>
                  <a:pt x="35529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6A3D158-D2B4-F351-769B-953898CE9A8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17603" y="2591752"/>
            <a:ext cx="2397625" cy="2131695"/>
          </a:xfrm>
          <a:custGeom>
            <a:avLst/>
            <a:gdLst>
              <a:gd name="connsiteX0" fmla="*/ 355290 w 2397625"/>
              <a:gd name="connsiteY0" fmla="*/ 0 h 2131695"/>
              <a:gd name="connsiteX1" fmla="*/ 2042335 w 2397625"/>
              <a:gd name="connsiteY1" fmla="*/ 0 h 2131695"/>
              <a:gd name="connsiteX2" fmla="*/ 2397625 w 2397625"/>
              <a:gd name="connsiteY2" fmla="*/ 355290 h 2131695"/>
              <a:gd name="connsiteX3" fmla="*/ 2397625 w 2397625"/>
              <a:gd name="connsiteY3" fmla="*/ 1776405 h 2131695"/>
              <a:gd name="connsiteX4" fmla="*/ 2042335 w 2397625"/>
              <a:gd name="connsiteY4" fmla="*/ 2131695 h 2131695"/>
              <a:gd name="connsiteX5" fmla="*/ 355290 w 2397625"/>
              <a:gd name="connsiteY5" fmla="*/ 2131695 h 2131695"/>
              <a:gd name="connsiteX6" fmla="*/ 0 w 2397625"/>
              <a:gd name="connsiteY6" fmla="*/ 1776405 h 2131695"/>
              <a:gd name="connsiteX7" fmla="*/ 0 w 2397625"/>
              <a:gd name="connsiteY7" fmla="*/ 355290 h 2131695"/>
              <a:gd name="connsiteX8" fmla="*/ 355290 w 2397625"/>
              <a:gd name="connsiteY8" fmla="*/ 0 h 213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97625" h="2131695">
                <a:moveTo>
                  <a:pt x="355290" y="0"/>
                </a:moveTo>
                <a:lnTo>
                  <a:pt x="2042335" y="0"/>
                </a:lnTo>
                <a:cubicBezTo>
                  <a:pt x="2238556" y="0"/>
                  <a:pt x="2397625" y="159069"/>
                  <a:pt x="2397625" y="355290"/>
                </a:cubicBezTo>
                <a:lnTo>
                  <a:pt x="2397625" y="1776405"/>
                </a:lnTo>
                <a:cubicBezTo>
                  <a:pt x="2397625" y="1972626"/>
                  <a:pt x="2238556" y="2131695"/>
                  <a:pt x="2042335" y="2131695"/>
                </a:cubicBezTo>
                <a:lnTo>
                  <a:pt x="355290" y="2131695"/>
                </a:lnTo>
                <a:cubicBezTo>
                  <a:pt x="159069" y="2131695"/>
                  <a:pt x="0" y="1972626"/>
                  <a:pt x="0" y="1776405"/>
                </a:cubicBezTo>
                <a:lnTo>
                  <a:pt x="0" y="355290"/>
                </a:lnTo>
                <a:cubicBezTo>
                  <a:pt x="0" y="159069"/>
                  <a:pt x="159069" y="0"/>
                  <a:pt x="35529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07585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DC29413-175B-E1A9-BC6E-82A0E35AC3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67300" y="404813"/>
            <a:ext cx="4292600" cy="6453187"/>
          </a:xfrm>
          <a:custGeom>
            <a:avLst/>
            <a:gdLst>
              <a:gd name="connsiteX0" fmla="*/ 0 w 4292600"/>
              <a:gd name="connsiteY0" fmla="*/ 0 h 6453187"/>
              <a:gd name="connsiteX1" fmla="*/ 4292600 w 4292600"/>
              <a:gd name="connsiteY1" fmla="*/ 0 h 6453187"/>
              <a:gd name="connsiteX2" fmla="*/ 4292600 w 4292600"/>
              <a:gd name="connsiteY2" fmla="*/ 6453187 h 6453187"/>
              <a:gd name="connsiteX3" fmla="*/ 0 w 4292600"/>
              <a:gd name="connsiteY3" fmla="*/ 6453187 h 6453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92600" h="6453187">
                <a:moveTo>
                  <a:pt x="0" y="0"/>
                </a:moveTo>
                <a:lnTo>
                  <a:pt x="4292600" y="0"/>
                </a:lnTo>
                <a:lnTo>
                  <a:pt x="4292600" y="6453187"/>
                </a:lnTo>
                <a:lnTo>
                  <a:pt x="0" y="64531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4851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456C506-4C82-F4FA-8BFD-6786D9FC2A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96217" y="987426"/>
            <a:ext cx="2678566" cy="2505074"/>
          </a:xfrm>
          <a:custGeom>
            <a:avLst/>
            <a:gdLst>
              <a:gd name="connsiteX0" fmla="*/ 417521 w 2678566"/>
              <a:gd name="connsiteY0" fmla="*/ 0 h 2505074"/>
              <a:gd name="connsiteX1" fmla="*/ 2261045 w 2678566"/>
              <a:gd name="connsiteY1" fmla="*/ 0 h 2505074"/>
              <a:gd name="connsiteX2" fmla="*/ 2678566 w 2678566"/>
              <a:gd name="connsiteY2" fmla="*/ 417521 h 2505074"/>
              <a:gd name="connsiteX3" fmla="*/ 2678566 w 2678566"/>
              <a:gd name="connsiteY3" fmla="*/ 2087553 h 2505074"/>
              <a:gd name="connsiteX4" fmla="*/ 2261045 w 2678566"/>
              <a:gd name="connsiteY4" fmla="*/ 2505074 h 2505074"/>
              <a:gd name="connsiteX5" fmla="*/ 417521 w 2678566"/>
              <a:gd name="connsiteY5" fmla="*/ 2505074 h 2505074"/>
              <a:gd name="connsiteX6" fmla="*/ 0 w 2678566"/>
              <a:gd name="connsiteY6" fmla="*/ 2087553 h 2505074"/>
              <a:gd name="connsiteX7" fmla="*/ 0 w 2678566"/>
              <a:gd name="connsiteY7" fmla="*/ 417521 h 2505074"/>
              <a:gd name="connsiteX8" fmla="*/ 417521 w 2678566"/>
              <a:gd name="connsiteY8" fmla="*/ 0 h 2505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8566" h="2505074">
                <a:moveTo>
                  <a:pt x="417521" y="0"/>
                </a:moveTo>
                <a:lnTo>
                  <a:pt x="2261045" y="0"/>
                </a:lnTo>
                <a:cubicBezTo>
                  <a:pt x="2491635" y="0"/>
                  <a:pt x="2678566" y="186931"/>
                  <a:pt x="2678566" y="417521"/>
                </a:cubicBezTo>
                <a:lnTo>
                  <a:pt x="2678566" y="2087553"/>
                </a:lnTo>
                <a:cubicBezTo>
                  <a:pt x="2678566" y="2318143"/>
                  <a:pt x="2491635" y="2505074"/>
                  <a:pt x="2261045" y="2505074"/>
                </a:cubicBezTo>
                <a:lnTo>
                  <a:pt x="417521" y="2505074"/>
                </a:lnTo>
                <a:cubicBezTo>
                  <a:pt x="186931" y="2505074"/>
                  <a:pt x="0" y="2318143"/>
                  <a:pt x="0" y="2087553"/>
                </a:cubicBezTo>
                <a:lnTo>
                  <a:pt x="0" y="417521"/>
                </a:lnTo>
                <a:cubicBezTo>
                  <a:pt x="0" y="186931"/>
                  <a:pt x="186931" y="0"/>
                  <a:pt x="4175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89B500-746F-B3C2-8113-7C1ED249B11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96217" y="3744912"/>
            <a:ext cx="4499996" cy="2109787"/>
          </a:xfrm>
          <a:custGeom>
            <a:avLst/>
            <a:gdLst>
              <a:gd name="connsiteX0" fmla="*/ 351638 w 4499996"/>
              <a:gd name="connsiteY0" fmla="*/ 0 h 2109787"/>
              <a:gd name="connsiteX1" fmla="*/ 4148358 w 4499996"/>
              <a:gd name="connsiteY1" fmla="*/ 0 h 2109787"/>
              <a:gd name="connsiteX2" fmla="*/ 4499996 w 4499996"/>
              <a:gd name="connsiteY2" fmla="*/ 351638 h 2109787"/>
              <a:gd name="connsiteX3" fmla="*/ 4499996 w 4499996"/>
              <a:gd name="connsiteY3" fmla="*/ 1758149 h 2109787"/>
              <a:gd name="connsiteX4" fmla="*/ 4148358 w 4499996"/>
              <a:gd name="connsiteY4" fmla="*/ 2109787 h 2109787"/>
              <a:gd name="connsiteX5" fmla="*/ 351638 w 4499996"/>
              <a:gd name="connsiteY5" fmla="*/ 2109787 h 2109787"/>
              <a:gd name="connsiteX6" fmla="*/ 0 w 4499996"/>
              <a:gd name="connsiteY6" fmla="*/ 1758149 h 2109787"/>
              <a:gd name="connsiteX7" fmla="*/ 0 w 4499996"/>
              <a:gd name="connsiteY7" fmla="*/ 351638 h 2109787"/>
              <a:gd name="connsiteX8" fmla="*/ 351638 w 4499996"/>
              <a:gd name="connsiteY8" fmla="*/ 0 h 2109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99996" h="2109787">
                <a:moveTo>
                  <a:pt x="351638" y="0"/>
                </a:moveTo>
                <a:lnTo>
                  <a:pt x="4148358" y="0"/>
                </a:lnTo>
                <a:cubicBezTo>
                  <a:pt x="4342562" y="0"/>
                  <a:pt x="4499996" y="157434"/>
                  <a:pt x="4499996" y="351638"/>
                </a:cubicBezTo>
                <a:lnTo>
                  <a:pt x="4499996" y="1758149"/>
                </a:lnTo>
                <a:cubicBezTo>
                  <a:pt x="4499996" y="1952353"/>
                  <a:pt x="4342562" y="2109787"/>
                  <a:pt x="4148358" y="2109787"/>
                </a:cubicBezTo>
                <a:lnTo>
                  <a:pt x="351638" y="2109787"/>
                </a:lnTo>
                <a:cubicBezTo>
                  <a:pt x="157434" y="2109787"/>
                  <a:pt x="0" y="1952353"/>
                  <a:pt x="0" y="1758149"/>
                </a:cubicBezTo>
                <a:lnTo>
                  <a:pt x="0" y="351638"/>
                </a:lnTo>
                <a:cubicBezTo>
                  <a:pt x="0" y="157434"/>
                  <a:pt x="157434" y="0"/>
                  <a:pt x="3516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72840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Freeform: Shape 896">
            <a:extLst>
              <a:ext uri="{FF2B5EF4-FFF2-40B4-BE49-F238E27FC236}">
                <a16:creationId xmlns:a16="http://schemas.microsoft.com/office/drawing/2014/main" id="{B985863C-0242-E967-CB37-033363CB5871}"/>
              </a:ext>
            </a:extLst>
          </p:cNvPr>
          <p:cNvSpPr/>
          <p:nvPr userDrawn="1"/>
        </p:nvSpPr>
        <p:spPr>
          <a:xfrm>
            <a:off x="10820400" y="662937"/>
            <a:ext cx="1622841" cy="389576"/>
          </a:xfrm>
          <a:custGeom>
            <a:avLst/>
            <a:gdLst>
              <a:gd name="connsiteX0" fmla="*/ 0 w 1622841"/>
              <a:gd name="connsiteY0" fmla="*/ 389576 h 389576"/>
              <a:gd name="connsiteX1" fmla="*/ 230876 w 1622841"/>
              <a:gd name="connsiteY1" fmla="*/ 141965 h 389576"/>
              <a:gd name="connsiteX2" fmla="*/ 469564 w 1622841"/>
              <a:gd name="connsiteY2" fmla="*/ 223384 h 389576"/>
              <a:gd name="connsiteX3" fmla="*/ 960320 w 1622841"/>
              <a:gd name="connsiteY3" fmla="*/ 318 h 389576"/>
              <a:gd name="connsiteX4" fmla="*/ 1165546 w 1622841"/>
              <a:gd name="connsiteY4" fmla="*/ 308157 h 389576"/>
              <a:gd name="connsiteX5" fmla="*/ 1375229 w 1622841"/>
              <a:gd name="connsiteY5" fmla="*/ 225623 h 389576"/>
              <a:gd name="connsiteX6" fmla="*/ 1622841 w 1622841"/>
              <a:gd name="connsiteY6" fmla="*/ 389576 h 389576"/>
              <a:gd name="connsiteX7" fmla="*/ 0 w 1622841"/>
              <a:gd name="connsiteY7" fmla="*/ 389576 h 389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22841" h="389576">
                <a:moveTo>
                  <a:pt x="0" y="389576"/>
                </a:moveTo>
                <a:cubicBezTo>
                  <a:pt x="0" y="389576"/>
                  <a:pt x="70266" y="172082"/>
                  <a:pt x="230876" y="141965"/>
                </a:cubicBezTo>
                <a:cubicBezTo>
                  <a:pt x="391487" y="111847"/>
                  <a:pt x="400412" y="227842"/>
                  <a:pt x="469564" y="223384"/>
                </a:cubicBezTo>
                <a:cubicBezTo>
                  <a:pt x="538715" y="218926"/>
                  <a:pt x="721633" y="11472"/>
                  <a:pt x="960320" y="318"/>
                </a:cubicBezTo>
                <a:cubicBezTo>
                  <a:pt x="1199007" y="-10835"/>
                  <a:pt x="1091927" y="274695"/>
                  <a:pt x="1165546" y="308157"/>
                </a:cubicBezTo>
                <a:cubicBezTo>
                  <a:pt x="1239165" y="341618"/>
                  <a:pt x="1270387" y="234548"/>
                  <a:pt x="1375229" y="225623"/>
                </a:cubicBezTo>
                <a:cubicBezTo>
                  <a:pt x="1480071" y="216698"/>
                  <a:pt x="1622841" y="389576"/>
                  <a:pt x="1622841" y="389576"/>
                </a:cubicBezTo>
                <a:lnTo>
                  <a:pt x="0" y="389576"/>
                </a:lnTo>
                <a:close/>
              </a:path>
            </a:pathLst>
          </a:custGeom>
          <a:gradFill>
            <a:gsLst>
              <a:gs pos="10000">
                <a:schemeClr val="accent4">
                  <a:alpha val="62000"/>
                </a:schemeClr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D"/>
          </a:p>
        </p:txBody>
      </p:sp>
      <p:sp>
        <p:nvSpPr>
          <p:cNvPr id="896" name="Freeform: Shape 895">
            <a:extLst>
              <a:ext uri="{FF2B5EF4-FFF2-40B4-BE49-F238E27FC236}">
                <a16:creationId xmlns:a16="http://schemas.microsoft.com/office/drawing/2014/main" id="{693A052C-8B31-6B26-C2FC-CBF1EEC5030F}"/>
              </a:ext>
            </a:extLst>
          </p:cNvPr>
          <p:cNvSpPr/>
          <p:nvPr userDrawn="1"/>
        </p:nvSpPr>
        <p:spPr>
          <a:xfrm>
            <a:off x="-403433" y="739275"/>
            <a:ext cx="1622841" cy="389576"/>
          </a:xfrm>
          <a:custGeom>
            <a:avLst/>
            <a:gdLst>
              <a:gd name="connsiteX0" fmla="*/ 0 w 1622841"/>
              <a:gd name="connsiteY0" fmla="*/ 389576 h 389576"/>
              <a:gd name="connsiteX1" fmla="*/ 230877 w 1622841"/>
              <a:gd name="connsiteY1" fmla="*/ 141965 h 389576"/>
              <a:gd name="connsiteX2" fmla="*/ 469563 w 1622841"/>
              <a:gd name="connsiteY2" fmla="*/ 223384 h 389576"/>
              <a:gd name="connsiteX3" fmla="*/ 960320 w 1622841"/>
              <a:gd name="connsiteY3" fmla="*/ 318 h 389576"/>
              <a:gd name="connsiteX4" fmla="*/ 1165546 w 1622841"/>
              <a:gd name="connsiteY4" fmla="*/ 308157 h 389576"/>
              <a:gd name="connsiteX5" fmla="*/ 1375229 w 1622841"/>
              <a:gd name="connsiteY5" fmla="*/ 225623 h 389576"/>
              <a:gd name="connsiteX6" fmla="*/ 1622841 w 1622841"/>
              <a:gd name="connsiteY6" fmla="*/ 389576 h 389576"/>
              <a:gd name="connsiteX7" fmla="*/ 0 w 1622841"/>
              <a:gd name="connsiteY7" fmla="*/ 389576 h 389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22841" h="389576">
                <a:moveTo>
                  <a:pt x="0" y="389576"/>
                </a:moveTo>
                <a:cubicBezTo>
                  <a:pt x="0" y="389576"/>
                  <a:pt x="70266" y="172083"/>
                  <a:pt x="230877" y="141965"/>
                </a:cubicBezTo>
                <a:cubicBezTo>
                  <a:pt x="391487" y="111846"/>
                  <a:pt x="400412" y="227842"/>
                  <a:pt x="469563" y="223384"/>
                </a:cubicBezTo>
                <a:cubicBezTo>
                  <a:pt x="538715" y="218927"/>
                  <a:pt x="721633" y="11472"/>
                  <a:pt x="960320" y="318"/>
                </a:cubicBezTo>
                <a:cubicBezTo>
                  <a:pt x="1199007" y="-10836"/>
                  <a:pt x="1091936" y="274695"/>
                  <a:pt x="1165546" y="308157"/>
                </a:cubicBezTo>
                <a:cubicBezTo>
                  <a:pt x="1239155" y="341618"/>
                  <a:pt x="1270388" y="234548"/>
                  <a:pt x="1375229" y="225623"/>
                </a:cubicBezTo>
                <a:cubicBezTo>
                  <a:pt x="1480071" y="216698"/>
                  <a:pt x="1622841" y="389576"/>
                  <a:pt x="1622841" y="389576"/>
                </a:cubicBezTo>
                <a:lnTo>
                  <a:pt x="0" y="389576"/>
                </a:lnTo>
                <a:close/>
              </a:path>
            </a:pathLst>
          </a:custGeom>
          <a:gradFill>
            <a:gsLst>
              <a:gs pos="10000">
                <a:schemeClr val="accent4">
                  <a:alpha val="62000"/>
                </a:schemeClr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D"/>
          </a:p>
        </p:txBody>
      </p:sp>
      <p:sp>
        <p:nvSpPr>
          <p:cNvPr id="898" name="Freeform: Shape 897">
            <a:extLst>
              <a:ext uri="{FF2B5EF4-FFF2-40B4-BE49-F238E27FC236}">
                <a16:creationId xmlns:a16="http://schemas.microsoft.com/office/drawing/2014/main" id="{04E989DB-3F52-06D1-8E32-2754E4B9F4C7}"/>
              </a:ext>
            </a:extLst>
          </p:cNvPr>
          <p:cNvSpPr/>
          <p:nvPr userDrawn="1"/>
        </p:nvSpPr>
        <p:spPr>
          <a:xfrm>
            <a:off x="3899470" y="1742645"/>
            <a:ext cx="3259921" cy="682654"/>
          </a:xfrm>
          <a:custGeom>
            <a:avLst/>
            <a:gdLst>
              <a:gd name="connsiteX0" fmla="*/ 0 w 2322995"/>
              <a:gd name="connsiteY0" fmla="*/ 486455 h 486454"/>
              <a:gd name="connsiteX1" fmla="*/ 338519 w 2322995"/>
              <a:gd name="connsiteY1" fmla="*/ 209715 h 486454"/>
              <a:gd name="connsiteX2" fmla="*/ 569605 w 2322995"/>
              <a:gd name="connsiteY2" fmla="*/ 295917 h 486454"/>
              <a:gd name="connsiteX3" fmla="*/ 881767 w 2322995"/>
              <a:gd name="connsiteY3" fmla="*/ 24292 h 486454"/>
              <a:gd name="connsiteX4" fmla="*/ 1201026 w 2322995"/>
              <a:gd name="connsiteY4" fmla="*/ 94225 h 486454"/>
              <a:gd name="connsiteX5" fmla="*/ 1368257 w 2322995"/>
              <a:gd name="connsiteY5" fmla="*/ 182398 h 486454"/>
              <a:gd name="connsiteX6" fmla="*/ 1596295 w 2322995"/>
              <a:gd name="connsiteY6" fmla="*/ 209715 h 486454"/>
              <a:gd name="connsiteX7" fmla="*/ 1693593 w 2322995"/>
              <a:gd name="connsiteY7" fmla="*/ 370916 h 486454"/>
              <a:gd name="connsiteX8" fmla="*/ 2009813 w 2322995"/>
              <a:gd name="connsiteY8" fmla="*/ 258417 h 486454"/>
              <a:gd name="connsiteX9" fmla="*/ 2322995 w 2322995"/>
              <a:gd name="connsiteY9" fmla="*/ 486455 h 486454"/>
              <a:gd name="connsiteX10" fmla="*/ 0 w 2322995"/>
              <a:gd name="connsiteY10" fmla="*/ 486455 h 48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2995" h="486454">
                <a:moveTo>
                  <a:pt x="0" y="486455"/>
                </a:moveTo>
                <a:cubicBezTo>
                  <a:pt x="0" y="486455"/>
                  <a:pt x="180404" y="216764"/>
                  <a:pt x="338519" y="209715"/>
                </a:cubicBezTo>
                <a:cubicBezTo>
                  <a:pt x="496624" y="202667"/>
                  <a:pt x="456086" y="287801"/>
                  <a:pt x="569605" y="295917"/>
                </a:cubicBezTo>
                <a:cubicBezTo>
                  <a:pt x="683123" y="304022"/>
                  <a:pt x="756095" y="81052"/>
                  <a:pt x="881767" y="24292"/>
                </a:cubicBezTo>
                <a:cubicBezTo>
                  <a:pt x="1007440" y="-32467"/>
                  <a:pt x="1161498" y="18215"/>
                  <a:pt x="1201026" y="94225"/>
                </a:cubicBezTo>
                <a:cubicBezTo>
                  <a:pt x="1240555" y="170234"/>
                  <a:pt x="1277036" y="218888"/>
                  <a:pt x="1368257" y="182398"/>
                </a:cubicBezTo>
                <a:cubicBezTo>
                  <a:pt x="1459478" y="145907"/>
                  <a:pt x="1553728" y="136697"/>
                  <a:pt x="1596295" y="209715"/>
                </a:cubicBezTo>
                <a:cubicBezTo>
                  <a:pt x="1638862" y="282734"/>
                  <a:pt x="1581093" y="355715"/>
                  <a:pt x="1693593" y="370916"/>
                </a:cubicBezTo>
                <a:cubicBezTo>
                  <a:pt x="1806092" y="386118"/>
                  <a:pt x="1872987" y="279696"/>
                  <a:pt x="2009813" y="258417"/>
                </a:cubicBezTo>
                <a:cubicBezTo>
                  <a:pt x="2146640" y="237128"/>
                  <a:pt x="2322995" y="486455"/>
                  <a:pt x="2322995" y="486455"/>
                </a:cubicBezTo>
                <a:lnTo>
                  <a:pt x="0" y="486455"/>
                </a:lnTo>
                <a:close/>
              </a:path>
            </a:pathLst>
          </a:custGeom>
          <a:gradFill>
            <a:gsLst>
              <a:gs pos="10000">
                <a:schemeClr val="accent4">
                  <a:alpha val="62000"/>
                </a:schemeClr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D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0C01D07-C33A-BE74-53F4-2F45D14258E2}"/>
              </a:ext>
            </a:extLst>
          </p:cNvPr>
          <p:cNvSpPr/>
          <p:nvPr userDrawn="1"/>
        </p:nvSpPr>
        <p:spPr>
          <a:xfrm>
            <a:off x="7595170" y="4282645"/>
            <a:ext cx="3259921" cy="682654"/>
          </a:xfrm>
          <a:custGeom>
            <a:avLst/>
            <a:gdLst>
              <a:gd name="connsiteX0" fmla="*/ 0 w 2322995"/>
              <a:gd name="connsiteY0" fmla="*/ 486455 h 486454"/>
              <a:gd name="connsiteX1" fmla="*/ 338519 w 2322995"/>
              <a:gd name="connsiteY1" fmla="*/ 209715 h 486454"/>
              <a:gd name="connsiteX2" fmla="*/ 569605 w 2322995"/>
              <a:gd name="connsiteY2" fmla="*/ 295917 h 486454"/>
              <a:gd name="connsiteX3" fmla="*/ 881767 w 2322995"/>
              <a:gd name="connsiteY3" fmla="*/ 24292 h 486454"/>
              <a:gd name="connsiteX4" fmla="*/ 1201026 w 2322995"/>
              <a:gd name="connsiteY4" fmla="*/ 94225 h 486454"/>
              <a:gd name="connsiteX5" fmla="*/ 1368257 w 2322995"/>
              <a:gd name="connsiteY5" fmla="*/ 182398 h 486454"/>
              <a:gd name="connsiteX6" fmla="*/ 1596295 w 2322995"/>
              <a:gd name="connsiteY6" fmla="*/ 209715 h 486454"/>
              <a:gd name="connsiteX7" fmla="*/ 1693593 w 2322995"/>
              <a:gd name="connsiteY7" fmla="*/ 370916 h 486454"/>
              <a:gd name="connsiteX8" fmla="*/ 2009813 w 2322995"/>
              <a:gd name="connsiteY8" fmla="*/ 258417 h 486454"/>
              <a:gd name="connsiteX9" fmla="*/ 2322995 w 2322995"/>
              <a:gd name="connsiteY9" fmla="*/ 486455 h 486454"/>
              <a:gd name="connsiteX10" fmla="*/ 0 w 2322995"/>
              <a:gd name="connsiteY10" fmla="*/ 486455 h 48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2995" h="486454">
                <a:moveTo>
                  <a:pt x="0" y="486455"/>
                </a:moveTo>
                <a:cubicBezTo>
                  <a:pt x="0" y="486455"/>
                  <a:pt x="180404" y="216764"/>
                  <a:pt x="338519" y="209715"/>
                </a:cubicBezTo>
                <a:cubicBezTo>
                  <a:pt x="496624" y="202667"/>
                  <a:pt x="456086" y="287801"/>
                  <a:pt x="569605" y="295917"/>
                </a:cubicBezTo>
                <a:cubicBezTo>
                  <a:pt x="683123" y="304022"/>
                  <a:pt x="756095" y="81052"/>
                  <a:pt x="881767" y="24292"/>
                </a:cubicBezTo>
                <a:cubicBezTo>
                  <a:pt x="1007440" y="-32467"/>
                  <a:pt x="1161498" y="18215"/>
                  <a:pt x="1201026" y="94225"/>
                </a:cubicBezTo>
                <a:cubicBezTo>
                  <a:pt x="1240555" y="170234"/>
                  <a:pt x="1277036" y="218888"/>
                  <a:pt x="1368257" y="182398"/>
                </a:cubicBezTo>
                <a:cubicBezTo>
                  <a:pt x="1459478" y="145907"/>
                  <a:pt x="1553728" y="136697"/>
                  <a:pt x="1596295" y="209715"/>
                </a:cubicBezTo>
                <a:cubicBezTo>
                  <a:pt x="1638862" y="282734"/>
                  <a:pt x="1581093" y="355715"/>
                  <a:pt x="1693593" y="370916"/>
                </a:cubicBezTo>
                <a:cubicBezTo>
                  <a:pt x="1806092" y="386118"/>
                  <a:pt x="1872987" y="279696"/>
                  <a:pt x="2009813" y="258417"/>
                </a:cubicBezTo>
                <a:cubicBezTo>
                  <a:pt x="2146640" y="237128"/>
                  <a:pt x="2322995" y="486455"/>
                  <a:pt x="2322995" y="486455"/>
                </a:cubicBezTo>
                <a:lnTo>
                  <a:pt x="0" y="486455"/>
                </a:lnTo>
                <a:close/>
              </a:path>
            </a:pathLst>
          </a:custGeom>
          <a:gradFill>
            <a:gsLst>
              <a:gs pos="10000">
                <a:schemeClr val="accent4">
                  <a:alpha val="62000"/>
                </a:schemeClr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D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6D273775-4CB9-7FE1-2559-5779702C7CE7}"/>
              </a:ext>
            </a:extLst>
          </p:cNvPr>
          <p:cNvSpPr/>
          <p:nvPr userDrawn="1"/>
        </p:nvSpPr>
        <p:spPr>
          <a:xfrm>
            <a:off x="-697930" y="5438345"/>
            <a:ext cx="3259921" cy="682654"/>
          </a:xfrm>
          <a:custGeom>
            <a:avLst/>
            <a:gdLst>
              <a:gd name="connsiteX0" fmla="*/ 0 w 2322995"/>
              <a:gd name="connsiteY0" fmla="*/ 486455 h 486454"/>
              <a:gd name="connsiteX1" fmla="*/ 338519 w 2322995"/>
              <a:gd name="connsiteY1" fmla="*/ 209715 h 486454"/>
              <a:gd name="connsiteX2" fmla="*/ 569605 w 2322995"/>
              <a:gd name="connsiteY2" fmla="*/ 295917 h 486454"/>
              <a:gd name="connsiteX3" fmla="*/ 881767 w 2322995"/>
              <a:gd name="connsiteY3" fmla="*/ 24292 h 486454"/>
              <a:gd name="connsiteX4" fmla="*/ 1201026 w 2322995"/>
              <a:gd name="connsiteY4" fmla="*/ 94225 h 486454"/>
              <a:gd name="connsiteX5" fmla="*/ 1368257 w 2322995"/>
              <a:gd name="connsiteY5" fmla="*/ 182398 h 486454"/>
              <a:gd name="connsiteX6" fmla="*/ 1596295 w 2322995"/>
              <a:gd name="connsiteY6" fmla="*/ 209715 h 486454"/>
              <a:gd name="connsiteX7" fmla="*/ 1693593 w 2322995"/>
              <a:gd name="connsiteY7" fmla="*/ 370916 h 486454"/>
              <a:gd name="connsiteX8" fmla="*/ 2009813 w 2322995"/>
              <a:gd name="connsiteY8" fmla="*/ 258417 h 486454"/>
              <a:gd name="connsiteX9" fmla="*/ 2322995 w 2322995"/>
              <a:gd name="connsiteY9" fmla="*/ 486455 h 486454"/>
              <a:gd name="connsiteX10" fmla="*/ 0 w 2322995"/>
              <a:gd name="connsiteY10" fmla="*/ 486455 h 48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2995" h="486454">
                <a:moveTo>
                  <a:pt x="0" y="486455"/>
                </a:moveTo>
                <a:cubicBezTo>
                  <a:pt x="0" y="486455"/>
                  <a:pt x="180404" y="216764"/>
                  <a:pt x="338519" y="209715"/>
                </a:cubicBezTo>
                <a:cubicBezTo>
                  <a:pt x="496624" y="202667"/>
                  <a:pt x="456086" y="287801"/>
                  <a:pt x="569605" y="295917"/>
                </a:cubicBezTo>
                <a:cubicBezTo>
                  <a:pt x="683123" y="304022"/>
                  <a:pt x="756095" y="81052"/>
                  <a:pt x="881767" y="24292"/>
                </a:cubicBezTo>
                <a:cubicBezTo>
                  <a:pt x="1007440" y="-32467"/>
                  <a:pt x="1161498" y="18215"/>
                  <a:pt x="1201026" y="94225"/>
                </a:cubicBezTo>
                <a:cubicBezTo>
                  <a:pt x="1240555" y="170234"/>
                  <a:pt x="1277036" y="218888"/>
                  <a:pt x="1368257" y="182398"/>
                </a:cubicBezTo>
                <a:cubicBezTo>
                  <a:pt x="1459478" y="145907"/>
                  <a:pt x="1553728" y="136697"/>
                  <a:pt x="1596295" y="209715"/>
                </a:cubicBezTo>
                <a:cubicBezTo>
                  <a:pt x="1638862" y="282734"/>
                  <a:pt x="1581093" y="355715"/>
                  <a:pt x="1693593" y="370916"/>
                </a:cubicBezTo>
                <a:cubicBezTo>
                  <a:pt x="1806092" y="386118"/>
                  <a:pt x="1872987" y="279696"/>
                  <a:pt x="2009813" y="258417"/>
                </a:cubicBezTo>
                <a:cubicBezTo>
                  <a:pt x="2146640" y="237128"/>
                  <a:pt x="2322995" y="486455"/>
                  <a:pt x="2322995" y="486455"/>
                </a:cubicBezTo>
                <a:lnTo>
                  <a:pt x="0" y="486455"/>
                </a:lnTo>
                <a:close/>
              </a:path>
            </a:pathLst>
          </a:custGeom>
          <a:gradFill>
            <a:gsLst>
              <a:gs pos="10000">
                <a:schemeClr val="accent4">
                  <a:alpha val="62000"/>
                </a:schemeClr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D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B666B87-F015-4F5D-0157-D630B7C0C7B8}"/>
              </a:ext>
            </a:extLst>
          </p:cNvPr>
          <p:cNvSpPr/>
          <p:nvPr userDrawn="1"/>
        </p:nvSpPr>
        <p:spPr>
          <a:xfrm>
            <a:off x="4558493" y="6468424"/>
            <a:ext cx="1622841" cy="389576"/>
          </a:xfrm>
          <a:custGeom>
            <a:avLst/>
            <a:gdLst>
              <a:gd name="connsiteX0" fmla="*/ 0 w 1622841"/>
              <a:gd name="connsiteY0" fmla="*/ 389576 h 389576"/>
              <a:gd name="connsiteX1" fmla="*/ 230876 w 1622841"/>
              <a:gd name="connsiteY1" fmla="*/ 141965 h 389576"/>
              <a:gd name="connsiteX2" fmla="*/ 469564 w 1622841"/>
              <a:gd name="connsiteY2" fmla="*/ 223384 h 389576"/>
              <a:gd name="connsiteX3" fmla="*/ 960320 w 1622841"/>
              <a:gd name="connsiteY3" fmla="*/ 318 h 389576"/>
              <a:gd name="connsiteX4" fmla="*/ 1165546 w 1622841"/>
              <a:gd name="connsiteY4" fmla="*/ 308157 h 389576"/>
              <a:gd name="connsiteX5" fmla="*/ 1375229 w 1622841"/>
              <a:gd name="connsiteY5" fmla="*/ 225623 h 389576"/>
              <a:gd name="connsiteX6" fmla="*/ 1622841 w 1622841"/>
              <a:gd name="connsiteY6" fmla="*/ 389576 h 389576"/>
              <a:gd name="connsiteX7" fmla="*/ 0 w 1622841"/>
              <a:gd name="connsiteY7" fmla="*/ 389576 h 389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22841" h="389576">
                <a:moveTo>
                  <a:pt x="0" y="389576"/>
                </a:moveTo>
                <a:cubicBezTo>
                  <a:pt x="0" y="389576"/>
                  <a:pt x="70266" y="172082"/>
                  <a:pt x="230876" y="141965"/>
                </a:cubicBezTo>
                <a:cubicBezTo>
                  <a:pt x="391487" y="111847"/>
                  <a:pt x="400412" y="227842"/>
                  <a:pt x="469564" y="223384"/>
                </a:cubicBezTo>
                <a:cubicBezTo>
                  <a:pt x="538715" y="218926"/>
                  <a:pt x="721633" y="11472"/>
                  <a:pt x="960320" y="318"/>
                </a:cubicBezTo>
                <a:cubicBezTo>
                  <a:pt x="1199007" y="-10835"/>
                  <a:pt x="1091927" y="274695"/>
                  <a:pt x="1165546" y="308157"/>
                </a:cubicBezTo>
                <a:cubicBezTo>
                  <a:pt x="1239165" y="341618"/>
                  <a:pt x="1270387" y="234548"/>
                  <a:pt x="1375229" y="225623"/>
                </a:cubicBezTo>
                <a:cubicBezTo>
                  <a:pt x="1480071" y="216698"/>
                  <a:pt x="1622841" y="389576"/>
                  <a:pt x="1622841" y="389576"/>
                </a:cubicBezTo>
                <a:lnTo>
                  <a:pt x="0" y="389576"/>
                </a:lnTo>
                <a:close/>
              </a:path>
            </a:pathLst>
          </a:custGeom>
          <a:gradFill>
            <a:gsLst>
              <a:gs pos="10000">
                <a:schemeClr val="accent4">
                  <a:alpha val="62000"/>
                </a:schemeClr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D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53584F6-6810-D00F-D5A1-E3029921F539}"/>
              </a:ext>
            </a:extLst>
          </p:cNvPr>
          <p:cNvSpPr/>
          <p:nvPr userDrawn="1"/>
        </p:nvSpPr>
        <p:spPr>
          <a:xfrm>
            <a:off x="11631545" y="6211797"/>
            <a:ext cx="304936" cy="409756"/>
          </a:xfrm>
          <a:custGeom>
            <a:avLst/>
            <a:gdLst>
              <a:gd name="connsiteX0" fmla="*/ 598198 w 599840"/>
              <a:gd name="connsiteY0" fmla="*/ 499359 h 806034"/>
              <a:gd name="connsiteX1" fmla="*/ 342023 w 599840"/>
              <a:gd name="connsiteY1" fmla="*/ 564 h 806034"/>
              <a:gd name="connsiteX2" fmla="*/ 1495 w 599840"/>
              <a:gd name="connsiteY2" fmla="*/ 446048 h 806034"/>
              <a:gd name="connsiteX3" fmla="*/ 270166 w 599840"/>
              <a:gd name="connsiteY3" fmla="*/ 804950 h 806034"/>
              <a:gd name="connsiteX4" fmla="*/ 598198 w 599840"/>
              <a:gd name="connsiteY4" fmla="*/ 499359 h 806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840" h="806034">
                <a:moveTo>
                  <a:pt x="598198" y="499359"/>
                </a:moveTo>
                <a:cubicBezTo>
                  <a:pt x="614590" y="315860"/>
                  <a:pt x="506796" y="15290"/>
                  <a:pt x="342023" y="564"/>
                </a:cubicBezTo>
                <a:cubicBezTo>
                  <a:pt x="177250" y="-14152"/>
                  <a:pt x="17887" y="262558"/>
                  <a:pt x="1495" y="446048"/>
                </a:cubicBezTo>
                <a:cubicBezTo>
                  <a:pt x="-14898" y="629547"/>
                  <a:pt x="105394" y="790225"/>
                  <a:pt x="270166" y="804950"/>
                </a:cubicBezTo>
                <a:cubicBezTo>
                  <a:pt x="434949" y="819666"/>
                  <a:pt x="581815" y="682849"/>
                  <a:pt x="598198" y="499359"/>
                </a:cubicBezTo>
                <a:close/>
              </a:path>
            </a:pathLst>
          </a:custGeom>
          <a:gradFill>
            <a:gsLst>
              <a:gs pos="2720">
                <a:schemeClr val="accent1">
                  <a:lumMod val="60000"/>
                  <a:lumOff val="40000"/>
                </a:schemeClr>
              </a:gs>
              <a:gs pos="41110">
                <a:schemeClr val="accent1">
                  <a:lumMod val="20000"/>
                  <a:lumOff val="80000"/>
                </a:schemeClr>
              </a:gs>
              <a:gs pos="74810">
                <a:schemeClr val="accent1">
                  <a:lumMod val="20000"/>
                  <a:lumOff val="80000"/>
                </a:schemeClr>
              </a:gs>
              <a:gs pos="100000">
                <a:srgbClr val="FFFFFF"/>
              </a:gs>
            </a:gsLst>
            <a:lin ang="16506374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D" dirty="0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002D5FB7-270A-C9E1-674D-840797C40F54}"/>
              </a:ext>
            </a:extLst>
          </p:cNvPr>
          <p:cNvSpPr txBox="1">
            <a:spLocks/>
          </p:cNvSpPr>
          <p:nvPr userDrawn="1"/>
        </p:nvSpPr>
        <p:spPr>
          <a:xfrm>
            <a:off x="9220201" y="62515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860E50-5643-4556-B75F-4E785F8C182A}" type="slidenum">
              <a:rPr lang="en-ID" smtClean="0">
                <a:solidFill>
                  <a:schemeClr val="accent1"/>
                </a:solidFill>
              </a:rPr>
              <a:pPr/>
              <a:t>‹N°›</a:t>
            </a:fld>
            <a:endParaRPr lang="en-ID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213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53" r:id="rId5"/>
    <p:sldLayoutId id="2147483654" r:id="rId6"/>
    <p:sldLayoutId id="2147483665" r:id="rId7"/>
    <p:sldLayoutId id="2147483664" r:id="rId8"/>
    <p:sldLayoutId id="2147483663" r:id="rId9"/>
    <p:sldLayoutId id="2147483662" r:id="rId10"/>
    <p:sldLayoutId id="2147483661" r:id="rId11"/>
    <p:sldLayoutId id="2147483660" r:id="rId12"/>
    <p:sldLayoutId id="2147483659" r:id="rId13"/>
    <p:sldLayoutId id="2147483658" r:id="rId14"/>
    <p:sldLayoutId id="2147483657" r:id="rId15"/>
    <p:sldLayoutId id="2147483655" r:id="rId16"/>
    <p:sldLayoutId id="2147483656" r:id="rId17"/>
    <p:sldLayoutId id="214748366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 userDrawn="1">
          <p15:clr>
            <a:srgbClr val="F26B43"/>
          </p15:clr>
        </p15:guide>
        <p15:guide id="2" pos="257" userDrawn="1">
          <p15:clr>
            <a:srgbClr val="F26B43"/>
          </p15:clr>
        </p15:guide>
        <p15:guide id="4" orient="horz" pos="4042" userDrawn="1">
          <p15:clr>
            <a:srgbClr val="F26B43"/>
          </p15:clr>
        </p15:guide>
        <p15:guide id="5" pos="742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flippizz.podia.com/methode-complete-enseigner-le-fle-aux-debutants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flippizz.com/store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hyperlink" Target="https://flippizz.com/audios-paques/" TargetMode="Externa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 descr="Une image contenant Visage humain, Barbe humaine, personne, habits&#10;&#10;Le contenu généré par l’IA peut être incorrect.">
            <a:extLst>
              <a:ext uri="{FF2B5EF4-FFF2-40B4-BE49-F238E27FC236}">
                <a16:creationId xmlns:a16="http://schemas.microsoft.com/office/drawing/2014/main" id="{3D6650FF-ED08-0E02-9A86-F2B60D127E7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97544582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 descr="Une image contenant personne, sourire, Visage humain, habits&#10;&#10;Le contenu généré par l’IA peut être incorrect.">
            <a:extLst>
              <a:ext uri="{FF2B5EF4-FFF2-40B4-BE49-F238E27FC236}">
                <a16:creationId xmlns:a16="http://schemas.microsoft.com/office/drawing/2014/main" id="{C0A069D1-04C4-5555-1050-EBE4CEAE35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31922" y="1130297"/>
            <a:ext cx="2243142" cy="4830236"/>
          </a:xfrm>
        </p:spPr>
      </p:pic>
      <p:pic>
        <p:nvPicPr>
          <p:cNvPr id="7" name="Espace réservé pour une image  6" descr="Une image contenant nouveau-né, enfant, jeune enfant, Visage humain&#10;&#10;Le contenu généré par l’IA peut être incorrect.">
            <a:extLst>
              <a:ext uri="{FF2B5EF4-FFF2-40B4-BE49-F238E27FC236}">
                <a16:creationId xmlns:a16="http://schemas.microsoft.com/office/drawing/2014/main" id="{AC916250-C532-0239-044A-BD585CA4918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25648" y="1494365"/>
            <a:ext cx="1905000" cy="4102101"/>
          </a:xfr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1CA933BF-B342-9E71-94C1-AD4DB9A790DE}"/>
              </a:ext>
            </a:extLst>
          </p:cNvPr>
          <p:cNvSpPr/>
          <p:nvPr/>
        </p:nvSpPr>
        <p:spPr>
          <a:xfrm>
            <a:off x="373630" y="922256"/>
            <a:ext cx="7107708" cy="5013487"/>
          </a:xfrm>
          <a:prstGeom prst="roundRect">
            <a:avLst>
              <a:gd name="adj" fmla="val 313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05E85AE-803E-97DC-A4F9-32013208642D}"/>
              </a:ext>
            </a:extLst>
          </p:cNvPr>
          <p:cNvSpPr txBox="1"/>
          <p:nvPr/>
        </p:nvSpPr>
        <p:spPr>
          <a:xfrm>
            <a:off x="637064" y="1085932"/>
            <a:ext cx="65706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000" b="1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Poppins" pitchFamily="2" charset="77"/>
              </a:rPr>
              <a:t>B. EXPLICATIONS :</a:t>
            </a:r>
            <a:endParaRPr lang="fr-FR" sz="4000" dirty="0"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Poppins" pitchFamily="2" charset="77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E424E18-2274-9249-0A14-103D273AE8CD}"/>
              </a:ext>
            </a:extLst>
          </p:cNvPr>
          <p:cNvSpPr txBox="1"/>
          <p:nvPr/>
        </p:nvSpPr>
        <p:spPr>
          <a:xfrm>
            <a:off x="634602" y="1957494"/>
            <a:ext cx="657307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fr-FR" b="1" dirty="0">
                <a:effectLst/>
                <a:latin typeface="Verdana" panose="020B0604030504040204" pitchFamily="34" charset="0"/>
              </a:rPr>
              <a:t>4. Cas très particuliers :</a:t>
            </a:r>
            <a:endParaRPr lang="fr-FR" dirty="0">
              <a:effectLst/>
              <a:latin typeface="Verdana" panose="020B0604030504040204" pitchFamily="34" charset="0"/>
            </a:endParaRPr>
          </a:p>
          <a:p>
            <a:pPr>
              <a:buNone/>
            </a:pPr>
            <a:r>
              <a:rPr lang="fr-FR" dirty="0">
                <a:effectLst/>
                <a:latin typeface="Verdana" panose="020B0604030504040204" pitchFamily="34" charset="0"/>
              </a:rPr>
              <a:t>Certains adjectifs de nationalité changent de forme de façon irrégulière au féminin.</a:t>
            </a:r>
          </a:p>
          <a:p>
            <a:pPr>
              <a:buNone/>
            </a:pPr>
            <a:endParaRPr lang="fr-FR" dirty="0">
              <a:effectLst/>
              <a:latin typeface="Verdana" panose="020B0604030504040204" pitchFamily="34" charset="0"/>
            </a:endParaRPr>
          </a:p>
          <a:p>
            <a:pPr>
              <a:buNone/>
            </a:pPr>
            <a:r>
              <a:rPr lang="fr-FR" dirty="0">
                <a:effectLst/>
                <a:latin typeface="Verdana" panose="020B0604030504040204" pitchFamily="34" charset="0"/>
              </a:rPr>
              <a:t>Voici deux exemples fréquents à retenir :</a:t>
            </a:r>
          </a:p>
          <a:p>
            <a:pPr>
              <a:buNone/>
            </a:pPr>
            <a:r>
              <a:rPr lang="fr-FR" dirty="0">
                <a:effectLst/>
                <a:latin typeface="Verdana" panose="020B0604030504040204" pitchFamily="34" charset="0"/>
              </a:rPr>
              <a:t>• Grec -&gt; </a:t>
            </a:r>
            <a:r>
              <a:rPr lang="fr-FR" dirty="0">
                <a:solidFill>
                  <a:srgbClr val="C00000"/>
                </a:solidFill>
                <a:effectLst/>
                <a:latin typeface="Verdana" panose="020B0604030504040204" pitchFamily="34" charset="0"/>
              </a:rPr>
              <a:t>Grecque</a:t>
            </a:r>
          </a:p>
          <a:p>
            <a:pPr>
              <a:buNone/>
            </a:pPr>
            <a:r>
              <a:rPr lang="fr-FR" dirty="0">
                <a:effectLst/>
                <a:latin typeface="Verdana" panose="020B0604030504040204" pitchFamily="34" charset="0"/>
              </a:rPr>
              <a:t>• Turc -&gt;</a:t>
            </a:r>
            <a:r>
              <a:rPr lang="fr-FR" dirty="0">
                <a:solidFill>
                  <a:srgbClr val="C00000"/>
                </a:solidFill>
                <a:effectLst/>
                <a:latin typeface="Verdana" panose="020B0604030504040204" pitchFamily="34" charset="0"/>
              </a:rPr>
              <a:t>Turque</a:t>
            </a:r>
            <a:br>
              <a:rPr lang="fr-FR" dirty="0">
                <a:effectLst/>
                <a:latin typeface="Verdana" panose="020B0604030504040204" pitchFamily="34" charset="0"/>
              </a:rPr>
            </a:br>
            <a:endParaRPr lang="fr-FR" dirty="0">
              <a:effectLst/>
              <a:latin typeface="Verdana" panose="020B0604030504040204" pitchFamily="34" charset="0"/>
            </a:endParaRPr>
          </a:p>
          <a:p>
            <a:pPr>
              <a:buNone/>
            </a:pPr>
            <a:r>
              <a:rPr lang="fr-FR" dirty="0">
                <a:effectLst/>
                <a:latin typeface="Verdana" panose="020B0604030504040204" pitchFamily="34" charset="0"/>
              </a:rPr>
              <a:t>Par exemple :</a:t>
            </a:r>
          </a:p>
          <a:p>
            <a:pPr>
              <a:buNone/>
            </a:pPr>
            <a:r>
              <a:rPr lang="fr-FR" dirty="0">
                <a:effectLst/>
                <a:latin typeface="Verdana" panose="020B0604030504040204" pitchFamily="34" charset="0"/>
              </a:rPr>
              <a:t>• Mathilda est turque (féminin).</a:t>
            </a:r>
          </a:p>
          <a:p>
            <a:pPr>
              <a:buNone/>
            </a:pPr>
            <a:r>
              <a:rPr lang="fr-FR" dirty="0">
                <a:effectLst/>
                <a:latin typeface="Verdana" panose="020B0604030504040204" pitchFamily="34" charset="0"/>
              </a:rPr>
              <a:t>• Alexandre est turc (masculin).</a:t>
            </a:r>
          </a:p>
          <a:p>
            <a:pPr>
              <a:buNone/>
            </a:pPr>
            <a:r>
              <a:rPr lang="fr-FR" dirty="0">
                <a:effectLst/>
                <a:latin typeface="Verdana" panose="020B0604030504040204" pitchFamily="34" charset="0"/>
              </a:rPr>
              <a:t>• Marina est grecque (féminin).</a:t>
            </a:r>
          </a:p>
          <a:p>
            <a:r>
              <a:rPr lang="fr-FR" dirty="0">
                <a:effectLst/>
                <a:latin typeface="Verdana" panose="020B0604030504040204" pitchFamily="34" charset="0"/>
              </a:rPr>
              <a:t>• Yannis est grec (masculin).</a:t>
            </a:r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CEB094-6A01-F1C1-8285-5BE767CAB4BF}"/>
              </a:ext>
            </a:extLst>
          </p:cNvPr>
          <p:cNvSpPr/>
          <p:nvPr/>
        </p:nvSpPr>
        <p:spPr>
          <a:xfrm>
            <a:off x="1914083" y="3406208"/>
            <a:ext cx="1412815" cy="278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0013A3-4000-5AA2-83AC-8629BF0A954A}"/>
              </a:ext>
            </a:extLst>
          </p:cNvPr>
          <p:cNvSpPr/>
          <p:nvPr/>
        </p:nvSpPr>
        <p:spPr>
          <a:xfrm>
            <a:off x="1770864" y="3664946"/>
            <a:ext cx="1412815" cy="278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49785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uiExpand="1" build="p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2116309-70D7-3C04-3A00-4CF200E791E1}"/>
              </a:ext>
            </a:extLst>
          </p:cNvPr>
          <p:cNvSpPr/>
          <p:nvPr/>
        </p:nvSpPr>
        <p:spPr>
          <a:xfrm>
            <a:off x="313508" y="287382"/>
            <a:ext cx="7516041" cy="5715401"/>
          </a:xfrm>
          <a:prstGeom prst="roundRect">
            <a:avLst>
              <a:gd name="adj" fmla="val 313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  <a:buNone/>
            </a:pPr>
            <a:endParaRPr lang="fr-FR" dirty="0">
              <a:effectLst/>
              <a:latin typeface="Verdana" panose="020B060403050404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8625BF7-EE0C-C49C-E831-1B5705BF3B79}"/>
              </a:ext>
            </a:extLst>
          </p:cNvPr>
          <p:cNvSpPr txBox="1"/>
          <p:nvPr/>
        </p:nvSpPr>
        <p:spPr>
          <a:xfrm>
            <a:off x="516649" y="439066"/>
            <a:ext cx="30216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6"/>
                </a:solidFill>
                <a:effectLst/>
                <a:latin typeface="Poppins" pitchFamily="2" charset="77"/>
              </a:rPr>
              <a:t>C. EXERCICE :</a:t>
            </a:r>
            <a:endParaRPr lang="fr-FR" sz="2400" dirty="0">
              <a:solidFill>
                <a:schemeClr val="accent6"/>
              </a:solidFill>
              <a:effectLst/>
              <a:latin typeface="Poppins" pitchFamily="2" charset="77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E0B7C6D-A1B8-2C10-8BCB-F8A2BE12F3FF}"/>
              </a:ext>
            </a:extLst>
          </p:cNvPr>
          <p:cNvSpPr txBox="1"/>
          <p:nvPr/>
        </p:nvSpPr>
        <p:spPr>
          <a:xfrm>
            <a:off x="516649" y="855216"/>
            <a:ext cx="46382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1" dirty="0">
                <a:effectLst/>
                <a:latin typeface="Verdana" panose="020B0604030504040204" pitchFamily="34" charset="0"/>
              </a:rPr>
              <a:t>Écrivez correctement la nationalité (attention au pluriel)</a:t>
            </a:r>
            <a:endParaRPr lang="fr-FR" dirty="0">
              <a:effectLst/>
              <a:latin typeface="Verdana" panose="020B0604030504040204" pitchFamily="34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EF629770-03E5-A4ED-1398-CD75727E38D3}"/>
              </a:ext>
            </a:extLst>
          </p:cNvPr>
          <p:cNvSpPr txBox="1"/>
          <p:nvPr/>
        </p:nvSpPr>
        <p:spPr>
          <a:xfrm>
            <a:off x="5401876" y="1559205"/>
            <a:ext cx="3448986" cy="4212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342900">
              <a:lnSpc>
                <a:spcPct val="150000"/>
              </a:lnSpc>
              <a:buFont typeface="+mj-lt"/>
              <a:buAutoNum type="arabicPeriod"/>
            </a:pPr>
            <a:r>
              <a:rPr lang="fr-FR" kern="0" dirty="0">
                <a:solidFill>
                  <a:srgbClr val="C00000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Américain</a:t>
            </a:r>
            <a:r>
              <a:rPr lang="fr-FR" b="1" kern="0" dirty="0">
                <a:solidFill>
                  <a:srgbClr val="C00000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s</a:t>
            </a:r>
            <a:endParaRPr lang="fr-FR" b="1" kern="100" dirty="0">
              <a:solidFill>
                <a:srgbClr val="C00000"/>
              </a:solidFill>
              <a:effectLst/>
              <a:latin typeface="Poppins" pitchFamily="2" charset="77"/>
              <a:ea typeface="Calibri" panose="020F0502020204030204" pitchFamily="34" charset="0"/>
              <a:cs typeface="Poppins" pitchFamily="2" charset="77"/>
            </a:endParaRPr>
          </a:p>
          <a:p>
            <a:pPr marL="571500" indent="-342900">
              <a:lnSpc>
                <a:spcPct val="150000"/>
              </a:lnSpc>
              <a:buFont typeface="+mj-lt"/>
              <a:buAutoNum type="arabicPeriod"/>
            </a:pPr>
            <a:r>
              <a:rPr lang="fr-FR" kern="0" dirty="0">
                <a:solidFill>
                  <a:srgbClr val="C00000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Canadien</a:t>
            </a:r>
            <a:r>
              <a:rPr lang="fr-FR" b="1" kern="0" dirty="0">
                <a:solidFill>
                  <a:srgbClr val="C00000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ne</a:t>
            </a:r>
            <a:endParaRPr lang="fr-FR" b="1" kern="100" dirty="0">
              <a:solidFill>
                <a:srgbClr val="C00000"/>
              </a:solidFill>
              <a:effectLst/>
              <a:latin typeface="Poppins" pitchFamily="2" charset="77"/>
              <a:ea typeface="Calibri" panose="020F0502020204030204" pitchFamily="34" charset="0"/>
              <a:cs typeface="Poppins" pitchFamily="2" charset="77"/>
            </a:endParaRPr>
          </a:p>
          <a:p>
            <a:pPr marL="571500" indent="-342900">
              <a:lnSpc>
                <a:spcPct val="150000"/>
              </a:lnSpc>
              <a:buFont typeface="+mj-lt"/>
              <a:buAutoNum type="arabicPeriod"/>
            </a:pPr>
            <a:r>
              <a:rPr lang="fr-FR" kern="0" dirty="0">
                <a:solidFill>
                  <a:srgbClr val="C00000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Suisse</a:t>
            </a:r>
            <a:r>
              <a:rPr lang="fr-FR" b="1" kern="0" dirty="0">
                <a:solidFill>
                  <a:srgbClr val="C00000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s</a:t>
            </a:r>
            <a:endParaRPr lang="fr-FR" kern="100" dirty="0">
              <a:solidFill>
                <a:srgbClr val="C00000"/>
              </a:solidFill>
              <a:effectLst/>
              <a:latin typeface="Poppins" pitchFamily="2" charset="77"/>
              <a:ea typeface="Calibri" panose="020F0502020204030204" pitchFamily="34" charset="0"/>
              <a:cs typeface="Poppins" pitchFamily="2" charset="77"/>
            </a:endParaRPr>
          </a:p>
          <a:p>
            <a:pPr marL="571500" indent="-342900">
              <a:lnSpc>
                <a:spcPct val="150000"/>
              </a:lnSpc>
              <a:buFont typeface="+mj-lt"/>
              <a:buAutoNum type="arabicPeriod"/>
            </a:pPr>
            <a:r>
              <a:rPr lang="fr-FR" kern="0" dirty="0">
                <a:solidFill>
                  <a:srgbClr val="C00000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Italien</a:t>
            </a:r>
            <a:endParaRPr lang="fr-FR" kern="100" dirty="0">
              <a:solidFill>
                <a:srgbClr val="C00000"/>
              </a:solidFill>
              <a:effectLst/>
              <a:latin typeface="Poppins" pitchFamily="2" charset="77"/>
              <a:ea typeface="Calibri" panose="020F0502020204030204" pitchFamily="34" charset="0"/>
              <a:cs typeface="Poppins" pitchFamily="2" charset="77"/>
            </a:endParaRPr>
          </a:p>
          <a:p>
            <a:pPr marL="571500" indent="-342900">
              <a:lnSpc>
                <a:spcPct val="150000"/>
              </a:lnSpc>
              <a:buFont typeface="+mj-lt"/>
              <a:buAutoNum type="arabicPeriod"/>
            </a:pPr>
            <a:r>
              <a:rPr lang="fr-FR" kern="0" dirty="0">
                <a:solidFill>
                  <a:srgbClr val="C00000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Russe</a:t>
            </a:r>
            <a:endParaRPr lang="fr-FR" kern="100" dirty="0">
              <a:solidFill>
                <a:srgbClr val="C00000"/>
              </a:solidFill>
              <a:effectLst/>
              <a:latin typeface="Poppins" pitchFamily="2" charset="77"/>
              <a:ea typeface="Calibri" panose="020F0502020204030204" pitchFamily="34" charset="0"/>
              <a:cs typeface="Poppins" pitchFamily="2" charset="77"/>
            </a:endParaRPr>
          </a:p>
          <a:p>
            <a:pPr marL="571500" indent="-342900">
              <a:lnSpc>
                <a:spcPct val="150000"/>
              </a:lnSpc>
              <a:buFont typeface="+mj-lt"/>
              <a:buAutoNum type="arabicPeriod"/>
            </a:pPr>
            <a:r>
              <a:rPr lang="fr-FR" kern="0" dirty="0">
                <a:solidFill>
                  <a:srgbClr val="C00000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Grec</a:t>
            </a:r>
            <a:r>
              <a:rPr lang="fr-FR" b="1" kern="0" dirty="0">
                <a:solidFill>
                  <a:srgbClr val="C00000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que</a:t>
            </a:r>
            <a:endParaRPr lang="fr-FR" b="1" kern="0" dirty="0">
              <a:solidFill>
                <a:srgbClr val="C00000"/>
              </a:solidFill>
              <a:latin typeface="Poppins" pitchFamily="2" charset="77"/>
              <a:ea typeface="Times New Roman" panose="02020603050405020304" pitchFamily="18" charset="0"/>
              <a:cs typeface="Poppins" pitchFamily="2" charset="77"/>
            </a:endParaRPr>
          </a:p>
          <a:p>
            <a:pPr marL="571500" indent="-342900">
              <a:lnSpc>
                <a:spcPct val="150000"/>
              </a:lnSpc>
              <a:buFont typeface="+mj-lt"/>
              <a:buAutoNum type="arabicPeriod"/>
            </a:pPr>
            <a:r>
              <a:rPr lang="fr-FR" kern="0" dirty="0">
                <a:solidFill>
                  <a:srgbClr val="C00000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Tur</a:t>
            </a:r>
            <a:r>
              <a:rPr lang="fr-FR" b="1" kern="0" dirty="0">
                <a:solidFill>
                  <a:srgbClr val="C00000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que</a:t>
            </a:r>
            <a:endParaRPr lang="fr-FR" b="1" kern="100" dirty="0">
              <a:solidFill>
                <a:srgbClr val="C00000"/>
              </a:solidFill>
              <a:latin typeface="Poppins" pitchFamily="2" charset="77"/>
              <a:ea typeface="Times New Roman" panose="02020603050405020304" pitchFamily="18" charset="0"/>
              <a:cs typeface="Poppins" pitchFamily="2" charset="77"/>
            </a:endParaRPr>
          </a:p>
          <a:p>
            <a:pPr marL="571500" indent="-342900">
              <a:lnSpc>
                <a:spcPct val="150000"/>
              </a:lnSpc>
              <a:buFont typeface="+mj-lt"/>
              <a:buAutoNum type="arabicPeriod"/>
            </a:pPr>
            <a:r>
              <a:rPr lang="fr-FR" kern="0" dirty="0">
                <a:solidFill>
                  <a:srgbClr val="C00000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Chinois</a:t>
            </a:r>
            <a:r>
              <a:rPr lang="fr-FR" b="1" kern="0" dirty="0">
                <a:solidFill>
                  <a:srgbClr val="C00000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e</a:t>
            </a:r>
            <a:endParaRPr lang="fr-FR" kern="100" dirty="0">
              <a:solidFill>
                <a:srgbClr val="C00000"/>
              </a:solidFill>
              <a:effectLst/>
              <a:latin typeface="Poppins" pitchFamily="2" charset="77"/>
              <a:ea typeface="Calibri" panose="020F0502020204030204" pitchFamily="34" charset="0"/>
              <a:cs typeface="Poppins" pitchFamily="2" charset="77"/>
            </a:endParaRPr>
          </a:p>
          <a:p>
            <a:pPr marL="571500" indent="-342900">
              <a:lnSpc>
                <a:spcPct val="150000"/>
              </a:lnSpc>
              <a:buFont typeface="+mj-lt"/>
              <a:buAutoNum type="arabicPeriod"/>
            </a:pPr>
            <a:r>
              <a:rPr lang="fr-FR" kern="0" dirty="0">
                <a:solidFill>
                  <a:srgbClr val="C00000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Belge</a:t>
            </a:r>
            <a:endParaRPr lang="fr-FR" kern="0" dirty="0">
              <a:solidFill>
                <a:srgbClr val="C00000"/>
              </a:solidFill>
              <a:latin typeface="Poppins" pitchFamily="2" charset="77"/>
              <a:ea typeface="Times New Roman" panose="02020603050405020304" pitchFamily="18" charset="0"/>
              <a:cs typeface="Poppins" pitchFamily="2" charset="77"/>
            </a:endParaRPr>
          </a:p>
          <a:p>
            <a:pPr marL="571500" indent="-342900">
              <a:lnSpc>
                <a:spcPct val="150000"/>
              </a:lnSpc>
              <a:buFont typeface="+mj-lt"/>
              <a:buAutoNum type="arabicPeriod"/>
            </a:pPr>
            <a:r>
              <a:rPr lang="fr-FR" kern="0" dirty="0">
                <a:solidFill>
                  <a:srgbClr val="C00000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Allemand</a:t>
            </a:r>
            <a:r>
              <a:rPr lang="fr-FR" b="1" kern="0" dirty="0">
                <a:solidFill>
                  <a:srgbClr val="C00000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es</a:t>
            </a:r>
            <a:r>
              <a:rPr lang="fr-FR" b="1" kern="0" dirty="0">
                <a:solidFill>
                  <a:srgbClr val="C00000"/>
                </a:solidFill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 </a:t>
            </a:r>
            <a:endParaRPr lang="fr-FR" kern="100" dirty="0">
              <a:effectLst/>
              <a:latin typeface="Poppins" pitchFamily="2" charset="77"/>
              <a:ea typeface="Calibri" panose="020F0502020204030204" pitchFamily="34" charset="0"/>
              <a:cs typeface="Poppins" pitchFamily="2" charset="77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FD020D71-1CC6-3F0C-7314-0B0983D8F850}"/>
              </a:ext>
            </a:extLst>
          </p:cNvPr>
          <p:cNvSpPr txBox="1"/>
          <p:nvPr/>
        </p:nvSpPr>
        <p:spPr>
          <a:xfrm>
            <a:off x="582439" y="1559205"/>
            <a:ext cx="4819437" cy="4191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fr-FR" dirty="0">
                <a:effectLst/>
                <a:latin typeface="Verdana" panose="020B0604030504040204" pitchFamily="34" charset="0"/>
              </a:rPr>
              <a:t>1. Ils sont américain___.</a:t>
            </a:r>
          </a:p>
          <a:p>
            <a:pPr>
              <a:lnSpc>
                <a:spcPct val="150000"/>
              </a:lnSpc>
              <a:buNone/>
            </a:pPr>
            <a:r>
              <a:rPr lang="fr-FR" dirty="0">
                <a:effectLst/>
                <a:latin typeface="Verdana" panose="020B0604030504040204" pitchFamily="34" charset="0"/>
              </a:rPr>
              <a:t>2. Elle est canadien___.</a:t>
            </a:r>
          </a:p>
          <a:p>
            <a:pPr>
              <a:lnSpc>
                <a:spcPct val="150000"/>
              </a:lnSpc>
              <a:buNone/>
            </a:pPr>
            <a:r>
              <a:rPr lang="fr-FR" dirty="0">
                <a:effectLst/>
                <a:latin typeface="Verdana" panose="020B0604030504040204" pitchFamily="34" charset="0"/>
              </a:rPr>
              <a:t>3. Nous sommes suisse___.</a:t>
            </a:r>
          </a:p>
          <a:p>
            <a:pPr>
              <a:lnSpc>
                <a:spcPct val="150000"/>
              </a:lnSpc>
              <a:buNone/>
            </a:pPr>
            <a:r>
              <a:rPr lang="fr-FR" dirty="0">
                <a:effectLst/>
                <a:latin typeface="Verdana" panose="020B0604030504040204" pitchFamily="34" charset="0"/>
              </a:rPr>
              <a:t>4. Le restaurant est italien___.</a:t>
            </a:r>
          </a:p>
          <a:p>
            <a:pPr>
              <a:lnSpc>
                <a:spcPct val="150000"/>
              </a:lnSpc>
              <a:buNone/>
            </a:pPr>
            <a:r>
              <a:rPr lang="fr-FR" dirty="0">
                <a:effectLst/>
                <a:latin typeface="Verdana" panose="020B0604030504040204" pitchFamily="34" charset="0"/>
              </a:rPr>
              <a:t>5. Le CSK Moscou est un club russe___.</a:t>
            </a:r>
          </a:p>
          <a:p>
            <a:pPr>
              <a:lnSpc>
                <a:spcPct val="150000"/>
              </a:lnSpc>
              <a:buNone/>
            </a:pPr>
            <a:r>
              <a:rPr lang="fr-FR" dirty="0">
                <a:effectLst/>
                <a:latin typeface="Verdana" panose="020B0604030504040204" pitchFamily="34" charset="0"/>
              </a:rPr>
              <a:t>6. Vous êtes grec___, Madame ?</a:t>
            </a:r>
          </a:p>
          <a:p>
            <a:pPr>
              <a:lnSpc>
                <a:spcPct val="150000"/>
              </a:lnSpc>
              <a:buNone/>
            </a:pPr>
            <a:r>
              <a:rPr lang="fr-FR" dirty="0">
                <a:effectLst/>
                <a:latin typeface="Verdana" panose="020B0604030504040204" pitchFamily="34" charset="0"/>
              </a:rPr>
              <a:t>7. Elle est turc___.</a:t>
            </a:r>
          </a:p>
          <a:p>
            <a:pPr>
              <a:lnSpc>
                <a:spcPct val="150000"/>
              </a:lnSpc>
              <a:buNone/>
            </a:pPr>
            <a:r>
              <a:rPr lang="fr-FR" dirty="0">
                <a:effectLst/>
                <a:latin typeface="Verdana" panose="020B0604030504040204" pitchFamily="34" charset="0"/>
              </a:rPr>
              <a:t>8. Pékin est une ville chinois___.</a:t>
            </a:r>
          </a:p>
          <a:p>
            <a:pPr>
              <a:lnSpc>
                <a:spcPct val="150000"/>
              </a:lnSpc>
              <a:buNone/>
            </a:pPr>
            <a:r>
              <a:rPr lang="fr-FR" dirty="0">
                <a:effectLst/>
                <a:latin typeface="Verdana" panose="020B0604030504040204" pitchFamily="34" charset="0"/>
              </a:rPr>
              <a:t>9. Tu es belge___ Alex ?</a:t>
            </a:r>
          </a:p>
          <a:p>
            <a:pPr>
              <a:lnSpc>
                <a:spcPct val="150000"/>
              </a:lnSpc>
            </a:pPr>
            <a:r>
              <a:rPr lang="fr-FR" dirty="0">
                <a:effectLst/>
                <a:latin typeface="Verdana" panose="020B0604030504040204" pitchFamily="34" charset="0"/>
              </a:rPr>
              <a:t>10. Les voitures sont allemand___.</a:t>
            </a:r>
          </a:p>
        </p:txBody>
      </p:sp>
      <p:pic>
        <p:nvPicPr>
          <p:cNvPr id="42" name="Espace réservé pour une image  4">
            <a:extLst>
              <a:ext uri="{FF2B5EF4-FFF2-40B4-BE49-F238E27FC236}">
                <a16:creationId xmlns:a16="http://schemas.microsoft.com/office/drawing/2014/main" id="{4D7EB2F6-06D9-4898-FFEE-CA904891A0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0862" y="900731"/>
            <a:ext cx="2243142" cy="4830236"/>
          </a:xfrm>
        </p:spPr>
      </p:pic>
      <p:sp>
        <p:nvSpPr>
          <p:cNvPr id="46" name="ZoneTexte 45">
            <a:extLst>
              <a:ext uri="{FF2B5EF4-FFF2-40B4-BE49-F238E27FC236}">
                <a16:creationId xmlns:a16="http://schemas.microsoft.com/office/drawing/2014/main" id="{CC532A9E-FCCE-F684-3341-67DB0706E5CF}"/>
              </a:ext>
            </a:extLst>
          </p:cNvPr>
          <p:cNvSpPr txBox="1"/>
          <p:nvPr/>
        </p:nvSpPr>
        <p:spPr>
          <a:xfrm>
            <a:off x="5615528" y="1083526"/>
            <a:ext cx="30216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  <a:effectLst/>
                <a:latin typeface="Poppins" pitchFamily="2" charset="77"/>
              </a:rPr>
              <a:t>C. EXERCICE :</a:t>
            </a:r>
            <a:endParaRPr lang="fr-FR" sz="2400" dirty="0">
              <a:solidFill>
                <a:srgbClr val="C00000"/>
              </a:solidFill>
              <a:effectLst/>
              <a:latin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546595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/>
      <p:bldP spid="24" grpId="0"/>
      <p:bldP spid="31" grpId="0" build="p"/>
      <p:bldP spid="41" grpId="0"/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A5118-F652-9143-EEC8-EA9DCECCD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8DDF731-A56D-7F18-42F5-A9F2CB6AFF6C}"/>
              </a:ext>
            </a:extLst>
          </p:cNvPr>
          <p:cNvSpPr/>
          <p:nvPr/>
        </p:nvSpPr>
        <p:spPr>
          <a:xfrm>
            <a:off x="313509" y="287383"/>
            <a:ext cx="5630091" cy="6331131"/>
          </a:xfrm>
          <a:prstGeom prst="roundRect">
            <a:avLst>
              <a:gd name="adj" fmla="val 313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8130579-9462-96F8-50E6-74314EAF7F31}"/>
              </a:ext>
            </a:extLst>
          </p:cNvPr>
          <p:cNvSpPr txBox="1"/>
          <p:nvPr/>
        </p:nvSpPr>
        <p:spPr>
          <a:xfrm>
            <a:off x="576943" y="451059"/>
            <a:ext cx="65706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000" b="1" dirty="0">
                <a:solidFill>
                  <a:srgbClr val="EB6643"/>
                </a:solidFill>
                <a:effectLst/>
                <a:latin typeface="Poppins" pitchFamily="2" charset="77"/>
              </a:rPr>
              <a:t>C. LA MAJUSCULE :</a:t>
            </a:r>
            <a:endParaRPr lang="fr-FR" sz="4000" dirty="0">
              <a:solidFill>
                <a:srgbClr val="EB6643"/>
              </a:solidFill>
              <a:effectLst/>
              <a:latin typeface="Poppins" pitchFamily="2" charset="77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FCEB133-8646-DB56-C006-BE82760046B6}"/>
              </a:ext>
            </a:extLst>
          </p:cNvPr>
          <p:cNvSpPr txBox="1"/>
          <p:nvPr/>
        </p:nvSpPr>
        <p:spPr>
          <a:xfrm>
            <a:off x="580729" y="1322621"/>
            <a:ext cx="5362871" cy="4606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fr-FR" b="1" dirty="0">
                <a:effectLst/>
                <a:latin typeface="Verdana" panose="020B0604030504040204" pitchFamily="34" charset="0"/>
              </a:rPr>
              <a:t>Mettez une majuscule aux nationalités :</a:t>
            </a:r>
            <a:endParaRPr lang="fr-FR" dirty="0">
              <a:effectLst/>
              <a:latin typeface="Verdana" panose="020B0604030504040204" pitchFamily="34" charset="0"/>
            </a:endParaRPr>
          </a:p>
          <a:p>
            <a:pPr>
              <a:lnSpc>
                <a:spcPct val="150000"/>
              </a:lnSpc>
              <a:buNone/>
            </a:pPr>
            <a:r>
              <a:rPr lang="fr-FR" dirty="0">
                <a:effectLst/>
                <a:latin typeface="Verdana" panose="020B0604030504040204" pitchFamily="34" charset="0"/>
              </a:rPr>
              <a:t>Quand celle-ci désigne une personne ou + 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effectLst/>
                <a:latin typeface="Verdana" panose="020B0604030504040204" pitchFamily="34" charset="0"/>
              </a:rPr>
              <a:t>Je parle avec un </a:t>
            </a:r>
            <a:r>
              <a:rPr lang="fr-FR" b="1" dirty="0">
                <a:solidFill>
                  <a:srgbClr val="EB6643"/>
                </a:solidFill>
                <a:effectLst/>
                <a:latin typeface="Verdana" panose="020B0604030504040204" pitchFamily="34" charset="0"/>
              </a:rPr>
              <a:t>Français</a:t>
            </a:r>
            <a:r>
              <a:rPr lang="fr-FR" dirty="0">
                <a:effectLst/>
                <a:latin typeface="Verdana" panose="020B0604030504040204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effectLst/>
                <a:latin typeface="Verdana" panose="020B0604030504040204" pitchFamily="34" charset="0"/>
              </a:rPr>
              <a:t>Les </a:t>
            </a:r>
            <a:r>
              <a:rPr lang="fr-FR" b="1" dirty="0">
                <a:solidFill>
                  <a:srgbClr val="EB6643"/>
                </a:solidFill>
                <a:effectLst/>
                <a:latin typeface="Verdana" panose="020B0604030504040204" pitchFamily="34" charset="0"/>
              </a:rPr>
              <a:t>Allemands</a:t>
            </a:r>
            <a:r>
              <a:rPr lang="fr-FR" dirty="0">
                <a:effectLst/>
                <a:latin typeface="Verdana" panose="020B0604030504040204" pitchFamily="34" charset="0"/>
              </a:rPr>
              <a:t> sont très ponctuels.</a:t>
            </a:r>
          </a:p>
          <a:p>
            <a:pPr>
              <a:lnSpc>
                <a:spcPct val="150000"/>
              </a:lnSpc>
              <a:buNone/>
            </a:pPr>
            <a:endParaRPr lang="fr-FR" dirty="0">
              <a:effectLst/>
              <a:latin typeface="Verdana" panose="020B0604030504040204" pitchFamily="34" charset="0"/>
            </a:endParaRPr>
          </a:p>
          <a:p>
            <a:pPr>
              <a:lnSpc>
                <a:spcPct val="150000"/>
              </a:lnSpc>
              <a:buNone/>
            </a:pPr>
            <a:r>
              <a:rPr lang="fr-FR" b="1" dirty="0">
                <a:effectLst/>
                <a:latin typeface="Verdana" panose="020B0604030504040204" pitchFamily="34" charset="0"/>
              </a:rPr>
              <a:t>Mettez une minuscule aux nationalités :</a:t>
            </a:r>
            <a:endParaRPr lang="fr-FR" dirty="0">
              <a:effectLst/>
              <a:latin typeface="Verdana" panose="020B0604030504040204" pitchFamily="34" charset="0"/>
            </a:endParaRPr>
          </a:p>
          <a:p>
            <a:pPr>
              <a:lnSpc>
                <a:spcPct val="150000"/>
              </a:lnSpc>
              <a:buNone/>
            </a:pPr>
            <a:r>
              <a:rPr lang="fr-FR" dirty="0">
                <a:effectLst/>
                <a:latin typeface="Verdana" panose="020B0604030504040204" pitchFamily="34" charset="0"/>
              </a:rPr>
              <a:t>Quand la nationalité est utilisée comme un adjectif ou une langue 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effectLst/>
                <a:latin typeface="Verdana" panose="020B0604030504040204" pitchFamily="34" charset="0"/>
              </a:rPr>
              <a:t>J’adore la cuisine </a:t>
            </a:r>
            <a:r>
              <a:rPr lang="fr-FR" b="1" dirty="0">
                <a:solidFill>
                  <a:srgbClr val="EB6643"/>
                </a:solidFill>
                <a:effectLst/>
                <a:latin typeface="Verdana" panose="020B0604030504040204" pitchFamily="34" charset="0"/>
              </a:rPr>
              <a:t>française</a:t>
            </a:r>
            <a:r>
              <a:rPr lang="fr-FR" dirty="0">
                <a:effectLst/>
                <a:latin typeface="Verdana" panose="020B0604030504040204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effectLst/>
                <a:latin typeface="Verdana" panose="020B0604030504040204" pitchFamily="34" charset="0"/>
              </a:rPr>
              <a:t>Julien est </a:t>
            </a:r>
            <a:r>
              <a:rPr lang="fr-FR" b="1" dirty="0">
                <a:solidFill>
                  <a:srgbClr val="EB6643"/>
                </a:solidFill>
                <a:effectLst/>
                <a:latin typeface="Verdana" panose="020B0604030504040204" pitchFamily="34" charset="0"/>
              </a:rPr>
              <a:t>français</a:t>
            </a:r>
            <a:r>
              <a:rPr lang="fr-FR" dirty="0">
                <a:effectLst/>
                <a:latin typeface="Verdana" panose="020B0604030504040204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effectLst/>
                <a:latin typeface="Verdana" panose="020B0604030504040204" pitchFamily="34" charset="0"/>
              </a:rPr>
              <a:t>Elle apprend </a:t>
            </a:r>
            <a:r>
              <a:rPr lang="fr-FR" b="1" dirty="0">
                <a:solidFill>
                  <a:srgbClr val="EB6643"/>
                </a:solidFill>
                <a:effectLst/>
                <a:latin typeface="Verdana" panose="020B0604030504040204" pitchFamily="34" charset="0"/>
              </a:rPr>
              <a:t>l’anglais</a:t>
            </a:r>
            <a:r>
              <a:rPr lang="fr-FR" dirty="0">
                <a:effectLst/>
                <a:latin typeface="Verdana" panose="020B0604030504040204" pitchFamily="34" charset="0"/>
              </a:rPr>
              <a:t> à l’école.</a:t>
            </a:r>
          </a:p>
        </p:txBody>
      </p:sp>
      <p:pic>
        <p:nvPicPr>
          <p:cNvPr id="16" name="Image 15" descr="Une image contenant personne, Visage humain, habits, sourire&#10;&#10;Le contenu généré par l’IA peut être incorrect.">
            <a:extLst>
              <a:ext uri="{FF2B5EF4-FFF2-40B4-BE49-F238E27FC236}">
                <a16:creationId xmlns:a16="http://schemas.microsoft.com/office/drawing/2014/main" id="{96FA2DB3-F4CB-36BB-022B-0943FB3DA1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5036" y="861512"/>
            <a:ext cx="4648612" cy="518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14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build="p"/>
      <p:bldP spid="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A5118-F652-9143-EEC8-EA9DCECCD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F01584B-F700-8A03-F76F-45A1EFDDABE2}"/>
              </a:ext>
            </a:extLst>
          </p:cNvPr>
          <p:cNvSpPr/>
          <p:nvPr/>
        </p:nvSpPr>
        <p:spPr>
          <a:xfrm>
            <a:off x="6750424" y="1346570"/>
            <a:ext cx="3102329" cy="4812183"/>
          </a:xfrm>
          <a:prstGeom prst="roundRect">
            <a:avLst>
              <a:gd name="adj" fmla="val 313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4A29F02-820C-1ED6-D48A-ED845B78DEFE}"/>
              </a:ext>
            </a:extLst>
          </p:cNvPr>
          <p:cNvSpPr txBox="1"/>
          <p:nvPr/>
        </p:nvSpPr>
        <p:spPr>
          <a:xfrm>
            <a:off x="7535436" y="1528277"/>
            <a:ext cx="2173340" cy="4433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200000"/>
              </a:lnSpc>
              <a:buFont typeface="+mj-lt"/>
              <a:buAutoNum type="arabicPeriod"/>
            </a:pPr>
            <a:r>
              <a:rPr lang="fr-FR" sz="1800" b="1" kern="0" dirty="0">
                <a:solidFill>
                  <a:srgbClr val="C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Italien</a:t>
            </a:r>
          </a:p>
          <a:p>
            <a:pPr marL="342900" lvl="0" indent="-342900">
              <a:lnSpc>
                <a:spcPct val="200000"/>
              </a:lnSpc>
              <a:buFont typeface="+mj-lt"/>
              <a:buAutoNum type="arabicPeriod"/>
            </a:pPr>
            <a:r>
              <a:rPr lang="fr-FR" sz="1800" b="1" kern="0" dirty="0">
                <a:solidFill>
                  <a:srgbClr val="C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espagnol</a:t>
            </a:r>
            <a:endParaRPr lang="fr-FR" sz="1800" kern="100" dirty="0">
              <a:solidFill>
                <a:srgbClr val="C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lnSpc>
                <a:spcPct val="200000"/>
              </a:lnSpc>
              <a:buFont typeface="+mj-lt"/>
              <a:buAutoNum type="arabicPeriod"/>
            </a:pPr>
            <a:r>
              <a:rPr lang="fr-FR" sz="1800" b="1" kern="0" dirty="0">
                <a:solidFill>
                  <a:srgbClr val="C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Brésiliens</a:t>
            </a:r>
            <a:endParaRPr lang="fr-FR" b="1" kern="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lnSpc>
                <a:spcPct val="200000"/>
              </a:lnSpc>
              <a:buFont typeface="+mj-lt"/>
              <a:buAutoNum type="arabicPeriod"/>
            </a:pPr>
            <a:r>
              <a:rPr lang="fr-FR" sz="1800" b="1" kern="0" dirty="0">
                <a:solidFill>
                  <a:srgbClr val="C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japonais</a:t>
            </a:r>
            <a:endParaRPr lang="fr-FR" b="1" kern="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lnSpc>
                <a:spcPct val="200000"/>
              </a:lnSpc>
              <a:buFont typeface="+mj-lt"/>
              <a:buAutoNum type="arabicPeriod"/>
            </a:pPr>
            <a:r>
              <a:rPr lang="fr-FR" sz="1800" b="1" kern="0" dirty="0">
                <a:solidFill>
                  <a:srgbClr val="C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Canadienne</a:t>
            </a:r>
            <a:endParaRPr lang="fr-FR" b="1" kern="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lnSpc>
                <a:spcPct val="200000"/>
              </a:lnSpc>
              <a:buFont typeface="+mj-lt"/>
              <a:buAutoNum type="arabicPeriod"/>
            </a:pPr>
            <a:r>
              <a:rPr lang="fr-FR" sz="1800" b="1" kern="0" dirty="0">
                <a:solidFill>
                  <a:srgbClr val="C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russe</a:t>
            </a:r>
            <a:endParaRPr lang="fr-FR" b="1" kern="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lnSpc>
                <a:spcPct val="200000"/>
              </a:lnSpc>
              <a:buFont typeface="+mj-lt"/>
              <a:buAutoNum type="arabicPeriod"/>
            </a:pPr>
            <a:r>
              <a:rPr lang="fr-FR" sz="1800" b="1" kern="0" dirty="0">
                <a:solidFill>
                  <a:srgbClr val="C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belge</a:t>
            </a:r>
            <a:r>
              <a:rPr lang="fr-FR" sz="1800" kern="0" dirty="0">
                <a:solidFill>
                  <a:srgbClr val="C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fr-FR" sz="1800" kern="100" dirty="0">
              <a:solidFill>
                <a:srgbClr val="C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lnSpc>
                <a:spcPct val="200000"/>
              </a:lnSpc>
              <a:buFont typeface="+mj-lt"/>
              <a:buAutoNum type="arabicPeriod"/>
            </a:pPr>
            <a:r>
              <a:rPr lang="fr-FR" sz="1800" b="1" kern="0" dirty="0">
                <a:solidFill>
                  <a:srgbClr val="C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marocaines</a:t>
            </a:r>
            <a:r>
              <a:rPr lang="fr-FR" sz="1800" kern="0" dirty="0">
                <a:solidFill>
                  <a:srgbClr val="C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fr-FR" sz="1800" kern="100" dirty="0">
              <a:solidFill>
                <a:srgbClr val="C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2CFDA1B-03A8-758A-0945-288FFB0D17E6}"/>
              </a:ext>
            </a:extLst>
          </p:cNvPr>
          <p:cNvSpPr txBox="1"/>
          <p:nvPr/>
        </p:nvSpPr>
        <p:spPr>
          <a:xfrm>
            <a:off x="7418070" y="699247"/>
            <a:ext cx="35621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  <a:latin typeface="Poppins" pitchFamily="2" charset="77"/>
                <a:cs typeface="Poppins" pitchFamily="2" charset="77"/>
              </a:rPr>
              <a:t>CORRECTION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8DDF731-A56D-7F18-42F5-A9F2CB6AFF6C}"/>
              </a:ext>
            </a:extLst>
          </p:cNvPr>
          <p:cNvSpPr/>
          <p:nvPr/>
        </p:nvSpPr>
        <p:spPr>
          <a:xfrm>
            <a:off x="222069" y="263434"/>
            <a:ext cx="7196001" cy="6331131"/>
          </a:xfrm>
          <a:prstGeom prst="roundRect">
            <a:avLst>
              <a:gd name="adj" fmla="val 313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A4EEFA0-BF2F-9C9E-8C4E-9CBD90D37609}"/>
              </a:ext>
            </a:extLst>
          </p:cNvPr>
          <p:cNvSpPr txBox="1"/>
          <p:nvPr/>
        </p:nvSpPr>
        <p:spPr>
          <a:xfrm>
            <a:off x="542653" y="451059"/>
            <a:ext cx="38121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000" b="1" dirty="0">
                <a:solidFill>
                  <a:schemeClr val="accent2">
                    <a:lumMod val="75000"/>
                  </a:schemeClr>
                </a:solidFill>
                <a:effectLst/>
                <a:latin typeface="Poppins" pitchFamily="2" charset="77"/>
              </a:rPr>
              <a:t>D. EXERCICE :</a:t>
            </a:r>
            <a:endParaRPr lang="fr-FR" sz="4000" dirty="0">
              <a:solidFill>
                <a:schemeClr val="accent2">
                  <a:lumMod val="75000"/>
                </a:schemeClr>
              </a:solidFill>
              <a:effectLst/>
              <a:latin typeface="Poppins" pitchFamily="2" charset="77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71C15D4-06B1-F7F4-884B-16036D06D7A3}"/>
              </a:ext>
            </a:extLst>
          </p:cNvPr>
          <p:cNvSpPr txBox="1"/>
          <p:nvPr/>
        </p:nvSpPr>
        <p:spPr>
          <a:xfrm>
            <a:off x="542653" y="1158945"/>
            <a:ext cx="4440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1" dirty="0">
                <a:effectLst/>
                <a:latin typeface="Verdana" panose="020B0604030504040204" pitchFamily="34" charset="0"/>
              </a:rPr>
              <a:t>Écrivez correctement la nationalité.</a:t>
            </a:r>
            <a:endParaRPr lang="fr-FR" dirty="0">
              <a:effectLst/>
              <a:latin typeface="Verdana" panose="020B060403050404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0908CB9-030B-25EE-FB68-92CF4DB22E73}"/>
              </a:ext>
            </a:extLst>
          </p:cNvPr>
          <p:cNvSpPr txBox="1"/>
          <p:nvPr/>
        </p:nvSpPr>
        <p:spPr>
          <a:xfrm>
            <a:off x="507250" y="1528277"/>
            <a:ext cx="6910820" cy="4433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fr-FR" dirty="0">
                <a:effectLst/>
                <a:latin typeface="Verdana" panose="020B0604030504040204" pitchFamily="34" charset="0"/>
              </a:rPr>
              <a:t>1. J'ai rencontré un (I)talien__ très sympa hier soir. (I)</a:t>
            </a:r>
          </a:p>
          <a:p>
            <a:pPr>
              <a:lnSpc>
                <a:spcPct val="200000"/>
              </a:lnSpc>
              <a:buNone/>
            </a:pPr>
            <a:r>
              <a:rPr lang="fr-FR" dirty="0">
                <a:effectLst/>
                <a:latin typeface="Verdana" panose="020B0604030504040204" pitchFamily="34" charset="0"/>
              </a:rPr>
              <a:t>2. Je prends des cours d'__</a:t>
            </a:r>
            <a:r>
              <a:rPr lang="fr-FR" dirty="0" err="1">
                <a:effectLst/>
                <a:latin typeface="Verdana" panose="020B0604030504040204" pitchFamily="34" charset="0"/>
              </a:rPr>
              <a:t>spagnol</a:t>
            </a:r>
            <a:r>
              <a:rPr lang="fr-FR" dirty="0">
                <a:effectLst/>
                <a:latin typeface="Verdana" panose="020B0604030504040204" pitchFamily="34" charset="0"/>
              </a:rPr>
              <a:t>__ lundi. (E)</a:t>
            </a:r>
          </a:p>
          <a:p>
            <a:pPr>
              <a:lnSpc>
                <a:spcPct val="200000"/>
              </a:lnSpc>
              <a:buNone/>
            </a:pPr>
            <a:r>
              <a:rPr lang="fr-FR" dirty="0">
                <a:effectLst/>
                <a:latin typeface="Verdana" panose="020B0604030504040204" pitchFamily="34" charset="0"/>
              </a:rPr>
              <a:t>3. Les __</a:t>
            </a:r>
            <a:r>
              <a:rPr lang="fr-FR" dirty="0" err="1">
                <a:effectLst/>
                <a:latin typeface="Verdana" panose="020B0604030504040204" pitchFamily="34" charset="0"/>
              </a:rPr>
              <a:t>résilien</a:t>
            </a:r>
            <a:r>
              <a:rPr lang="fr-FR" dirty="0">
                <a:effectLst/>
                <a:latin typeface="Verdana" panose="020B0604030504040204" pitchFamily="34" charset="0"/>
              </a:rPr>
              <a:t>__ aiment beaucoup le football. (B)</a:t>
            </a:r>
          </a:p>
          <a:p>
            <a:pPr>
              <a:lnSpc>
                <a:spcPct val="200000"/>
              </a:lnSpc>
              <a:buNone/>
            </a:pPr>
            <a:r>
              <a:rPr lang="fr-FR" dirty="0">
                <a:effectLst/>
                <a:latin typeface="Verdana" panose="020B0604030504040204" pitchFamily="34" charset="0"/>
              </a:rPr>
              <a:t>4. Je trouve que le cinéma __</a:t>
            </a:r>
            <a:r>
              <a:rPr lang="fr-FR" dirty="0" err="1">
                <a:effectLst/>
                <a:latin typeface="Verdana" panose="020B0604030504040204" pitchFamily="34" charset="0"/>
              </a:rPr>
              <a:t>aponais</a:t>
            </a:r>
            <a:r>
              <a:rPr lang="fr-FR" dirty="0">
                <a:effectLst/>
                <a:latin typeface="Verdana" panose="020B0604030504040204" pitchFamily="34" charset="0"/>
              </a:rPr>
              <a:t>__ est fascinant. (J)</a:t>
            </a:r>
          </a:p>
          <a:p>
            <a:pPr>
              <a:lnSpc>
                <a:spcPct val="200000"/>
              </a:lnSpc>
              <a:buNone/>
            </a:pPr>
            <a:r>
              <a:rPr lang="fr-FR" dirty="0">
                <a:effectLst/>
                <a:latin typeface="Verdana" panose="020B0604030504040204" pitchFamily="34" charset="0"/>
              </a:rPr>
              <a:t>5. Ce matin, une __</a:t>
            </a:r>
            <a:r>
              <a:rPr lang="fr-FR" dirty="0" err="1">
                <a:effectLst/>
                <a:latin typeface="Verdana" panose="020B0604030504040204" pitchFamily="34" charset="0"/>
              </a:rPr>
              <a:t>anadien</a:t>
            </a:r>
            <a:r>
              <a:rPr lang="fr-FR" dirty="0">
                <a:effectLst/>
                <a:latin typeface="Verdana" panose="020B0604030504040204" pitchFamily="34" charset="0"/>
              </a:rPr>
              <a:t>__ m'a parlé. (C)</a:t>
            </a:r>
          </a:p>
          <a:p>
            <a:pPr>
              <a:lnSpc>
                <a:spcPct val="200000"/>
              </a:lnSpc>
              <a:buNone/>
            </a:pPr>
            <a:r>
              <a:rPr lang="fr-FR" dirty="0">
                <a:effectLst/>
                <a:latin typeface="Verdana" panose="020B0604030504040204" pitchFamily="34" charset="0"/>
              </a:rPr>
              <a:t>6. Ils étudient la littérature __</a:t>
            </a:r>
            <a:r>
              <a:rPr lang="fr-FR" dirty="0" err="1">
                <a:effectLst/>
                <a:latin typeface="Verdana" panose="020B0604030504040204" pitchFamily="34" charset="0"/>
              </a:rPr>
              <a:t>usse</a:t>
            </a:r>
            <a:r>
              <a:rPr lang="fr-FR" dirty="0">
                <a:effectLst/>
                <a:latin typeface="Verdana" panose="020B0604030504040204" pitchFamily="34" charset="0"/>
              </a:rPr>
              <a:t>__ à l’université. (R)</a:t>
            </a:r>
          </a:p>
          <a:p>
            <a:pPr>
              <a:lnSpc>
                <a:spcPct val="200000"/>
              </a:lnSpc>
              <a:buNone/>
            </a:pPr>
            <a:r>
              <a:rPr lang="fr-FR" dirty="0">
                <a:effectLst/>
                <a:latin typeface="Verdana" panose="020B0604030504040204" pitchFamily="34" charset="0"/>
              </a:rPr>
              <a:t>7. Mon voisin est __</a:t>
            </a:r>
            <a:r>
              <a:rPr lang="fr-FR" dirty="0" err="1">
                <a:effectLst/>
                <a:latin typeface="Verdana" panose="020B0604030504040204" pitchFamily="34" charset="0"/>
              </a:rPr>
              <a:t>elge</a:t>
            </a:r>
            <a:r>
              <a:rPr lang="fr-FR" dirty="0">
                <a:effectLst/>
                <a:latin typeface="Verdana" panose="020B0604030504040204" pitchFamily="34" charset="0"/>
              </a:rPr>
              <a:t>__. (b)</a:t>
            </a:r>
          </a:p>
          <a:p>
            <a:pPr>
              <a:lnSpc>
                <a:spcPct val="200000"/>
              </a:lnSpc>
            </a:pPr>
            <a:r>
              <a:rPr lang="fr-FR" dirty="0">
                <a:effectLst/>
                <a:latin typeface="Verdana" panose="020B0604030504040204" pitchFamily="34" charset="0"/>
              </a:rPr>
              <a:t>8. Nous avons goûté des spécialités __</a:t>
            </a:r>
            <a:r>
              <a:rPr lang="fr-FR" dirty="0" err="1">
                <a:effectLst/>
                <a:latin typeface="Verdana" panose="020B0604030504040204" pitchFamily="34" charset="0"/>
              </a:rPr>
              <a:t>arocain</a:t>
            </a:r>
            <a:r>
              <a:rPr lang="fr-FR" dirty="0">
                <a:effectLst/>
                <a:latin typeface="Verdana" panose="020B0604030504040204" pitchFamily="34" charset="0"/>
              </a:rPr>
              <a:t>__. (m)</a:t>
            </a:r>
          </a:p>
        </p:txBody>
      </p:sp>
    </p:spTree>
    <p:extLst>
      <p:ext uri="{BB962C8B-B14F-4D97-AF65-F5344CB8AC3E}">
        <p14:creationId xmlns:p14="http://schemas.microsoft.com/office/powerpoint/2010/main" val="19692357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accel="50000" decel="5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4" grpId="0" build="p"/>
      <p:bldP spid="8" grpId="0" build="p"/>
      <p:bldP spid="2" grpId="0" animBg="1"/>
      <p:bldP spid="10" grpId="0"/>
      <p:bldP spid="12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F028653-3436-1AD9-655D-052ACF1BA92B}"/>
              </a:ext>
            </a:extLst>
          </p:cNvPr>
          <p:cNvSpPr txBox="1"/>
          <p:nvPr/>
        </p:nvSpPr>
        <p:spPr>
          <a:xfrm>
            <a:off x="2998114" y="2367171"/>
            <a:ext cx="619577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6600" b="1" dirty="0">
                <a:effectLst/>
                <a:latin typeface="Poppins" pitchFamily="2" charset="77"/>
              </a:rPr>
              <a:t>Jeu des nationalités</a:t>
            </a:r>
            <a:endParaRPr lang="fr-FR" sz="6600" dirty="0">
              <a:effectLst/>
              <a:latin typeface="Poppins" pitchFamily="2" charset="77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125130B-7ABC-50A1-7003-E70774847CE4}"/>
              </a:ext>
            </a:extLst>
          </p:cNvPr>
          <p:cNvSpPr txBox="1"/>
          <p:nvPr/>
        </p:nvSpPr>
        <p:spPr>
          <a:xfrm>
            <a:off x="2998114" y="4490829"/>
            <a:ext cx="6195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effectLst/>
                <a:latin typeface="Poppins" pitchFamily="2" charset="77"/>
              </a:rPr>
              <a:t>Essayez de rapidement donner la nationalité !</a:t>
            </a:r>
            <a:endParaRPr lang="fr-FR" dirty="0">
              <a:effectLst/>
              <a:latin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30176305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 descr="Une image contenant Visage humain, personne, habits, homme&#10;&#10;Le contenu généré par l’IA peut être incorrect.">
            <a:extLst>
              <a:ext uri="{FF2B5EF4-FFF2-40B4-BE49-F238E27FC236}">
                <a16:creationId xmlns:a16="http://schemas.microsoft.com/office/drawing/2014/main" id="{51168F85-F3B2-46E1-FA8C-C37EA4418F2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DC8EAB1-1993-5CDD-89AB-0D5E077CCDC4}"/>
              </a:ext>
            </a:extLst>
          </p:cNvPr>
          <p:cNvSpPr txBox="1"/>
          <p:nvPr/>
        </p:nvSpPr>
        <p:spPr>
          <a:xfrm>
            <a:off x="6287917" y="2124222"/>
            <a:ext cx="468397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Robert</a:t>
            </a:r>
          </a:p>
          <a:p>
            <a:pPr algn="ctr"/>
            <a:endParaRPr lang="fr-FR" sz="4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Irlande · France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672B1A2-4C88-400E-B5B6-6738983B58CE}"/>
              </a:ext>
            </a:extLst>
          </p:cNvPr>
          <p:cNvSpPr txBox="1"/>
          <p:nvPr/>
        </p:nvSpPr>
        <p:spPr>
          <a:xfrm>
            <a:off x="5626829" y="5323137"/>
            <a:ext cx="66752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Robert est irlandais et français. </a:t>
            </a:r>
          </a:p>
        </p:txBody>
      </p:sp>
    </p:spTree>
    <p:extLst>
      <p:ext uri="{BB962C8B-B14F-4D97-AF65-F5344CB8AC3E}">
        <p14:creationId xmlns:p14="http://schemas.microsoft.com/office/powerpoint/2010/main" val="40246353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4B82B-D289-7175-E233-5B6B19C9F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187A96D7-125D-7FE8-11A9-BF1FDD62E3BE}"/>
              </a:ext>
            </a:extLst>
          </p:cNvPr>
          <p:cNvSpPr txBox="1"/>
          <p:nvPr/>
        </p:nvSpPr>
        <p:spPr>
          <a:xfrm>
            <a:off x="6698126" y="2124222"/>
            <a:ext cx="386355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Julia et Lucia</a:t>
            </a:r>
          </a:p>
          <a:p>
            <a:pPr algn="ctr"/>
            <a:endParaRPr lang="fr-FR" sz="4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Italie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4B020CF8-2591-1096-B7F0-74E873C9B7B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CE490B3-BA2A-C244-DF13-6BF4ACE49833}"/>
              </a:ext>
            </a:extLst>
          </p:cNvPr>
          <p:cNvSpPr txBox="1"/>
          <p:nvPr/>
        </p:nvSpPr>
        <p:spPr>
          <a:xfrm>
            <a:off x="5658579" y="5168900"/>
            <a:ext cx="6195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Julia et Lucia sont italiennes. </a:t>
            </a:r>
          </a:p>
        </p:txBody>
      </p:sp>
    </p:spTree>
    <p:extLst>
      <p:ext uri="{BB962C8B-B14F-4D97-AF65-F5344CB8AC3E}">
        <p14:creationId xmlns:p14="http://schemas.microsoft.com/office/powerpoint/2010/main" val="14236834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087C0-55B9-4530-2A5F-F0B76B577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4FEDF083-0DB4-3330-4A5C-09FBAF3A47E8}"/>
              </a:ext>
            </a:extLst>
          </p:cNvPr>
          <p:cNvSpPr txBox="1"/>
          <p:nvPr/>
        </p:nvSpPr>
        <p:spPr>
          <a:xfrm>
            <a:off x="6223637" y="2124222"/>
            <a:ext cx="481253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Marco et Donald</a:t>
            </a:r>
          </a:p>
          <a:p>
            <a:pPr algn="ctr"/>
            <a:endParaRPr lang="fr-FR" sz="4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États-Unis </a:t>
            </a:r>
          </a:p>
        </p:txBody>
      </p:sp>
      <p:pic>
        <p:nvPicPr>
          <p:cNvPr id="7" name="Espace réservé pour une image  6" descr="Une image contenant habits, personne, Visage humain, chaussures&#10;&#10;Le contenu généré par l’IA peut être incorrect.">
            <a:extLst>
              <a:ext uri="{FF2B5EF4-FFF2-40B4-BE49-F238E27FC236}">
                <a16:creationId xmlns:a16="http://schemas.microsoft.com/office/drawing/2014/main" id="{BF417970-B25E-7E78-9E7C-DEBF2C7233F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5410" y="1270000"/>
            <a:ext cx="3924300" cy="3898900"/>
          </a:xfr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3D00D00-8131-8EEB-CEDA-B8A090E20B29}"/>
              </a:ext>
            </a:extLst>
          </p:cNvPr>
          <p:cNvSpPr txBox="1"/>
          <p:nvPr/>
        </p:nvSpPr>
        <p:spPr>
          <a:xfrm>
            <a:off x="6336351" y="5170889"/>
            <a:ext cx="45871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Marco et Donald sont Américains. </a:t>
            </a:r>
          </a:p>
        </p:txBody>
      </p:sp>
    </p:spTree>
    <p:extLst>
      <p:ext uri="{BB962C8B-B14F-4D97-AF65-F5344CB8AC3E}">
        <p14:creationId xmlns:p14="http://schemas.microsoft.com/office/powerpoint/2010/main" val="896155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1BD64-56C5-EE0F-B8BE-EC1184EEA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43A303D7-7466-B362-3F1F-AE2FAFAE1F7F}"/>
              </a:ext>
            </a:extLst>
          </p:cNvPr>
          <p:cNvSpPr txBox="1"/>
          <p:nvPr/>
        </p:nvSpPr>
        <p:spPr>
          <a:xfrm>
            <a:off x="7615845" y="2124222"/>
            <a:ext cx="202812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Pascal</a:t>
            </a:r>
          </a:p>
          <a:p>
            <a:pPr algn="ctr"/>
            <a:endParaRPr lang="fr-FR" sz="4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Grèce 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FCC163EF-8B0C-D570-B4B6-DABBD1F0A48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46298FF-4128-592D-A942-637C9E36F98D}"/>
              </a:ext>
            </a:extLst>
          </p:cNvPr>
          <p:cNvSpPr txBox="1"/>
          <p:nvPr/>
        </p:nvSpPr>
        <p:spPr>
          <a:xfrm>
            <a:off x="7020329" y="5168900"/>
            <a:ext cx="3472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Pascal est grec. </a:t>
            </a:r>
          </a:p>
        </p:txBody>
      </p:sp>
    </p:spTree>
    <p:extLst>
      <p:ext uri="{BB962C8B-B14F-4D97-AF65-F5344CB8AC3E}">
        <p14:creationId xmlns:p14="http://schemas.microsoft.com/office/powerpoint/2010/main" val="21699764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F4AE5-824C-1F96-711C-C92C0B6AC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51FD8CD1-4FF2-B38C-20A3-296C0BC18A8B}"/>
              </a:ext>
            </a:extLst>
          </p:cNvPr>
          <p:cNvSpPr txBox="1"/>
          <p:nvPr/>
        </p:nvSpPr>
        <p:spPr>
          <a:xfrm>
            <a:off x="6612368" y="2124222"/>
            <a:ext cx="403507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Nanan</a:t>
            </a:r>
          </a:p>
          <a:p>
            <a:pPr algn="ctr"/>
            <a:endParaRPr lang="fr-FR" sz="4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Chine · Japon</a:t>
            </a:r>
          </a:p>
        </p:txBody>
      </p:sp>
      <p:pic>
        <p:nvPicPr>
          <p:cNvPr id="9" name="Espace réservé pour une image  8" descr="Une image contenant personne, Visage humain, habits, bâtiment&#10;&#10;Le contenu généré par l’IA peut être incorrect.">
            <a:extLst>
              <a:ext uri="{FF2B5EF4-FFF2-40B4-BE49-F238E27FC236}">
                <a16:creationId xmlns:a16="http://schemas.microsoft.com/office/drawing/2014/main" id="{648BEAB7-D036-D783-EC38-7C1547B378B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6C983F7-B5FD-C2D3-3F8D-3E89401EEF79}"/>
              </a:ext>
            </a:extLst>
          </p:cNvPr>
          <p:cNvSpPr txBox="1"/>
          <p:nvPr/>
        </p:nvSpPr>
        <p:spPr>
          <a:xfrm>
            <a:off x="6760266" y="5168900"/>
            <a:ext cx="46201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Nanan est chinoise et japonaise. </a:t>
            </a:r>
          </a:p>
        </p:txBody>
      </p:sp>
    </p:spTree>
    <p:extLst>
      <p:ext uri="{BB962C8B-B14F-4D97-AF65-F5344CB8AC3E}">
        <p14:creationId xmlns:p14="http://schemas.microsoft.com/office/powerpoint/2010/main" val="7817447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02B0585-15C2-A01F-4BEF-57511CC91695}"/>
              </a:ext>
            </a:extLst>
          </p:cNvPr>
          <p:cNvSpPr txBox="1"/>
          <p:nvPr/>
        </p:nvSpPr>
        <p:spPr>
          <a:xfrm>
            <a:off x="746235" y="2090172"/>
            <a:ext cx="1040524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dirty="0">
                <a:effectLst/>
                <a:latin typeface="Poppins" pitchFamily="2" charset="77"/>
              </a:rPr>
              <a:t>PARLONS DE</a:t>
            </a:r>
          </a:p>
          <a:p>
            <a:pPr algn="ctr"/>
            <a:r>
              <a:rPr lang="fr-FR" sz="6600" b="1" dirty="0">
                <a:solidFill>
                  <a:srgbClr val="E5007D"/>
                </a:solidFill>
                <a:effectLst/>
                <a:latin typeface="Poppins" pitchFamily="2" charset="77"/>
              </a:rPr>
              <a:t>PÂQUES </a:t>
            </a:r>
            <a:r>
              <a:rPr lang="fr-FR" sz="6600" b="1" dirty="0">
                <a:effectLst/>
                <a:latin typeface="Poppins" pitchFamily="2" charset="77"/>
              </a:rPr>
              <a:t>ET DE </a:t>
            </a:r>
            <a:r>
              <a:rPr lang="fr-FR" sz="6600" b="1" dirty="0">
                <a:solidFill>
                  <a:schemeClr val="accent4">
                    <a:lumMod val="90000"/>
                  </a:schemeClr>
                </a:solidFill>
                <a:effectLst/>
                <a:latin typeface="Poppins" pitchFamily="2" charset="77"/>
              </a:rPr>
              <a:t>NATIO</a:t>
            </a:r>
            <a:r>
              <a:rPr lang="fr-FR" sz="6600" b="1" dirty="0">
                <a:solidFill>
                  <a:schemeClr val="accent4">
                    <a:lumMod val="90000"/>
                  </a:schemeClr>
                </a:solidFill>
                <a:latin typeface="Poppins" pitchFamily="2" charset="77"/>
              </a:rPr>
              <a:t>N</a:t>
            </a:r>
            <a:r>
              <a:rPr lang="fr-FR" sz="6600" b="1" dirty="0">
                <a:solidFill>
                  <a:schemeClr val="accent4">
                    <a:lumMod val="90000"/>
                  </a:schemeClr>
                </a:solidFill>
                <a:effectLst/>
                <a:latin typeface="Poppins" pitchFamily="2" charset="77"/>
              </a:rPr>
              <a:t>ALITÉS</a:t>
            </a:r>
            <a:endParaRPr lang="fr-FR" sz="6600" dirty="0">
              <a:solidFill>
                <a:schemeClr val="accent4">
                  <a:lumMod val="90000"/>
                </a:schemeClr>
              </a:solidFill>
              <a:effectLst/>
              <a:latin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8419770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782513-3AA8-2678-DFBE-EFD746F6D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ACBEE5D5-98B6-F862-D1AE-54C34A323C6F}"/>
              </a:ext>
            </a:extLst>
          </p:cNvPr>
          <p:cNvSpPr txBox="1"/>
          <p:nvPr/>
        </p:nvSpPr>
        <p:spPr>
          <a:xfrm>
            <a:off x="7747293" y="2124222"/>
            <a:ext cx="17652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Abdel</a:t>
            </a:r>
          </a:p>
        </p:txBody>
      </p:sp>
      <p:pic>
        <p:nvPicPr>
          <p:cNvPr id="7" name="Espace réservé pour une image  6" descr="Une image contenant personne, Visage humain, habits, bâtiment&#10;&#10;Le contenu généré par l’IA peut être incorrect.">
            <a:extLst>
              <a:ext uri="{FF2B5EF4-FFF2-40B4-BE49-F238E27FC236}">
                <a16:creationId xmlns:a16="http://schemas.microsoft.com/office/drawing/2014/main" id="{550C240A-05EE-B476-59B7-802FCC954A6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3D76424-D283-0FDE-10D6-99B3828C3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5286" y="3230406"/>
            <a:ext cx="1467864" cy="146786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5A6AEC2-75B1-CD45-ADE9-824B8669BD3A}"/>
              </a:ext>
            </a:extLst>
          </p:cNvPr>
          <p:cNvSpPr txBox="1"/>
          <p:nvPr/>
        </p:nvSpPr>
        <p:spPr>
          <a:xfrm>
            <a:off x="6760266" y="5168900"/>
            <a:ext cx="4620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Abdel est marocain. </a:t>
            </a:r>
          </a:p>
        </p:txBody>
      </p:sp>
    </p:spTree>
    <p:extLst>
      <p:ext uri="{BB962C8B-B14F-4D97-AF65-F5344CB8AC3E}">
        <p14:creationId xmlns:p14="http://schemas.microsoft.com/office/powerpoint/2010/main" val="2828157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D422A-8645-66EA-F141-CB58B63B7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ECACDD4A-1731-4D83-4D95-479A38AB635D}"/>
              </a:ext>
            </a:extLst>
          </p:cNvPr>
          <p:cNvSpPr txBox="1"/>
          <p:nvPr/>
        </p:nvSpPr>
        <p:spPr>
          <a:xfrm>
            <a:off x="7889159" y="2124222"/>
            <a:ext cx="14814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Livia</a:t>
            </a:r>
          </a:p>
        </p:txBody>
      </p:sp>
      <p:pic>
        <p:nvPicPr>
          <p:cNvPr id="6" name="Espace réservé pour une image  5" descr="Une image contenant personne, Visage humain, habits, Cheveux longs&#10;&#10;Le contenu généré par l’IA peut être incorrect.">
            <a:extLst>
              <a:ext uri="{FF2B5EF4-FFF2-40B4-BE49-F238E27FC236}">
                <a16:creationId xmlns:a16="http://schemas.microsoft.com/office/drawing/2014/main" id="{80FA1141-5E56-075B-E880-13FD8C4372D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5410" y="1270000"/>
            <a:ext cx="3924300" cy="38989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10F7DA2-BD8F-9346-A599-3F37239B4F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3708" y="3419117"/>
            <a:ext cx="1632398" cy="109044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F0F9B67-84BD-ECA6-9127-393F9479AAEE}"/>
              </a:ext>
            </a:extLst>
          </p:cNvPr>
          <p:cNvSpPr txBox="1"/>
          <p:nvPr/>
        </p:nvSpPr>
        <p:spPr>
          <a:xfrm>
            <a:off x="6760266" y="5168900"/>
            <a:ext cx="4620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Livia est italienne. </a:t>
            </a:r>
          </a:p>
        </p:txBody>
      </p:sp>
    </p:spTree>
    <p:extLst>
      <p:ext uri="{BB962C8B-B14F-4D97-AF65-F5344CB8AC3E}">
        <p14:creationId xmlns:p14="http://schemas.microsoft.com/office/powerpoint/2010/main" val="5474537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001BE-796A-10A9-9C1D-2B891ECE4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B8EFDCA2-5576-8DA3-5DBC-FDB8CC1383A3}"/>
              </a:ext>
            </a:extLst>
          </p:cNvPr>
          <p:cNvSpPr txBox="1"/>
          <p:nvPr/>
        </p:nvSpPr>
        <p:spPr>
          <a:xfrm>
            <a:off x="7682980" y="2124222"/>
            <a:ext cx="18938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Kylian</a:t>
            </a:r>
          </a:p>
        </p:txBody>
      </p:sp>
      <p:pic>
        <p:nvPicPr>
          <p:cNvPr id="9" name="Espace réservé pour une image  8" descr="Une image contenant personne, sport, football, plein air&#10;&#10;Le contenu généré par l’IA peut être incorrect.">
            <a:extLst>
              <a:ext uri="{FF2B5EF4-FFF2-40B4-BE49-F238E27FC236}">
                <a16:creationId xmlns:a16="http://schemas.microsoft.com/office/drawing/2014/main" id="{86F59BD4-6F30-7050-ACFE-82D150F009E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5410" y="1270000"/>
            <a:ext cx="3924300" cy="3898900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58B66CE-98E2-0DF2-54BD-E60FDFD456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7529" y="2758440"/>
            <a:ext cx="2084754" cy="208475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B67CBE1-0B59-C085-8334-45E101D6CDBF}"/>
              </a:ext>
            </a:extLst>
          </p:cNvPr>
          <p:cNvSpPr txBox="1"/>
          <p:nvPr/>
        </p:nvSpPr>
        <p:spPr>
          <a:xfrm>
            <a:off x="6319827" y="5168900"/>
            <a:ext cx="4620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Kylian est français. </a:t>
            </a:r>
          </a:p>
        </p:txBody>
      </p:sp>
    </p:spTree>
    <p:extLst>
      <p:ext uri="{BB962C8B-B14F-4D97-AF65-F5344CB8AC3E}">
        <p14:creationId xmlns:p14="http://schemas.microsoft.com/office/powerpoint/2010/main" val="16557965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3A8727-C1C9-F81C-1797-820A78484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8552823D-2742-3FFD-D4A0-CC93F23D555D}"/>
              </a:ext>
            </a:extLst>
          </p:cNvPr>
          <p:cNvSpPr txBox="1"/>
          <p:nvPr/>
        </p:nvSpPr>
        <p:spPr>
          <a:xfrm>
            <a:off x="7719240" y="2124222"/>
            <a:ext cx="18213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Jamal</a:t>
            </a:r>
          </a:p>
        </p:txBody>
      </p:sp>
      <p:pic>
        <p:nvPicPr>
          <p:cNvPr id="7" name="Espace réservé pour une image  6" descr="Une image contenant personne, Visage humain, habits, homme&#10;&#10;Le contenu généré par l’IA peut être incorrect.">
            <a:extLst>
              <a:ext uri="{FF2B5EF4-FFF2-40B4-BE49-F238E27FC236}">
                <a16:creationId xmlns:a16="http://schemas.microsoft.com/office/drawing/2014/main" id="{D53DCEA1-9D40-34A7-43E3-E63C6C5C417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DA841F0-D755-58E3-91F5-EC036A4F8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2385" y="3120390"/>
            <a:ext cx="2275042" cy="136502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9681E16-2F9D-A688-EC1C-509DAA47C7D3}"/>
              </a:ext>
            </a:extLst>
          </p:cNvPr>
          <p:cNvSpPr txBox="1"/>
          <p:nvPr/>
        </p:nvSpPr>
        <p:spPr>
          <a:xfrm>
            <a:off x="6319827" y="5168900"/>
            <a:ext cx="4620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Jamal est allemand. </a:t>
            </a:r>
          </a:p>
        </p:txBody>
      </p:sp>
    </p:spTree>
    <p:extLst>
      <p:ext uri="{BB962C8B-B14F-4D97-AF65-F5344CB8AC3E}">
        <p14:creationId xmlns:p14="http://schemas.microsoft.com/office/powerpoint/2010/main" val="20146498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143E21-493B-AA3C-9156-86A72D34C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85C2FA60-673F-E10C-A47C-089673CD8B9C}"/>
              </a:ext>
            </a:extLst>
          </p:cNvPr>
          <p:cNvSpPr txBox="1"/>
          <p:nvPr/>
        </p:nvSpPr>
        <p:spPr>
          <a:xfrm>
            <a:off x="7575932" y="2124222"/>
            <a:ext cx="21079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Valeria</a:t>
            </a:r>
          </a:p>
        </p:txBody>
      </p:sp>
      <p:pic>
        <p:nvPicPr>
          <p:cNvPr id="6" name="Espace réservé pour une image  5" descr="Une image contenant personne, Visage humain, habits, Cheveux dégradés&#10;&#10;Le contenu généré par l’IA peut être incorrect.">
            <a:extLst>
              <a:ext uri="{FF2B5EF4-FFF2-40B4-BE49-F238E27FC236}">
                <a16:creationId xmlns:a16="http://schemas.microsoft.com/office/drawing/2014/main" id="{81AF6426-E09F-670E-411A-7C4AB9EE429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C950440-C185-652D-843B-F8F2F421E2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2806" y="3219450"/>
            <a:ext cx="1854200" cy="12319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204C4F3-AF72-E3AB-BD1E-1BA16D08CEDA}"/>
              </a:ext>
            </a:extLst>
          </p:cNvPr>
          <p:cNvSpPr txBox="1"/>
          <p:nvPr/>
        </p:nvSpPr>
        <p:spPr>
          <a:xfrm>
            <a:off x="6319827" y="5168900"/>
            <a:ext cx="4620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Valeria est espagnole. </a:t>
            </a:r>
          </a:p>
        </p:txBody>
      </p:sp>
    </p:spTree>
    <p:extLst>
      <p:ext uri="{BB962C8B-B14F-4D97-AF65-F5344CB8AC3E}">
        <p14:creationId xmlns:p14="http://schemas.microsoft.com/office/powerpoint/2010/main" val="30714722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F2AB6-5EA9-4683-11EC-991626178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8379DF7F-2B5A-1049-F6BC-C9E7F1E9D21C}"/>
              </a:ext>
            </a:extLst>
          </p:cNvPr>
          <p:cNvSpPr txBox="1"/>
          <p:nvPr/>
        </p:nvSpPr>
        <p:spPr>
          <a:xfrm>
            <a:off x="7394634" y="2124222"/>
            <a:ext cx="24705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Jasmine</a:t>
            </a:r>
          </a:p>
        </p:txBody>
      </p:sp>
      <p:pic>
        <p:nvPicPr>
          <p:cNvPr id="7" name="Espace réservé pour une image  6" descr="Une image contenant Visage humain, ciel, personne, habits&#10;&#10;Le contenu généré par l’IA peut être incorrect.">
            <a:extLst>
              <a:ext uri="{FF2B5EF4-FFF2-40B4-BE49-F238E27FC236}">
                <a16:creationId xmlns:a16="http://schemas.microsoft.com/office/drawing/2014/main" id="{DB986B27-D08D-2E73-89CC-54EB8EF17CB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5410" y="1270000"/>
            <a:ext cx="3924300" cy="38989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4174DDF-418B-AD91-02C3-6EB5F4665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9434" y="3389869"/>
            <a:ext cx="1723406" cy="114893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DD64EF2-6692-41C5-F32F-521881387151}"/>
              </a:ext>
            </a:extLst>
          </p:cNvPr>
          <p:cNvSpPr txBox="1"/>
          <p:nvPr/>
        </p:nvSpPr>
        <p:spPr>
          <a:xfrm>
            <a:off x="6319829" y="5081069"/>
            <a:ext cx="4620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Jasmine est turque</a:t>
            </a:r>
          </a:p>
        </p:txBody>
      </p:sp>
    </p:spTree>
    <p:extLst>
      <p:ext uri="{BB962C8B-B14F-4D97-AF65-F5344CB8AC3E}">
        <p14:creationId xmlns:p14="http://schemas.microsoft.com/office/powerpoint/2010/main" val="3293285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BC05667-11D9-6C02-8C9C-116FE66E8820}"/>
              </a:ext>
            </a:extLst>
          </p:cNvPr>
          <p:cNvSpPr txBox="1"/>
          <p:nvPr/>
        </p:nvSpPr>
        <p:spPr>
          <a:xfrm>
            <a:off x="3947014" y="2767280"/>
            <a:ext cx="429797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Bravo !</a:t>
            </a:r>
          </a:p>
        </p:txBody>
      </p:sp>
    </p:spTree>
    <p:extLst>
      <p:ext uri="{BB962C8B-B14F-4D97-AF65-F5344CB8AC3E}">
        <p14:creationId xmlns:p14="http://schemas.microsoft.com/office/powerpoint/2010/main" val="1889461326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 descr="Une image contenant personne, Visage humain, habits, homme&#10;&#10;Description générée automatiquement">
            <a:extLst>
              <a:ext uri="{FF2B5EF4-FFF2-40B4-BE49-F238E27FC236}">
                <a16:creationId xmlns:a16="http://schemas.microsoft.com/office/drawing/2014/main" id="{6DC51EBE-9A8F-0730-321F-08B3A04CB6E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759" y="1049725"/>
            <a:ext cx="4848447" cy="5475767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CE5CFAA-36F7-FC62-7257-9738365025D9}"/>
              </a:ext>
            </a:extLst>
          </p:cNvPr>
          <p:cNvSpPr txBox="1"/>
          <p:nvPr/>
        </p:nvSpPr>
        <p:spPr>
          <a:xfrm>
            <a:off x="5340928" y="1636538"/>
            <a:ext cx="6095009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4000" b="1" u="none" strike="noStrike" dirty="0">
                <a:solidFill>
                  <a:schemeClr val="accent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Pour aller + loin :</a:t>
            </a:r>
          </a:p>
          <a:p>
            <a:pPr algn="l"/>
            <a:endParaRPr lang="fr-FR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fr-FR" b="0" i="0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Formation complète + 12 unités didactiques pour enseigner le FLE aux débutants en s'amusant.</a:t>
            </a:r>
          </a:p>
          <a:p>
            <a:pPr algn="l"/>
            <a:r>
              <a:rPr lang="fr-FR" b="0" i="0" u="sng" strike="noStrike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https://flippizz.podia.com/methode-complete-enseigner-le-fle-aux-debutants</a:t>
            </a:r>
            <a:endParaRPr lang="fr-FR" u="sng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FR" b="0" i="0" u="sng" strike="noStrike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endParaRPr lang="fr-FR" b="0" i="0" u="none" strike="noStrike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fr-FR" b="0" i="0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Notre boutique de ressources FLE</a:t>
            </a:r>
          </a:p>
          <a:p>
            <a:pPr algn="l"/>
            <a:r>
              <a:rPr lang="fr-FR" u="sng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/>
              </a:rPr>
              <a:t>https://flippizz.com/store/</a:t>
            </a:r>
            <a:endParaRPr lang="fr-FR" u="sng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endParaRPr lang="fr-FR" u="sng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endParaRPr lang="fr-FR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Merci pour la confiance. </a:t>
            </a:r>
          </a:p>
          <a:p>
            <a:pPr algn="l"/>
            <a:endParaRPr lang="fr-FR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Abdou </a:t>
            </a:r>
          </a:p>
        </p:txBody>
      </p:sp>
    </p:spTree>
    <p:extLst>
      <p:ext uri="{BB962C8B-B14F-4D97-AF65-F5344CB8AC3E}">
        <p14:creationId xmlns:p14="http://schemas.microsoft.com/office/powerpoint/2010/main" val="191714774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 descr="Une image contenant personne, Visage humain, habits, mur&#10;&#10;Le contenu généré par l’IA peut être incorrect.">
            <a:extLst>
              <a:ext uri="{FF2B5EF4-FFF2-40B4-BE49-F238E27FC236}">
                <a16:creationId xmlns:a16="http://schemas.microsoft.com/office/drawing/2014/main" id="{384292B6-7ADF-9F6D-F052-053C2A67CC7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00"/>
          <a:stretch/>
        </p:blipFill>
        <p:spPr>
          <a:xfrm>
            <a:off x="484561" y="555134"/>
            <a:ext cx="5015286" cy="4982825"/>
          </a:xfr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27E8A6C-7C60-AB99-D5AD-8F3BFBB7D1EA}"/>
              </a:ext>
            </a:extLst>
          </p:cNvPr>
          <p:cNvSpPr/>
          <p:nvPr/>
        </p:nvSpPr>
        <p:spPr>
          <a:xfrm>
            <a:off x="4656083" y="2133600"/>
            <a:ext cx="5591503" cy="2228193"/>
          </a:xfrm>
          <a:prstGeom prst="roundRect">
            <a:avLst>
              <a:gd name="adj" fmla="val 1100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9A4A6A6-C657-A853-8A07-12F8C66D1CF6}"/>
              </a:ext>
            </a:extLst>
          </p:cNvPr>
          <p:cNvSpPr txBox="1"/>
          <p:nvPr/>
        </p:nvSpPr>
        <p:spPr>
          <a:xfrm>
            <a:off x="4767462" y="2870343"/>
            <a:ext cx="485237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fr-FR" sz="2000" dirty="0">
                <a:effectLst/>
                <a:latin typeface="Verdana" panose="020B0604030504040204" pitchFamily="34" charset="0"/>
              </a:rPr>
              <a:t>Quelle est la fête préférée des enfants de votre pays ?</a:t>
            </a:r>
          </a:p>
          <a:p>
            <a:pPr marL="342900" indent="-342900">
              <a:buAutoNum type="arabicPeriod"/>
            </a:pPr>
            <a:endParaRPr lang="fr-FR" sz="2000" dirty="0">
              <a:effectLst/>
              <a:latin typeface="Verdana" panose="020B0604030504040204" pitchFamily="34" charset="0"/>
            </a:endParaRPr>
          </a:p>
          <a:p>
            <a:r>
              <a:rPr lang="fr-FR" sz="2000" dirty="0">
                <a:effectLst/>
                <a:latin typeface="Verdana" panose="020B0604030504040204" pitchFamily="34" charset="0"/>
              </a:rPr>
              <a:t>2. À quoi sert une fête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BF922F9-E7E0-40FA-6A04-A32A5A0CD623}"/>
              </a:ext>
            </a:extLst>
          </p:cNvPr>
          <p:cNvSpPr txBox="1"/>
          <p:nvPr/>
        </p:nvSpPr>
        <p:spPr>
          <a:xfrm>
            <a:off x="4767462" y="2340414"/>
            <a:ext cx="4903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effectLst/>
                <a:latin typeface="Poppins" pitchFamily="2" charset="77"/>
              </a:rPr>
              <a:t>A. RÉPONDEZ </a:t>
            </a:r>
            <a:r>
              <a:rPr lang="fr-FR" sz="2800" b="1" dirty="0">
                <a:solidFill>
                  <a:srgbClr val="E5007D"/>
                </a:solidFill>
                <a:effectLst/>
                <a:latin typeface="Poppins" pitchFamily="2" charset="77"/>
              </a:rPr>
              <a:t>ORALEMENT</a:t>
            </a:r>
            <a:r>
              <a:rPr lang="fr-FR" sz="2800" b="1" dirty="0">
                <a:effectLst/>
                <a:latin typeface="Poppins" pitchFamily="2" charset="77"/>
              </a:rPr>
              <a:t> :</a:t>
            </a:r>
            <a:endParaRPr lang="fr-FR" sz="2800" dirty="0">
              <a:effectLst/>
              <a:latin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892764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 descr="Une image contenant Visage humain, personne, habits, homme&#10;&#10;Le contenu généré par l’IA peut être incorrect.">
            <a:extLst>
              <a:ext uri="{FF2B5EF4-FFF2-40B4-BE49-F238E27FC236}">
                <a16:creationId xmlns:a16="http://schemas.microsoft.com/office/drawing/2014/main" id="{10F629F6-7EF5-0BBC-D8CD-FD8CB424E86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19938" y="201613"/>
            <a:ext cx="4292600" cy="6453187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332A263-2642-AE20-88C0-4C3CE6C3B840}"/>
              </a:ext>
            </a:extLst>
          </p:cNvPr>
          <p:cNvSpPr txBox="1"/>
          <p:nvPr/>
        </p:nvSpPr>
        <p:spPr>
          <a:xfrm>
            <a:off x="436773" y="1022416"/>
            <a:ext cx="55499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effectLst/>
                <a:latin typeface="Verdana" panose="020B0604030504040204" pitchFamily="34" charset="0"/>
              </a:rPr>
              <a:t>3. Connaissez-vous ces fêtes et leurs dates ? 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A7DD936-3C41-C55F-AEB8-7450E0FA21E0}"/>
              </a:ext>
            </a:extLst>
          </p:cNvPr>
          <p:cNvSpPr txBox="1"/>
          <p:nvPr/>
        </p:nvSpPr>
        <p:spPr>
          <a:xfrm>
            <a:off x="436774" y="344843"/>
            <a:ext cx="4903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effectLst/>
                <a:latin typeface="Poppins" pitchFamily="2" charset="77"/>
              </a:rPr>
              <a:t>A. RÉPONDEZ </a:t>
            </a:r>
            <a:r>
              <a:rPr lang="fr-FR" sz="2800" b="1" dirty="0">
                <a:solidFill>
                  <a:srgbClr val="E5007D"/>
                </a:solidFill>
                <a:effectLst/>
                <a:latin typeface="Poppins" pitchFamily="2" charset="77"/>
              </a:rPr>
              <a:t>ORALEMENT</a:t>
            </a:r>
            <a:r>
              <a:rPr lang="fr-FR" sz="2800" b="1" dirty="0">
                <a:effectLst/>
                <a:latin typeface="Poppins" pitchFamily="2" charset="77"/>
              </a:rPr>
              <a:t> :</a:t>
            </a:r>
            <a:endParaRPr lang="fr-FR" sz="2800" dirty="0">
              <a:effectLst/>
              <a:latin typeface="Poppins" pitchFamily="2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222775-8145-0110-FBAF-DC61C5619DEF}"/>
              </a:ext>
            </a:extLst>
          </p:cNvPr>
          <p:cNvSpPr/>
          <p:nvPr/>
        </p:nvSpPr>
        <p:spPr>
          <a:xfrm>
            <a:off x="595223" y="1391748"/>
            <a:ext cx="6262777" cy="496592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BDC360A-ACEB-C057-F16B-D7E0052D2E68}"/>
              </a:ext>
            </a:extLst>
          </p:cNvPr>
          <p:cNvSpPr txBox="1"/>
          <p:nvPr/>
        </p:nvSpPr>
        <p:spPr>
          <a:xfrm>
            <a:off x="3417131" y="2276645"/>
            <a:ext cx="22764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effectLst/>
                <a:latin typeface="Verdana" panose="020B0604030504040204" pitchFamily="34" charset="0"/>
              </a:rPr>
              <a:t>L’anniversaire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92B8A1C-B63C-F1BF-9954-655C8EFD14A1}"/>
              </a:ext>
            </a:extLst>
          </p:cNvPr>
          <p:cNvSpPr txBox="1"/>
          <p:nvPr/>
        </p:nvSpPr>
        <p:spPr>
          <a:xfrm>
            <a:off x="1282026" y="2310730"/>
            <a:ext cx="22764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effectLst/>
                <a:latin typeface="Verdana" panose="020B0604030504040204" pitchFamily="34" charset="0"/>
              </a:rPr>
              <a:t>La Saint-Valentin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B647F65-DABE-6EDE-9EE3-4308E75B4CC3}"/>
              </a:ext>
            </a:extLst>
          </p:cNvPr>
          <p:cNvSpPr txBox="1"/>
          <p:nvPr/>
        </p:nvSpPr>
        <p:spPr>
          <a:xfrm>
            <a:off x="4420795" y="3789374"/>
            <a:ext cx="18604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effectLst/>
                <a:latin typeface="Verdana" panose="020B0604030504040204" pitchFamily="34" charset="0"/>
              </a:rPr>
              <a:t>Le Nouvel An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6D40FB2-1F6F-55DE-671E-C11096EE1F73}"/>
              </a:ext>
            </a:extLst>
          </p:cNvPr>
          <p:cNvSpPr txBox="1"/>
          <p:nvPr/>
        </p:nvSpPr>
        <p:spPr>
          <a:xfrm>
            <a:off x="1012602" y="3822516"/>
            <a:ext cx="1580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effectLst/>
                <a:latin typeface="Verdana" panose="020B0604030504040204" pitchFamily="34" charset="0"/>
              </a:rPr>
              <a:t>Noël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204F89-7FE0-AF48-DEBB-003729CC9935}"/>
              </a:ext>
            </a:extLst>
          </p:cNvPr>
          <p:cNvSpPr/>
          <p:nvPr/>
        </p:nvSpPr>
        <p:spPr>
          <a:xfrm>
            <a:off x="7336221" y="3195145"/>
            <a:ext cx="3846786" cy="3146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1A351D5-C18E-4C38-FF88-EACE54D27EF0}"/>
              </a:ext>
            </a:extLst>
          </p:cNvPr>
          <p:cNvSpPr txBox="1"/>
          <p:nvPr/>
        </p:nvSpPr>
        <p:spPr>
          <a:xfrm>
            <a:off x="645648" y="5693437"/>
            <a:ext cx="1580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effectLst/>
                <a:latin typeface="Verdana" panose="020B0604030504040204" pitchFamily="34" charset="0"/>
              </a:rPr>
              <a:t>Pâques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3F4178C-F409-FB9C-97B4-0D22179BDFFD}"/>
              </a:ext>
            </a:extLst>
          </p:cNvPr>
          <p:cNvSpPr txBox="1"/>
          <p:nvPr/>
        </p:nvSpPr>
        <p:spPr>
          <a:xfrm>
            <a:off x="2724361" y="4961947"/>
            <a:ext cx="1580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effectLst/>
                <a:latin typeface="Verdana" panose="020B0604030504040204" pitchFamily="34" charset="0"/>
              </a:rPr>
              <a:t>Halloween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AB79BFD-962B-9D82-BB41-382A90E49EB9}"/>
              </a:ext>
            </a:extLst>
          </p:cNvPr>
          <p:cNvSpPr txBox="1"/>
          <p:nvPr/>
        </p:nvSpPr>
        <p:spPr>
          <a:xfrm>
            <a:off x="4793622" y="5613643"/>
            <a:ext cx="14772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effectLst/>
                <a:latin typeface="Verdana" panose="020B0604030504040204" pitchFamily="34" charset="0"/>
              </a:rPr>
              <a:t>La fête des Mères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F2A49CA-A371-AE00-5B4B-8036759EBD1A}"/>
              </a:ext>
            </a:extLst>
          </p:cNvPr>
          <p:cNvSpPr txBox="1"/>
          <p:nvPr/>
        </p:nvSpPr>
        <p:spPr>
          <a:xfrm>
            <a:off x="7336220" y="3363585"/>
            <a:ext cx="38467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effectLst/>
                <a:latin typeface="Poppins" pitchFamily="2" charset="77"/>
              </a:rPr>
              <a:t>LAQUELLE DE CES FÊTES EST...</a:t>
            </a:r>
            <a:endParaRPr lang="fr-FR" dirty="0">
              <a:effectLst/>
              <a:latin typeface="Poppins" pitchFamily="2" charset="77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F5D838F-CCDC-0B73-F06E-E46F3B1018F8}"/>
              </a:ext>
            </a:extLst>
          </p:cNvPr>
          <p:cNvSpPr txBox="1"/>
          <p:nvPr/>
        </p:nvSpPr>
        <p:spPr>
          <a:xfrm>
            <a:off x="7580942" y="3720587"/>
            <a:ext cx="3363703" cy="25506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dirty="0">
                <a:effectLst/>
                <a:latin typeface="Poppins Light" pitchFamily="2" charset="77"/>
              </a:rPr>
              <a:t>...Familiale</a:t>
            </a:r>
          </a:p>
          <a:p>
            <a:pPr algn="ctr">
              <a:lnSpc>
                <a:spcPct val="150000"/>
              </a:lnSpc>
            </a:pPr>
            <a:r>
              <a:rPr lang="fr-FR" dirty="0">
                <a:effectLst/>
                <a:latin typeface="Poppins Light" pitchFamily="2" charset="77"/>
              </a:rPr>
              <a:t>...Mauvaise pour la santé</a:t>
            </a:r>
          </a:p>
          <a:p>
            <a:pPr algn="ctr">
              <a:lnSpc>
                <a:spcPct val="150000"/>
              </a:lnSpc>
            </a:pPr>
            <a:r>
              <a:rPr lang="fr-FR" dirty="0">
                <a:effectLst/>
                <a:latin typeface="Poppins Light" pitchFamily="2" charset="77"/>
              </a:rPr>
              <a:t>...À préparer la veille</a:t>
            </a:r>
          </a:p>
          <a:p>
            <a:pPr algn="ctr">
              <a:lnSpc>
                <a:spcPct val="150000"/>
              </a:lnSpc>
            </a:pPr>
            <a:r>
              <a:rPr lang="fr-FR" dirty="0">
                <a:effectLst/>
                <a:latin typeface="Poppins Light" pitchFamily="2" charset="77"/>
              </a:rPr>
              <a:t>...Pour les enfants</a:t>
            </a:r>
          </a:p>
          <a:p>
            <a:pPr algn="ctr">
              <a:lnSpc>
                <a:spcPct val="150000"/>
              </a:lnSpc>
            </a:pPr>
            <a:r>
              <a:rPr lang="fr-FR" dirty="0">
                <a:effectLst/>
                <a:latin typeface="Poppins Light" pitchFamily="2" charset="77"/>
              </a:rPr>
              <a:t>...Pour les adultes</a:t>
            </a:r>
          </a:p>
          <a:p>
            <a:pPr algn="ctr">
              <a:lnSpc>
                <a:spcPct val="150000"/>
              </a:lnSpc>
            </a:pPr>
            <a:r>
              <a:rPr lang="fr-FR" dirty="0">
                <a:effectLst/>
                <a:latin typeface="Poppins Light" pitchFamily="2" charset="77"/>
              </a:rPr>
              <a:t>...Bonne pour l’économie</a:t>
            </a:r>
          </a:p>
        </p:txBody>
      </p:sp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86E1979-32B2-6484-AE17-F9EB3B4E7B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6268" y="1627378"/>
            <a:ext cx="724260" cy="724260"/>
          </a:xfrm>
          <a:prstGeom prst="rect">
            <a:avLst/>
          </a:prstGeom>
        </p:spPr>
      </p:pic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C99A61E-5770-CAF8-1F7D-46083D221F9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4337" y="2834415"/>
            <a:ext cx="977320" cy="977320"/>
          </a:xfrm>
          <a:prstGeom prst="rect">
            <a:avLst/>
          </a:prstGeom>
        </p:spPr>
      </p:pic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6173B22-839B-ACE3-32DB-92904AB4942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5243" y="1613204"/>
            <a:ext cx="683391" cy="683391"/>
          </a:xfrm>
          <a:prstGeom prst="rect">
            <a:avLst/>
          </a:prstGeom>
        </p:spPr>
      </p:pic>
      <p:pic>
        <p:nvPicPr>
          <p:cNvPr id="24" name="Image 2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9C659E6-4CDD-A107-2351-2EFEA8708BA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8880" y="2998962"/>
            <a:ext cx="724260" cy="724260"/>
          </a:xfrm>
          <a:prstGeom prst="rect">
            <a:avLst/>
          </a:prstGeom>
        </p:spPr>
      </p:pic>
      <p:pic>
        <p:nvPicPr>
          <p:cNvPr id="27" name="Image 2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261A16E-3D7D-1081-9B4C-A4000B6A6BA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2452" y="3955407"/>
            <a:ext cx="1029282" cy="1029282"/>
          </a:xfrm>
          <a:prstGeom prst="rect">
            <a:avLst/>
          </a:prstGeom>
        </p:spPr>
      </p:pic>
      <p:pic>
        <p:nvPicPr>
          <p:cNvPr id="29" name="Image 2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A1F9B85-326E-69A0-1CD9-8BEF8DBE7E0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802" y="4643301"/>
            <a:ext cx="1118157" cy="1118157"/>
          </a:xfrm>
          <a:prstGeom prst="rect">
            <a:avLst/>
          </a:prstGeom>
        </p:spPr>
      </p:pic>
      <p:pic>
        <p:nvPicPr>
          <p:cNvPr id="31" name="Image 30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2A2813E-6AC7-A112-9344-F8BDBD11753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9115" y="4643301"/>
            <a:ext cx="1007617" cy="100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4865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9" grpId="0"/>
      <p:bldP spid="11" grpId="0"/>
      <p:bldP spid="13" grpId="0"/>
      <p:bldP spid="15" grpId="0"/>
      <p:bldP spid="8" grpId="0" animBg="1"/>
      <p:bldP spid="17" grpId="0"/>
      <p:bldP spid="19" grpId="0"/>
      <p:bldP spid="21" grpId="0"/>
      <p:bldP spid="23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9F887678-F819-260D-2F15-CFB6260BDECC}"/>
              </a:ext>
            </a:extLst>
          </p:cNvPr>
          <p:cNvSpPr/>
          <p:nvPr/>
        </p:nvSpPr>
        <p:spPr>
          <a:xfrm>
            <a:off x="263951" y="888195"/>
            <a:ext cx="9946849" cy="5755422"/>
          </a:xfrm>
          <a:prstGeom prst="roundRect">
            <a:avLst>
              <a:gd name="adj" fmla="val 2423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D130890F-5311-1127-575C-F79A9BDAF8C3}"/>
              </a:ext>
            </a:extLst>
          </p:cNvPr>
          <p:cNvSpPr txBox="1"/>
          <p:nvPr/>
        </p:nvSpPr>
        <p:spPr>
          <a:xfrm>
            <a:off x="4562587" y="549641"/>
            <a:ext cx="73654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>
                <a:effectLst/>
                <a:latin typeface="Poppins" pitchFamily="2" charset="77"/>
                <a:cs typeface="Poppins" pitchFamily="2" charset="77"/>
              </a:rPr>
              <a:t>B. COMPRÉHENSION </a:t>
            </a:r>
            <a:r>
              <a:rPr lang="fr-FR" sz="1600" b="1" dirty="0">
                <a:solidFill>
                  <a:srgbClr val="009EE3"/>
                </a:solidFill>
                <a:effectLst/>
                <a:latin typeface="Poppins" pitchFamily="2" charset="77"/>
                <a:cs typeface="Poppins" pitchFamily="2" charset="77"/>
              </a:rPr>
              <a:t>ÉCRITE DYNAMIQUE</a:t>
            </a:r>
            <a:r>
              <a:rPr lang="fr-FR" sz="1600" b="1" dirty="0">
                <a:effectLst/>
                <a:latin typeface="Poppins" pitchFamily="2" charset="77"/>
                <a:cs typeface="Poppins" pitchFamily="2" charset="77"/>
              </a:rPr>
              <a:t> : R</a:t>
            </a:r>
            <a:r>
              <a:rPr lang="fr-FR" sz="1600" b="1" dirty="0">
                <a:latin typeface="Poppins" pitchFamily="2" charset="77"/>
                <a:cs typeface="Poppins" pitchFamily="2" charset="77"/>
              </a:rPr>
              <a:t>EGARDEZ ET RÉPONDEZ</a:t>
            </a: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10CCCC1B-CD1F-8F1C-05B3-CCF5398FA79C}"/>
              </a:ext>
            </a:extLst>
          </p:cNvPr>
          <p:cNvSpPr txBox="1"/>
          <p:nvPr/>
        </p:nvSpPr>
        <p:spPr>
          <a:xfrm>
            <a:off x="263951" y="614241"/>
            <a:ext cx="5747550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effectLst/>
                <a:latin typeface="Verdana" panose="020B0604030504040204" pitchFamily="34" charset="0"/>
              </a:rPr>
              <a:t>1. Pâques est une fête :</a:t>
            </a:r>
          </a:p>
          <a:p>
            <a:r>
              <a:rPr lang="fr-FR" sz="1600" dirty="0">
                <a:effectLst/>
                <a:latin typeface="Verdana" panose="020B0604030504040204" pitchFamily="34" charset="0"/>
              </a:rPr>
              <a:t>a. Religieuse </a:t>
            </a:r>
            <a:r>
              <a:rPr lang="fr-FR" sz="1400" b="1" dirty="0">
                <a:solidFill>
                  <a:srgbClr val="0070C0"/>
                </a:solidFill>
                <a:effectLst/>
                <a:latin typeface="Verdana" panose="020B0604030504040204" pitchFamily="34" charset="0"/>
              </a:rPr>
              <a:t>(</a:t>
            </a:r>
            <a:r>
              <a:rPr lang="fr-FR" sz="1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chrétienne)</a:t>
            </a:r>
            <a:endParaRPr lang="fr-FR" sz="1400" b="1" dirty="0">
              <a:solidFill>
                <a:srgbClr val="0070C0"/>
              </a:solidFill>
              <a:effectLst/>
              <a:latin typeface="Verdana" panose="020B0604030504040204" pitchFamily="34" charset="0"/>
            </a:endParaRPr>
          </a:p>
          <a:p>
            <a:r>
              <a:rPr lang="fr-FR" sz="1600" dirty="0">
                <a:effectLst/>
                <a:latin typeface="Verdana" panose="020B0604030504040204" pitchFamily="34" charset="0"/>
              </a:rPr>
              <a:t>b. Nationale</a:t>
            </a:r>
          </a:p>
          <a:p>
            <a:endParaRPr lang="fr-FR" sz="1600" dirty="0">
              <a:effectLst/>
              <a:latin typeface="Verdana" panose="020B0604030504040204" pitchFamily="34" charset="0"/>
            </a:endParaRPr>
          </a:p>
          <a:p>
            <a:r>
              <a:rPr lang="fr-FR" sz="1600" dirty="0">
                <a:effectLst/>
                <a:latin typeface="Verdana" panose="020B0604030504040204" pitchFamily="34" charset="0"/>
              </a:rPr>
              <a:t>2.  Les œufs sont cachés :</a:t>
            </a:r>
          </a:p>
          <a:p>
            <a:r>
              <a:rPr lang="fr-FR" sz="1600" dirty="0">
                <a:effectLst/>
                <a:latin typeface="Verdana" panose="020B0604030504040204" pitchFamily="34" charset="0"/>
              </a:rPr>
              <a:t>a. Le jour de Pâques</a:t>
            </a:r>
          </a:p>
          <a:p>
            <a:r>
              <a:rPr lang="fr-FR" sz="1600" dirty="0">
                <a:effectLst/>
                <a:latin typeface="Verdana" panose="020B0604030504040204" pitchFamily="34" charset="0"/>
              </a:rPr>
              <a:t>b. Un jour avant Pâques </a:t>
            </a:r>
            <a:r>
              <a:rPr lang="fr-FR" sz="1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(La veille)</a:t>
            </a:r>
          </a:p>
          <a:p>
            <a:endParaRPr lang="fr-FR" sz="1600" dirty="0">
              <a:effectLst/>
              <a:latin typeface="Verdana" panose="020B0604030504040204" pitchFamily="34" charset="0"/>
            </a:endParaRPr>
          </a:p>
          <a:p>
            <a:r>
              <a:rPr lang="fr-FR" sz="1600" dirty="0">
                <a:effectLst/>
                <a:latin typeface="Verdana" panose="020B0604030504040204" pitchFamily="34" charset="0"/>
              </a:rPr>
              <a:t>3. Qui cherche les œufs en France ?</a:t>
            </a:r>
          </a:p>
          <a:p>
            <a:r>
              <a:rPr lang="fr-FR" sz="1600" dirty="0">
                <a:effectLst/>
                <a:latin typeface="Verdana" panose="020B0604030504040204" pitchFamily="34" charset="0"/>
              </a:rPr>
              <a:t>a. Les enfants </a:t>
            </a:r>
            <a:r>
              <a:rPr lang="fr-FR" sz="1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(Œufs en chocolat dans le jardin)</a:t>
            </a:r>
            <a:endParaRPr lang="fr-FR" sz="1400" dirty="0">
              <a:effectLst/>
              <a:latin typeface="Verdana" panose="020B0604030504040204" pitchFamily="34" charset="0"/>
            </a:endParaRPr>
          </a:p>
          <a:p>
            <a:r>
              <a:rPr lang="fr-FR" sz="1600" dirty="0">
                <a:effectLst/>
                <a:latin typeface="Verdana" panose="020B0604030504040204" pitchFamily="34" charset="0"/>
              </a:rPr>
              <a:t>b. Les parents</a:t>
            </a:r>
          </a:p>
          <a:p>
            <a:endParaRPr lang="fr-FR" sz="1600" dirty="0">
              <a:effectLst/>
              <a:latin typeface="Verdana" panose="020B0604030504040204" pitchFamily="34" charset="0"/>
            </a:endParaRPr>
          </a:p>
          <a:p>
            <a:r>
              <a:rPr lang="fr-FR" sz="1600" dirty="0">
                <a:effectLst/>
                <a:latin typeface="Verdana" panose="020B0604030504040204" pitchFamily="34" charset="0"/>
              </a:rPr>
              <a:t>4. Qui fabrique un nid ?</a:t>
            </a:r>
          </a:p>
          <a:p>
            <a:r>
              <a:rPr lang="fr-FR" sz="1600" dirty="0">
                <a:effectLst/>
                <a:latin typeface="Verdana" panose="020B0604030504040204" pitchFamily="34" charset="0"/>
              </a:rPr>
              <a:t>a. Les Italiens </a:t>
            </a:r>
          </a:p>
          <a:p>
            <a:r>
              <a:rPr lang="fr-FR" sz="1600" dirty="0">
                <a:effectLst/>
                <a:latin typeface="Verdana" panose="020B0604030504040204" pitchFamily="34" charset="0"/>
              </a:rPr>
              <a:t>b. Les Allemands et Allemandes </a:t>
            </a:r>
            <a:br>
              <a:rPr lang="fr-FR" sz="1600" dirty="0">
                <a:effectLst/>
                <a:latin typeface="Verdana" panose="020B0604030504040204" pitchFamily="34" charset="0"/>
              </a:rPr>
            </a:br>
            <a:endParaRPr lang="fr-FR" sz="1600" dirty="0">
              <a:effectLst/>
              <a:latin typeface="Verdana" panose="020B0604030504040204" pitchFamily="34" charset="0"/>
            </a:endParaRPr>
          </a:p>
          <a:p>
            <a:r>
              <a:rPr lang="fr-FR" sz="1600" dirty="0">
                <a:effectLst/>
                <a:latin typeface="Verdana" panose="020B0604030504040204" pitchFamily="34" charset="0"/>
              </a:rPr>
              <a:t>5. Qui offre des cadeaux ?</a:t>
            </a:r>
          </a:p>
          <a:p>
            <a:r>
              <a:rPr lang="fr-FR" sz="1600" dirty="0">
                <a:effectLst/>
                <a:latin typeface="Verdana" panose="020B0604030504040204" pitchFamily="34" charset="0"/>
              </a:rPr>
              <a:t>a. Les Allemands </a:t>
            </a:r>
            <a:r>
              <a:rPr lang="fr-FR" sz="1400" b="1" kern="1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(dans un emballage en forme d’œuf)</a:t>
            </a:r>
            <a:endParaRPr lang="fr-FR" sz="1400" dirty="0">
              <a:effectLst/>
              <a:latin typeface="Verdana" panose="020B0604030504040204" pitchFamily="34" charset="0"/>
            </a:endParaRPr>
          </a:p>
          <a:p>
            <a:r>
              <a:rPr lang="fr-FR" sz="1600" dirty="0">
                <a:effectLst/>
                <a:latin typeface="Verdana" panose="020B0604030504040204" pitchFamily="34" charset="0"/>
              </a:rPr>
              <a:t>b. Les Anglais et les Hollandais</a:t>
            </a:r>
          </a:p>
          <a:p>
            <a:endParaRPr lang="fr-FR" sz="1600" dirty="0">
              <a:effectLst/>
              <a:latin typeface="Verdana" panose="020B0604030504040204" pitchFamily="34" charset="0"/>
            </a:endParaRPr>
          </a:p>
          <a:p>
            <a:r>
              <a:rPr lang="fr-FR" sz="1600" dirty="0">
                <a:effectLst/>
                <a:latin typeface="Verdana" panose="020B0604030504040204" pitchFamily="34" charset="0"/>
              </a:rPr>
              <a:t>6. Qui gaspille de la nourriture ?</a:t>
            </a:r>
          </a:p>
          <a:p>
            <a:r>
              <a:rPr lang="fr-FR" sz="1600" dirty="0">
                <a:effectLst/>
                <a:latin typeface="Verdana" panose="020B0604030504040204" pitchFamily="34" charset="0"/>
              </a:rPr>
              <a:t>a. Les Pays d’Europe du Nord</a:t>
            </a:r>
          </a:p>
          <a:p>
            <a:r>
              <a:rPr lang="fr-FR" sz="1600" dirty="0">
                <a:effectLst/>
                <a:latin typeface="Verdana" panose="020B0604030504040204" pitchFamily="34" charset="0"/>
              </a:rPr>
              <a:t>b. Les Grecs </a:t>
            </a:r>
            <a:r>
              <a:rPr lang="fr-FR" sz="1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(bataille d’œuf)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F71E6551-6976-3626-DBD4-B316C582F419}"/>
              </a:ext>
            </a:extLst>
          </p:cNvPr>
          <p:cNvSpPr txBox="1"/>
          <p:nvPr/>
        </p:nvSpPr>
        <p:spPr>
          <a:xfrm>
            <a:off x="6050051" y="2584011"/>
            <a:ext cx="584319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effectLst/>
                <a:latin typeface="Verdana" panose="020B0604030504040204" pitchFamily="34" charset="0"/>
              </a:rPr>
              <a:t>7. Qui fait un concours de danse ?</a:t>
            </a:r>
          </a:p>
          <a:p>
            <a:r>
              <a:rPr lang="fr-FR" sz="1600" dirty="0">
                <a:effectLst/>
                <a:latin typeface="Verdana" panose="020B0604030504040204" pitchFamily="34" charset="0"/>
              </a:rPr>
              <a:t>a. Les Irlandais </a:t>
            </a:r>
            <a:r>
              <a:rPr lang="fr-FR" sz="1400" b="1" kern="1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(dansent pour gagner un gâteau)</a:t>
            </a:r>
            <a:endParaRPr lang="fr-FR" sz="1400" dirty="0">
              <a:effectLst/>
              <a:latin typeface="Verdana" panose="020B0604030504040204" pitchFamily="34" charset="0"/>
            </a:endParaRPr>
          </a:p>
          <a:p>
            <a:r>
              <a:rPr lang="fr-FR" sz="1600" dirty="0">
                <a:effectLst/>
                <a:latin typeface="Verdana" panose="020B0604030504040204" pitchFamily="34" charset="0"/>
              </a:rPr>
              <a:t>b. Les Grecs </a:t>
            </a:r>
          </a:p>
          <a:p>
            <a:endParaRPr lang="fr-FR" sz="1600" dirty="0">
              <a:effectLst/>
              <a:latin typeface="Verdana" panose="020B0604030504040204" pitchFamily="34" charset="0"/>
            </a:endParaRPr>
          </a:p>
          <a:p>
            <a:r>
              <a:rPr lang="fr-FR" sz="1600" dirty="0">
                <a:effectLst/>
                <a:latin typeface="Verdana" panose="020B0604030504040204" pitchFamily="34" charset="0"/>
              </a:rPr>
              <a:t>8. Qui reçoit une miche de pain ?</a:t>
            </a:r>
          </a:p>
          <a:p>
            <a:r>
              <a:rPr lang="fr-FR" sz="1600" dirty="0">
                <a:effectLst/>
                <a:latin typeface="Verdana" panose="020B0604030504040204" pitchFamily="34" charset="0"/>
              </a:rPr>
              <a:t>a. Les Turcs </a:t>
            </a:r>
          </a:p>
          <a:p>
            <a:r>
              <a:rPr lang="fr-FR" sz="1600" dirty="0">
                <a:effectLst/>
                <a:latin typeface="Verdana" panose="020B0604030504040204" pitchFamily="34" charset="0"/>
              </a:rPr>
              <a:t>b. Les Bulgares </a:t>
            </a:r>
            <a:r>
              <a:rPr lang="fr-FR" sz="1400" b="1" kern="1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(ils l’envoient)</a:t>
            </a:r>
            <a:br>
              <a:rPr lang="fr-FR" sz="1600" dirty="0">
                <a:effectLst/>
                <a:latin typeface="Verdana" panose="020B0604030504040204" pitchFamily="34" charset="0"/>
              </a:rPr>
            </a:br>
            <a:endParaRPr lang="fr-FR" sz="1600" dirty="0">
              <a:effectLst/>
              <a:latin typeface="Verdana" panose="020B0604030504040204" pitchFamily="34" charset="0"/>
            </a:endParaRPr>
          </a:p>
          <a:p>
            <a:r>
              <a:rPr lang="fr-FR" sz="1600" dirty="0">
                <a:effectLst/>
                <a:latin typeface="Verdana" panose="020B0604030504040204" pitchFamily="34" charset="0"/>
              </a:rPr>
              <a:t>9.  Les Australiens : </a:t>
            </a:r>
            <a:r>
              <a:rPr lang="fr-FR" sz="1400" b="1" kern="1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(tous les magasins sont fermés)</a:t>
            </a:r>
            <a:endParaRPr lang="fr-FR" sz="1400" dirty="0">
              <a:effectLst/>
              <a:latin typeface="Verdana" panose="020B0604030504040204" pitchFamily="34" charset="0"/>
            </a:endParaRPr>
          </a:p>
          <a:p>
            <a:r>
              <a:rPr lang="fr-FR" sz="1600" dirty="0">
                <a:effectLst/>
                <a:latin typeface="Verdana" panose="020B0604030504040204" pitchFamily="34" charset="0"/>
              </a:rPr>
              <a:t>a. Travaillent le vendredi saint dans certains magasins</a:t>
            </a:r>
          </a:p>
          <a:p>
            <a:r>
              <a:rPr lang="fr-FR" sz="1600" dirty="0">
                <a:effectLst/>
                <a:latin typeface="Verdana" panose="020B0604030504040204" pitchFamily="34" charset="0"/>
              </a:rPr>
              <a:t>b. Font comme les Français </a:t>
            </a:r>
          </a:p>
          <a:p>
            <a:endParaRPr lang="fr-FR" sz="1600" dirty="0">
              <a:effectLst/>
              <a:latin typeface="Verdana" panose="020B0604030504040204" pitchFamily="34" charset="0"/>
            </a:endParaRPr>
          </a:p>
          <a:p>
            <a:r>
              <a:rPr lang="fr-FR" sz="1600" dirty="0">
                <a:effectLst/>
                <a:latin typeface="Verdana" panose="020B0604030504040204" pitchFamily="34" charset="0"/>
              </a:rPr>
              <a:t>10. Au Mexique, les enfants :</a:t>
            </a:r>
          </a:p>
          <a:p>
            <a:r>
              <a:rPr lang="fr-FR" sz="1600" dirty="0">
                <a:effectLst/>
                <a:latin typeface="Verdana" panose="020B0604030504040204" pitchFamily="34" charset="0"/>
              </a:rPr>
              <a:t>a. On brûle Judas le jour de Pâques </a:t>
            </a:r>
            <a:r>
              <a:rPr lang="fr-FR" sz="1400" b="1" kern="1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(La veille)</a:t>
            </a:r>
            <a:endParaRPr lang="fr-FR" sz="1400" dirty="0">
              <a:effectLst/>
              <a:latin typeface="Verdana" panose="020B0604030504040204" pitchFamily="34" charset="0"/>
            </a:endParaRPr>
          </a:p>
          <a:p>
            <a:r>
              <a:rPr lang="fr-FR" sz="1600" dirty="0">
                <a:effectLst/>
                <a:latin typeface="Verdana" panose="020B0604030504040204" pitchFamily="34" charset="0"/>
              </a:rPr>
              <a:t>b. Les enfants font une </a:t>
            </a:r>
            <a:r>
              <a:rPr lang="fr-FR" sz="1600" dirty="0" err="1">
                <a:effectLst/>
                <a:latin typeface="Verdana" panose="020B0604030504040204" pitchFamily="34" charset="0"/>
              </a:rPr>
              <a:t>piñata</a:t>
            </a:r>
            <a:endParaRPr lang="fr-FR" sz="1600" dirty="0">
              <a:effectLst/>
              <a:latin typeface="Verdana" panose="020B0604030504040204" pitchFamily="34" charset="0"/>
            </a:endParaRPr>
          </a:p>
        </p:txBody>
      </p:sp>
      <p:pic>
        <p:nvPicPr>
          <p:cNvPr id="71" name="HORIZONLes traditions de Pâques autour du monde">
            <a:hlinkClick r:id="" action="ppaction://media"/>
            <a:extLst>
              <a:ext uri="{FF2B5EF4-FFF2-40B4-BE49-F238E27FC236}">
                <a16:creationId xmlns:a16="http://schemas.microsoft.com/office/drawing/2014/main" id="{5C22E75A-DAA5-D463-704C-7CD71E84AA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62588" y="1020452"/>
            <a:ext cx="7365461" cy="1534471"/>
          </a:xfrm>
          <a:prstGeom prst="rect">
            <a:avLst/>
          </a:prstGeom>
        </p:spPr>
      </p:pic>
      <p:sp>
        <p:nvSpPr>
          <p:cNvPr id="76" name="ZoneTexte 75">
            <a:extLst>
              <a:ext uri="{FF2B5EF4-FFF2-40B4-BE49-F238E27FC236}">
                <a16:creationId xmlns:a16="http://schemas.microsoft.com/office/drawing/2014/main" id="{DB6C86D3-AAB7-349E-1168-FB34C6D2E881}"/>
              </a:ext>
            </a:extLst>
          </p:cNvPr>
          <p:cNvSpPr txBox="1"/>
          <p:nvPr/>
        </p:nvSpPr>
        <p:spPr>
          <a:xfrm>
            <a:off x="3568000" y="3953617"/>
            <a:ext cx="2227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(que le lapin blanc doit remplir)</a:t>
            </a:r>
            <a:endParaRPr lang="fr-FR" sz="14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Image 1">
            <a:hlinkClick r:id="rId5"/>
            <a:extLst>
              <a:ext uri="{FF2B5EF4-FFF2-40B4-BE49-F238E27FC236}">
                <a16:creationId xmlns:a16="http://schemas.microsoft.com/office/drawing/2014/main" id="{DC58802F-86E5-74D2-8C55-56CB922C28F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5915" y="3429000"/>
            <a:ext cx="1040680" cy="72034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DABCC36-08FC-3FF2-3FF8-C55752B5DCE3}"/>
              </a:ext>
            </a:extLst>
          </p:cNvPr>
          <p:cNvSpPr txBox="1"/>
          <p:nvPr/>
        </p:nvSpPr>
        <p:spPr>
          <a:xfrm>
            <a:off x="6547346" y="1371341"/>
            <a:ext cx="3682729" cy="76944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correction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95FC4B-195A-243D-5B06-F565A249D2A6}"/>
              </a:ext>
            </a:extLst>
          </p:cNvPr>
          <p:cNvSpPr/>
          <p:nvPr/>
        </p:nvSpPr>
        <p:spPr>
          <a:xfrm>
            <a:off x="197708" y="888195"/>
            <a:ext cx="395416" cy="306291"/>
          </a:xfrm>
          <a:custGeom>
            <a:avLst/>
            <a:gdLst>
              <a:gd name="connsiteX0" fmla="*/ 0 w 395416"/>
              <a:gd name="connsiteY0" fmla="*/ 0 h 306291"/>
              <a:gd name="connsiteX1" fmla="*/ 395416 w 395416"/>
              <a:gd name="connsiteY1" fmla="*/ 0 h 306291"/>
              <a:gd name="connsiteX2" fmla="*/ 395416 w 395416"/>
              <a:gd name="connsiteY2" fmla="*/ 306291 h 306291"/>
              <a:gd name="connsiteX3" fmla="*/ 0 w 395416"/>
              <a:gd name="connsiteY3" fmla="*/ 306291 h 306291"/>
              <a:gd name="connsiteX4" fmla="*/ 0 w 395416"/>
              <a:gd name="connsiteY4" fmla="*/ 0 h 306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5416" h="306291" extrusionOk="0">
                <a:moveTo>
                  <a:pt x="0" y="0"/>
                </a:moveTo>
                <a:cubicBezTo>
                  <a:pt x="55634" y="17411"/>
                  <a:pt x="201705" y="7178"/>
                  <a:pt x="395416" y="0"/>
                </a:cubicBezTo>
                <a:cubicBezTo>
                  <a:pt x="395382" y="67890"/>
                  <a:pt x="385683" y="249614"/>
                  <a:pt x="395416" y="306291"/>
                </a:cubicBezTo>
                <a:cubicBezTo>
                  <a:pt x="319272" y="313448"/>
                  <a:pt x="142361" y="293712"/>
                  <a:pt x="0" y="306291"/>
                </a:cubicBezTo>
                <a:cubicBezTo>
                  <a:pt x="21697" y="251554"/>
                  <a:pt x="22614" y="137164"/>
                  <a:pt x="0" y="0"/>
                </a:cubicBezTo>
                <a:close/>
              </a:path>
            </a:pathLst>
          </a:custGeom>
          <a:noFill/>
          <a:ln w="571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1F6872-64F6-5BAF-5042-D1491305D94B}"/>
              </a:ext>
            </a:extLst>
          </p:cNvPr>
          <p:cNvSpPr/>
          <p:nvPr/>
        </p:nvSpPr>
        <p:spPr>
          <a:xfrm>
            <a:off x="1705232" y="888195"/>
            <a:ext cx="1375719" cy="306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E0FD52-6204-68E3-3B21-B162049026FF}"/>
              </a:ext>
            </a:extLst>
          </p:cNvPr>
          <p:cNvSpPr/>
          <p:nvPr/>
        </p:nvSpPr>
        <p:spPr>
          <a:xfrm>
            <a:off x="197708" y="2099157"/>
            <a:ext cx="395416" cy="306291"/>
          </a:xfrm>
          <a:custGeom>
            <a:avLst/>
            <a:gdLst>
              <a:gd name="connsiteX0" fmla="*/ 0 w 395416"/>
              <a:gd name="connsiteY0" fmla="*/ 0 h 306291"/>
              <a:gd name="connsiteX1" fmla="*/ 395416 w 395416"/>
              <a:gd name="connsiteY1" fmla="*/ 0 h 306291"/>
              <a:gd name="connsiteX2" fmla="*/ 395416 w 395416"/>
              <a:gd name="connsiteY2" fmla="*/ 306291 h 306291"/>
              <a:gd name="connsiteX3" fmla="*/ 0 w 395416"/>
              <a:gd name="connsiteY3" fmla="*/ 306291 h 306291"/>
              <a:gd name="connsiteX4" fmla="*/ 0 w 395416"/>
              <a:gd name="connsiteY4" fmla="*/ 0 h 306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5416" h="306291" extrusionOk="0">
                <a:moveTo>
                  <a:pt x="0" y="0"/>
                </a:moveTo>
                <a:cubicBezTo>
                  <a:pt x="55634" y="17411"/>
                  <a:pt x="201705" y="7178"/>
                  <a:pt x="395416" y="0"/>
                </a:cubicBezTo>
                <a:cubicBezTo>
                  <a:pt x="395382" y="67890"/>
                  <a:pt x="385683" y="249614"/>
                  <a:pt x="395416" y="306291"/>
                </a:cubicBezTo>
                <a:cubicBezTo>
                  <a:pt x="319272" y="313448"/>
                  <a:pt x="142361" y="293712"/>
                  <a:pt x="0" y="306291"/>
                </a:cubicBezTo>
                <a:cubicBezTo>
                  <a:pt x="21697" y="251554"/>
                  <a:pt x="22614" y="137164"/>
                  <a:pt x="0" y="0"/>
                </a:cubicBezTo>
                <a:close/>
              </a:path>
            </a:pathLst>
          </a:custGeom>
          <a:noFill/>
          <a:ln w="571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C695B5-FC8C-DC45-FC21-5E8512902377}"/>
              </a:ext>
            </a:extLst>
          </p:cNvPr>
          <p:cNvSpPr/>
          <p:nvPr/>
        </p:nvSpPr>
        <p:spPr>
          <a:xfrm>
            <a:off x="2880141" y="2118114"/>
            <a:ext cx="1375719" cy="306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62426F-2999-A8C2-8565-50B044B409B4}"/>
              </a:ext>
            </a:extLst>
          </p:cNvPr>
          <p:cNvSpPr/>
          <p:nvPr/>
        </p:nvSpPr>
        <p:spPr>
          <a:xfrm>
            <a:off x="197708" y="2848800"/>
            <a:ext cx="395416" cy="306291"/>
          </a:xfrm>
          <a:custGeom>
            <a:avLst/>
            <a:gdLst>
              <a:gd name="connsiteX0" fmla="*/ 0 w 395416"/>
              <a:gd name="connsiteY0" fmla="*/ 0 h 306291"/>
              <a:gd name="connsiteX1" fmla="*/ 395416 w 395416"/>
              <a:gd name="connsiteY1" fmla="*/ 0 h 306291"/>
              <a:gd name="connsiteX2" fmla="*/ 395416 w 395416"/>
              <a:gd name="connsiteY2" fmla="*/ 306291 h 306291"/>
              <a:gd name="connsiteX3" fmla="*/ 0 w 395416"/>
              <a:gd name="connsiteY3" fmla="*/ 306291 h 306291"/>
              <a:gd name="connsiteX4" fmla="*/ 0 w 395416"/>
              <a:gd name="connsiteY4" fmla="*/ 0 h 306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5416" h="306291" extrusionOk="0">
                <a:moveTo>
                  <a:pt x="0" y="0"/>
                </a:moveTo>
                <a:cubicBezTo>
                  <a:pt x="55634" y="17411"/>
                  <a:pt x="201705" y="7178"/>
                  <a:pt x="395416" y="0"/>
                </a:cubicBezTo>
                <a:cubicBezTo>
                  <a:pt x="395382" y="67890"/>
                  <a:pt x="385683" y="249614"/>
                  <a:pt x="395416" y="306291"/>
                </a:cubicBezTo>
                <a:cubicBezTo>
                  <a:pt x="319272" y="313448"/>
                  <a:pt x="142361" y="293712"/>
                  <a:pt x="0" y="306291"/>
                </a:cubicBezTo>
                <a:cubicBezTo>
                  <a:pt x="21697" y="251554"/>
                  <a:pt x="22614" y="137164"/>
                  <a:pt x="0" y="0"/>
                </a:cubicBezTo>
                <a:close/>
              </a:path>
            </a:pathLst>
          </a:custGeom>
          <a:noFill/>
          <a:ln w="571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A0A75C-4EDC-A425-77E2-FD00EF1D818B}"/>
              </a:ext>
            </a:extLst>
          </p:cNvPr>
          <p:cNvSpPr/>
          <p:nvPr/>
        </p:nvSpPr>
        <p:spPr>
          <a:xfrm>
            <a:off x="1844385" y="2893477"/>
            <a:ext cx="3403118" cy="225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D3C969-4CC5-9C2C-532F-347740C048BB}"/>
              </a:ext>
            </a:extLst>
          </p:cNvPr>
          <p:cNvSpPr/>
          <p:nvPr/>
        </p:nvSpPr>
        <p:spPr>
          <a:xfrm>
            <a:off x="197708" y="4043288"/>
            <a:ext cx="357697" cy="306291"/>
          </a:xfrm>
          <a:custGeom>
            <a:avLst/>
            <a:gdLst>
              <a:gd name="connsiteX0" fmla="*/ 0 w 357697"/>
              <a:gd name="connsiteY0" fmla="*/ 0 h 306291"/>
              <a:gd name="connsiteX1" fmla="*/ 357697 w 357697"/>
              <a:gd name="connsiteY1" fmla="*/ 0 h 306291"/>
              <a:gd name="connsiteX2" fmla="*/ 357697 w 357697"/>
              <a:gd name="connsiteY2" fmla="*/ 306291 h 306291"/>
              <a:gd name="connsiteX3" fmla="*/ 0 w 357697"/>
              <a:gd name="connsiteY3" fmla="*/ 306291 h 306291"/>
              <a:gd name="connsiteX4" fmla="*/ 0 w 357697"/>
              <a:gd name="connsiteY4" fmla="*/ 0 h 306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697" h="306291" extrusionOk="0">
                <a:moveTo>
                  <a:pt x="0" y="0"/>
                </a:moveTo>
                <a:cubicBezTo>
                  <a:pt x="132630" y="-9377"/>
                  <a:pt x="318303" y="-14718"/>
                  <a:pt x="357697" y="0"/>
                </a:cubicBezTo>
                <a:cubicBezTo>
                  <a:pt x="357663" y="67890"/>
                  <a:pt x="347964" y="249614"/>
                  <a:pt x="357697" y="306291"/>
                </a:cubicBezTo>
                <a:cubicBezTo>
                  <a:pt x="268660" y="323010"/>
                  <a:pt x="72842" y="336674"/>
                  <a:pt x="0" y="306291"/>
                </a:cubicBezTo>
                <a:cubicBezTo>
                  <a:pt x="21697" y="251554"/>
                  <a:pt x="22614" y="137164"/>
                  <a:pt x="0" y="0"/>
                </a:cubicBezTo>
                <a:close/>
              </a:path>
            </a:pathLst>
          </a:custGeom>
          <a:noFill/>
          <a:ln w="571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7CFA7D-D4AE-0206-8278-BDE7F87B17C9}"/>
              </a:ext>
            </a:extLst>
          </p:cNvPr>
          <p:cNvSpPr/>
          <p:nvPr/>
        </p:nvSpPr>
        <p:spPr>
          <a:xfrm>
            <a:off x="236275" y="4788812"/>
            <a:ext cx="357697" cy="306291"/>
          </a:xfrm>
          <a:custGeom>
            <a:avLst/>
            <a:gdLst>
              <a:gd name="connsiteX0" fmla="*/ 0 w 357697"/>
              <a:gd name="connsiteY0" fmla="*/ 0 h 306291"/>
              <a:gd name="connsiteX1" fmla="*/ 357697 w 357697"/>
              <a:gd name="connsiteY1" fmla="*/ 0 h 306291"/>
              <a:gd name="connsiteX2" fmla="*/ 357697 w 357697"/>
              <a:gd name="connsiteY2" fmla="*/ 306291 h 306291"/>
              <a:gd name="connsiteX3" fmla="*/ 0 w 357697"/>
              <a:gd name="connsiteY3" fmla="*/ 306291 h 306291"/>
              <a:gd name="connsiteX4" fmla="*/ 0 w 357697"/>
              <a:gd name="connsiteY4" fmla="*/ 0 h 306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697" h="306291" extrusionOk="0">
                <a:moveTo>
                  <a:pt x="0" y="0"/>
                </a:moveTo>
                <a:cubicBezTo>
                  <a:pt x="132630" y="-9377"/>
                  <a:pt x="318303" y="-14718"/>
                  <a:pt x="357697" y="0"/>
                </a:cubicBezTo>
                <a:cubicBezTo>
                  <a:pt x="357663" y="67890"/>
                  <a:pt x="347964" y="249614"/>
                  <a:pt x="357697" y="306291"/>
                </a:cubicBezTo>
                <a:cubicBezTo>
                  <a:pt x="268660" y="323010"/>
                  <a:pt x="72842" y="336674"/>
                  <a:pt x="0" y="306291"/>
                </a:cubicBezTo>
                <a:cubicBezTo>
                  <a:pt x="21697" y="251554"/>
                  <a:pt x="22614" y="137164"/>
                  <a:pt x="0" y="0"/>
                </a:cubicBezTo>
                <a:close/>
              </a:path>
            </a:pathLst>
          </a:custGeom>
          <a:noFill/>
          <a:ln w="571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676DAE-2DFA-A6A5-9899-5CA592E6827D}"/>
              </a:ext>
            </a:extLst>
          </p:cNvPr>
          <p:cNvSpPr/>
          <p:nvPr/>
        </p:nvSpPr>
        <p:spPr>
          <a:xfrm>
            <a:off x="2165660" y="4813271"/>
            <a:ext cx="3724394" cy="225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666BAF-B490-AFD5-8ABB-C167DF3A9971}"/>
              </a:ext>
            </a:extLst>
          </p:cNvPr>
          <p:cNvSpPr/>
          <p:nvPr/>
        </p:nvSpPr>
        <p:spPr>
          <a:xfrm>
            <a:off x="236275" y="6000197"/>
            <a:ext cx="357697" cy="306291"/>
          </a:xfrm>
          <a:custGeom>
            <a:avLst/>
            <a:gdLst>
              <a:gd name="connsiteX0" fmla="*/ 0 w 357697"/>
              <a:gd name="connsiteY0" fmla="*/ 0 h 306291"/>
              <a:gd name="connsiteX1" fmla="*/ 357697 w 357697"/>
              <a:gd name="connsiteY1" fmla="*/ 0 h 306291"/>
              <a:gd name="connsiteX2" fmla="*/ 357697 w 357697"/>
              <a:gd name="connsiteY2" fmla="*/ 306291 h 306291"/>
              <a:gd name="connsiteX3" fmla="*/ 0 w 357697"/>
              <a:gd name="connsiteY3" fmla="*/ 306291 h 306291"/>
              <a:gd name="connsiteX4" fmla="*/ 0 w 357697"/>
              <a:gd name="connsiteY4" fmla="*/ 0 h 306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697" h="306291" extrusionOk="0">
                <a:moveTo>
                  <a:pt x="0" y="0"/>
                </a:moveTo>
                <a:cubicBezTo>
                  <a:pt x="132630" y="-9377"/>
                  <a:pt x="318303" y="-14718"/>
                  <a:pt x="357697" y="0"/>
                </a:cubicBezTo>
                <a:cubicBezTo>
                  <a:pt x="357663" y="67890"/>
                  <a:pt x="347964" y="249614"/>
                  <a:pt x="357697" y="306291"/>
                </a:cubicBezTo>
                <a:cubicBezTo>
                  <a:pt x="268660" y="323010"/>
                  <a:pt x="72842" y="336674"/>
                  <a:pt x="0" y="306291"/>
                </a:cubicBezTo>
                <a:cubicBezTo>
                  <a:pt x="21697" y="251554"/>
                  <a:pt x="22614" y="137164"/>
                  <a:pt x="0" y="0"/>
                </a:cubicBezTo>
                <a:close/>
              </a:path>
            </a:pathLst>
          </a:custGeom>
          <a:noFill/>
          <a:ln w="571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5D980C-11D8-B806-16EB-026DB94324E8}"/>
              </a:ext>
            </a:extLst>
          </p:cNvPr>
          <p:cNvSpPr/>
          <p:nvPr/>
        </p:nvSpPr>
        <p:spPr>
          <a:xfrm>
            <a:off x="1683747" y="6052775"/>
            <a:ext cx="1708130" cy="225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282C08-C5BA-6FCB-F5D6-559BE2868574}"/>
              </a:ext>
            </a:extLst>
          </p:cNvPr>
          <p:cNvSpPr/>
          <p:nvPr/>
        </p:nvSpPr>
        <p:spPr>
          <a:xfrm>
            <a:off x="6050051" y="2848799"/>
            <a:ext cx="357697" cy="306291"/>
          </a:xfrm>
          <a:custGeom>
            <a:avLst/>
            <a:gdLst>
              <a:gd name="connsiteX0" fmla="*/ 0 w 357697"/>
              <a:gd name="connsiteY0" fmla="*/ 0 h 306291"/>
              <a:gd name="connsiteX1" fmla="*/ 357697 w 357697"/>
              <a:gd name="connsiteY1" fmla="*/ 0 h 306291"/>
              <a:gd name="connsiteX2" fmla="*/ 357697 w 357697"/>
              <a:gd name="connsiteY2" fmla="*/ 306291 h 306291"/>
              <a:gd name="connsiteX3" fmla="*/ 0 w 357697"/>
              <a:gd name="connsiteY3" fmla="*/ 306291 h 306291"/>
              <a:gd name="connsiteX4" fmla="*/ 0 w 357697"/>
              <a:gd name="connsiteY4" fmla="*/ 0 h 306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697" h="306291" extrusionOk="0">
                <a:moveTo>
                  <a:pt x="0" y="0"/>
                </a:moveTo>
                <a:cubicBezTo>
                  <a:pt x="132630" y="-9377"/>
                  <a:pt x="318303" y="-14718"/>
                  <a:pt x="357697" y="0"/>
                </a:cubicBezTo>
                <a:cubicBezTo>
                  <a:pt x="357663" y="67890"/>
                  <a:pt x="347964" y="249614"/>
                  <a:pt x="357697" y="306291"/>
                </a:cubicBezTo>
                <a:cubicBezTo>
                  <a:pt x="268660" y="323010"/>
                  <a:pt x="72842" y="336674"/>
                  <a:pt x="0" y="306291"/>
                </a:cubicBezTo>
                <a:cubicBezTo>
                  <a:pt x="21697" y="251554"/>
                  <a:pt x="22614" y="137164"/>
                  <a:pt x="0" y="0"/>
                </a:cubicBezTo>
                <a:close/>
              </a:path>
            </a:pathLst>
          </a:custGeom>
          <a:noFill/>
          <a:ln w="571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FCCEF05-D6EF-7B60-B0F4-BC14F455C907}"/>
              </a:ext>
            </a:extLst>
          </p:cNvPr>
          <p:cNvSpPr/>
          <p:nvPr/>
        </p:nvSpPr>
        <p:spPr>
          <a:xfrm>
            <a:off x="7760350" y="2906083"/>
            <a:ext cx="3436893" cy="225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27CD50B-D1A2-ADDD-87C7-33D15F5BB102}"/>
              </a:ext>
            </a:extLst>
          </p:cNvPr>
          <p:cNvSpPr/>
          <p:nvPr/>
        </p:nvSpPr>
        <p:spPr>
          <a:xfrm>
            <a:off x="6001652" y="3843055"/>
            <a:ext cx="357697" cy="306291"/>
          </a:xfrm>
          <a:custGeom>
            <a:avLst/>
            <a:gdLst>
              <a:gd name="connsiteX0" fmla="*/ 0 w 357697"/>
              <a:gd name="connsiteY0" fmla="*/ 0 h 306291"/>
              <a:gd name="connsiteX1" fmla="*/ 357697 w 357697"/>
              <a:gd name="connsiteY1" fmla="*/ 0 h 306291"/>
              <a:gd name="connsiteX2" fmla="*/ 357697 w 357697"/>
              <a:gd name="connsiteY2" fmla="*/ 306291 h 306291"/>
              <a:gd name="connsiteX3" fmla="*/ 0 w 357697"/>
              <a:gd name="connsiteY3" fmla="*/ 306291 h 306291"/>
              <a:gd name="connsiteX4" fmla="*/ 0 w 357697"/>
              <a:gd name="connsiteY4" fmla="*/ 0 h 306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697" h="306291" extrusionOk="0">
                <a:moveTo>
                  <a:pt x="0" y="0"/>
                </a:moveTo>
                <a:cubicBezTo>
                  <a:pt x="132630" y="-9377"/>
                  <a:pt x="318303" y="-14718"/>
                  <a:pt x="357697" y="0"/>
                </a:cubicBezTo>
                <a:cubicBezTo>
                  <a:pt x="357663" y="67890"/>
                  <a:pt x="347964" y="249614"/>
                  <a:pt x="357697" y="306291"/>
                </a:cubicBezTo>
                <a:cubicBezTo>
                  <a:pt x="268660" y="323010"/>
                  <a:pt x="72842" y="336674"/>
                  <a:pt x="0" y="306291"/>
                </a:cubicBezTo>
                <a:cubicBezTo>
                  <a:pt x="21697" y="251554"/>
                  <a:pt x="22614" y="137164"/>
                  <a:pt x="0" y="0"/>
                </a:cubicBezTo>
                <a:close/>
              </a:path>
            </a:pathLst>
          </a:custGeom>
          <a:noFill/>
          <a:ln w="571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E8D66E-D1EF-55A6-222C-E8BA1C06BB3B}"/>
              </a:ext>
            </a:extLst>
          </p:cNvPr>
          <p:cNvSpPr/>
          <p:nvPr/>
        </p:nvSpPr>
        <p:spPr>
          <a:xfrm>
            <a:off x="7785288" y="4142226"/>
            <a:ext cx="1691221" cy="225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6D9E1E-E15A-8D75-B929-21EA7E7124A1}"/>
              </a:ext>
            </a:extLst>
          </p:cNvPr>
          <p:cNvSpPr/>
          <p:nvPr/>
        </p:nvSpPr>
        <p:spPr>
          <a:xfrm>
            <a:off x="6025578" y="5039264"/>
            <a:ext cx="357697" cy="306291"/>
          </a:xfrm>
          <a:custGeom>
            <a:avLst/>
            <a:gdLst>
              <a:gd name="connsiteX0" fmla="*/ 0 w 357697"/>
              <a:gd name="connsiteY0" fmla="*/ 0 h 306291"/>
              <a:gd name="connsiteX1" fmla="*/ 357697 w 357697"/>
              <a:gd name="connsiteY1" fmla="*/ 0 h 306291"/>
              <a:gd name="connsiteX2" fmla="*/ 357697 w 357697"/>
              <a:gd name="connsiteY2" fmla="*/ 306291 h 306291"/>
              <a:gd name="connsiteX3" fmla="*/ 0 w 357697"/>
              <a:gd name="connsiteY3" fmla="*/ 306291 h 306291"/>
              <a:gd name="connsiteX4" fmla="*/ 0 w 357697"/>
              <a:gd name="connsiteY4" fmla="*/ 0 h 306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697" h="306291" extrusionOk="0">
                <a:moveTo>
                  <a:pt x="0" y="0"/>
                </a:moveTo>
                <a:cubicBezTo>
                  <a:pt x="132630" y="-9377"/>
                  <a:pt x="318303" y="-14718"/>
                  <a:pt x="357697" y="0"/>
                </a:cubicBezTo>
                <a:cubicBezTo>
                  <a:pt x="357663" y="67890"/>
                  <a:pt x="347964" y="249614"/>
                  <a:pt x="357697" y="306291"/>
                </a:cubicBezTo>
                <a:cubicBezTo>
                  <a:pt x="268660" y="323010"/>
                  <a:pt x="72842" y="336674"/>
                  <a:pt x="0" y="306291"/>
                </a:cubicBezTo>
                <a:cubicBezTo>
                  <a:pt x="21697" y="251554"/>
                  <a:pt x="22614" y="137164"/>
                  <a:pt x="0" y="0"/>
                </a:cubicBezTo>
                <a:close/>
              </a:path>
            </a:pathLst>
          </a:custGeom>
          <a:noFill/>
          <a:ln w="571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527267A-EC08-4585-F3F5-97520612C183}"/>
              </a:ext>
            </a:extLst>
          </p:cNvPr>
          <p:cNvSpPr/>
          <p:nvPr/>
        </p:nvSpPr>
        <p:spPr>
          <a:xfrm>
            <a:off x="8245317" y="4587995"/>
            <a:ext cx="3301061" cy="225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4A9A678-EF92-ED04-1C06-6A7F77428B8E}"/>
              </a:ext>
            </a:extLst>
          </p:cNvPr>
          <p:cNvSpPr/>
          <p:nvPr/>
        </p:nvSpPr>
        <p:spPr>
          <a:xfrm>
            <a:off x="6025210" y="5812011"/>
            <a:ext cx="357697" cy="306291"/>
          </a:xfrm>
          <a:custGeom>
            <a:avLst/>
            <a:gdLst>
              <a:gd name="connsiteX0" fmla="*/ 0 w 357697"/>
              <a:gd name="connsiteY0" fmla="*/ 0 h 306291"/>
              <a:gd name="connsiteX1" fmla="*/ 357697 w 357697"/>
              <a:gd name="connsiteY1" fmla="*/ 0 h 306291"/>
              <a:gd name="connsiteX2" fmla="*/ 357697 w 357697"/>
              <a:gd name="connsiteY2" fmla="*/ 306291 h 306291"/>
              <a:gd name="connsiteX3" fmla="*/ 0 w 357697"/>
              <a:gd name="connsiteY3" fmla="*/ 306291 h 306291"/>
              <a:gd name="connsiteX4" fmla="*/ 0 w 357697"/>
              <a:gd name="connsiteY4" fmla="*/ 0 h 306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697" h="306291" extrusionOk="0">
                <a:moveTo>
                  <a:pt x="0" y="0"/>
                </a:moveTo>
                <a:cubicBezTo>
                  <a:pt x="132630" y="-9377"/>
                  <a:pt x="318303" y="-14718"/>
                  <a:pt x="357697" y="0"/>
                </a:cubicBezTo>
                <a:cubicBezTo>
                  <a:pt x="357663" y="67890"/>
                  <a:pt x="347964" y="249614"/>
                  <a:pt x="357697" y="306291"/>
                </a:cubicBezTo>
                <a:cubicBezTo>
                  <a:pt x="268660" y="323010"/>
                  <a:pt x="72842" y="336674"/>
                  <a:pt x="0" y="306291"/>
                </a:cubicBezTo>
                <a:cubicBezTo>
                  <a:pt x="21697" y="251554"/>
                  <a:pt x="22614" y="137164"/>
                  <a:pt x="0" y="0"/>
                </a:cubicBezTo>
                <a:close/>
              </a:path>
            </a:pathLst>
          </a:custGeom>
          <a:noFill/>
          <a:ln w="571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33A9E96-90BC-42E8-7E6E-E9D4CFC51B15}"/>
              </a:ext>
            </a:extLst>
          </p:cNvPr>
          <p:cNvSpPr/>
          <p:nvPr/>
        </p:nvSpPr>
        <p:spPr>
          <a:xfrm>
            <a:off x="9870082" y="5852159"/>
            <a:ext cx="1430493" cy="225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27125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626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0" fill="hold" display="0">
                  <p:stCondLst>
                    <p:cond delay="indefinite"/>
                  </p:stCondLst>
                </p:cTn>
                <p:tgtEl>
                  <p:spTgt spid="71"/>
                </p:tgtEl>
              </p:cMediaNode>
            </p:video>
          </p:childTnLst>
        </p:cTn>
      </p:par>
    </p:tnLst>
    <p:bldLst>
      <p:bldP spid="62" grpId="0" build="p"/>
      <p:bldP spid="65" grpId="0"/>
      <p:bldP spid="66" grpId="0"/>
      <p:bldP spid="76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9F887678-F819-260D-2F15-CFB6260BDECC}"/>
              </a:ext>
            </a:extLst>
          </p:cNvPr>
          <p:cNvSpPr/>
          <p:nvPr/>
        </p:nvSpPr>
        <p:spPr>
          <a:xfrm>
            <a:off x="263951" y="578218"/>
            <a:ext cx="9946849" cy="5755422"/>
          </a:xfrm>
          <a:prstGeom prst="roundRect">
            <a:avLst>
              <a:gd name="adj" fmla="val 2423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59A94CB-F7D9-1EB6-A655-57C7891E4D1F}"/>
              </a:ext>
            </a:extLst>
          </p:cNvPr>
          <p:cNvSpPr txBox="1"/>
          <p:nvPr/>
        </p:nvSpPr>
        <p:spPr>
          <a:xfrm>
            <a:off x="5748472" y="578218"/>
            <a:ext cx="31497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effectLst/>
                <a:latin typeface="Poppins" pitchFamily="2" charset="77"/>
              </a:rPr>
              <a:t>C. PRODUCTION </a:t>
            </a:r>
            <a:r>
              <a:rPr lang="fr-FR" b="1" dirty="0">
                <a:solidFill>
                  <a:srgbClr val="E5007D"/>
                </a:solidFill>
                <a:effectLst/>
                <a:latin typeface="Poppins" pitchFamily="2" charset="77"/>
              </a:rPr>
              <a:t>ORALE</a:t>
            </a:r>
            <a:r>
              <a:rPr lang="fr-FR" b="1" dirty="0">
                <a:effectLst/>
                <a:latin typeface="Poppins" pitchFamily="2" charset="77"/>
              </a:rPr>
              <a:t> :</a:t>
            </a:r>
            <a:endParaRPr lang="fr-FR" dirty="0">
              <a:effectLst/>
              <a:latin typeface="Poppins" pitchFamily="2" charset="77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B9A6964-707E-BD61-2B7F-8D76CF875115}"/>
              </a:ext>
            </a:extLst>
          </p:cNvPr>
          <p:cNvSpPr txBox="1"/>
          <p:nvPr/>
        </p:nvSpPr>
        <p:spPr>
          <a:xfrm>
            <a:off x="5785201" y="972257"/>
            <a:ext cx="25124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effectLst/>
                <a:latin typeface="Verdana" panose="020B0604030504040204" pitchFamily="34" charset="0"/>
              </a:rPr>
              <a:t>Qui est concerné par les icônes suivantes, pourquoi ?</a:t>
            </a: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9AB5B74-B7D2-6107-0F32-55243A43ED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9768" y="911657"/>
            <a:ext cx="1413518" cy="1413518"/>
          </a:xfrm>
          <a:prstGeom prst="rect">
            <a:avLst/>
          </a:prstGeom>
        </p:spPr>
      </p:pic>
      <p:pic>
        <p:nvPicPr>
          <p:cNvPr id="5" name="Image 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E435BA7-242E-492E-AEA1-7FB35515F6D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760" y="731438"/>
            <a:ext cx="1712541" cy="1712541"/>
          </a:xfrm>
          <a:prstGeom prst="rect">
            <a:avLst/>
          </a:prstGeom>
        </p:spPr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5EE9919-F485-7674-7366-6CDAE9386EE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7695" y="691777"/>
            <a:ext cx="1712541" cy="1712541"/>
          </a:xfrm>
          <a:prstGeom prst="rect">
            <a:avLst/>
          </a:prstGeom>
        </p:spPr>
      </p:pic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09BFFA8-91D3-241E-56FC-B25E9697447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6920" y="986398"/>
            <a:ext cx="1238228" cy="1238228"/>
          </a:xfrm>
          <a:prstGeom prst="rect">
            <a:avLst/>
          </a:prstGeom>
        </p:spPr>
      </p:pic>
      <p:pic>
        <p:nvPicPr>
          <p:cNvPr id="8" name="Image 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F356197-E3DD-F102-D1B9-D1FD84A5247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2904" y="1161013"/>
            <a:ext cx="1513492" cy="1513492"/>
          </a:xfrm>
          <a:prstGeom prst="rect">
            <a:avLst/>
          </a:prstGeom>
        </p:spPr>
      </p:pic>
      <p:pic>
        <p:nvPicPr>
          <p:cNvPr id="9" name="Image 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5AC823E-5B26-905C-12BB-5773BFDCCD2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3127" y="932088"/>
            <a:ext cx="1468463" cy="1468463"/>
          </a:xfrm>
          <a:prstGeom prst="rect">
            <a:avLst/>
          </a:prstGeom>
        </p:spPr>
      </p:pic>
      <p:pic>
        <p:nvPicPr>
          <p:cNvPr id="10" name="Image 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F229DFB-7CA2-8190-4945-912D8FF3703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760" y="1068988"/>
            <a:ext cx="1408830" cy="1408830"/>
          </a:xfrm>
          <a:prstGeom prst="rect">
            <a:avLst/>
          </a:prstGeom>
        </p:spPr>
      </p:pic>
      <p:pic>
        <p:nvPicPr>
          <p:cNvPr id="12" name="Image 11" descr="Une image contenant texte, Police, symbole, ligne&#10;&#10;Le contenu généré par l’IA peut être incorrect.">
            <a:extLst>
              <a:ext uri="{FF2B5EF4-FFF2-40B4-BE49-F238E27FC236}">
                <a16:creationId xmlns:a16="http://schemas.microsoft.com/office/drawing/2014/main" id="{4935A28A-7350-213E-F883-EED2F240F9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3057" y="1002003"/>
            <a:ext cx="1328632" cy="132863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9A0CA7B-FDBB-D1F7-02FB-3D4B4D879F95}"/>
              </a:ext>
            </a:extLst>
          </p:cNvPr>
          <p:cNvSpPr txBox="1"/>
          <p:nvPr/>
        </p:nvSpPr>
        <p:spPr>
          <a:xfrm>
            <a:off x="263951" y="614241"/>
            <a:ext cx="5747550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effectLst/>
                <a:latin typeface="Verdana" panose="020B0604030504040204" pitchFamily="34" charset="0"/>
              </a:rPr>
              <a:t>1. Pâques est une fête :</a:t>
            </a:r>
          </a:p>
          <a:p>
            <a:r>
              <a:rPr lang="fr-FR" sz="1600" dirty="0">
                <a:effectLst/>
                <a:latin typeface="Verdana" panose="020B0604030504040204" pitchFamily="34" charset="0"/>
              </a:rPr>
              <a:t>a. Religieuse </a:t>
            </a:r>
            <a:r>
              <a:rPr lang="fr-FR" sz="1400" b="1" dirty="0">
                <a:solidFill>
                  <a:srgbClr val="0070C0"/>
                </a:solidFill>
                <a:effectLst/>
                <a:latin typeface="Verdana" panose="020B0604030504040204" pitchFamily="34" charset="0"/>
              </a:rPr>
              <a:t>(</a:t>
            </a:r>
            <a:r>
              <a:rPr lang="fr-FR" sz="1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chrétienne)</a:t>
            </a:r>
            <a:endParaRPr lang="fr-FR" sz="1400" b="1" dirty="0">
              <a:solidFill>
                <a:srgbClr val="0070C0"/>
              </a:solidFill>
              <a:effectLst/>
              <a:latin typeface="Verdana" panose="020B0604030504040204" pitchFamily="34" charset="0"/>
            </a:endParaRPr>
          </a:p>
          <a:p>
            <a:r>
              <a:rPr lang="fr-FR" sz="1600" dirty="0">
                <a:effectLst/>
                <a:latin typeface="Verdana" panose="020B0604030504040204" pitchFamily="34" charset="0"/>
              </a:rPr>
              <a:t>b. Nationale</a:t>
            </a:r>
          </a:p>
          <a:p>
            <a:endParaRPr lang="fr-FR" sz="1600" dirty="0">
              <a:effectLst/>
              <a:latin typeface="Verdana" panose="020B0604030504040204" pitchFamily="34" charset="0"/>
            </a:endParaRPr>
          </a:p>
          <a:p>
            <a:r>
              <a:rPr lang="fr-FR" sz="1600" dirty="0">
                <a:effectLst/>
                <a:latin typeface="Verdana" panose="020B0604030504040204" pitchFamily="34" charset="0"/>
              </a:rPr>
              <a:t>2.  Les œufs sont cachés :</a:t>
            </a:r>
          </a:p>
          <a:p>
            <a:r>
              <a:rPr lang="fr-FR" sz="1600" dirty="0">
                <a:effectLst/>
                <a:latin typeface="Verdana" panose="020B0604030504040204" pitchFamily="34" charset="0"/>
              </a:rPr>
              <a:t>a. Le jour de Pâques</a:t>
            </a:r>
          </a:p>
          <a:p>
            <a:r>
              <a:rPr lang="fr-FR" sz="1600" dirty="0">
                <a:effectLst/>
                <a:latin typeface="Verdana" panose="020B0604030504040204" pitchFamily="34" charset="0"/>
              </a:rPr>
              <a:t>b. Un jour avant Pâques </a:t>
            </a:r>
            <a:r>
              <a:rPr lang="fr-FR" sz="1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(La veille)</a:t>
            </a:r>
          </a:p>
          <a:p>
            <a:endParaRPr lang="fr-FR" sz="1600" dirty="0">
              <a:effectLst/>
              <a:latin typeface="Verdana" panose="020B0604030504040204" pitchFamily="34" charset="0"/>
            </a:endParaRPr>
          </a:p>
          <a:p>
            <a:r>
              <a:rPr lang="fr-FR" sz="1600" dirty="0">
                <a:effectLst/>
                <a:latin typeface="Verdana" panose="020B0604030504040204" pitchFamily="34" charset="0"/>
              </a:rPr>
              <a:t>3. Qui cherche les œufs en France ?</a:t>
            </a:r>
          </a:p>
          <a:p>
            <a:r>
              <a:rPr lang="fr-FR" sz="1600" dirty="0">
                <a:effectLst/>
                <a:latin typeface="Verdana" panose="020B0604030504040204" pitchFamily="34" charset="0"/>
              </a:rPr>
              <a:t>a. Les enfants </a:t>
            </a:r>
            <a:r>
              <a:rPr lang="fr-FR" sz="1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(Œufs en chocolat dans le jardin)</a:t>
            </a:r>
            <a:endParaRPr lang="fr-FR" sz="1400" dirty="0">
              <a:effectLst/>
              <a:latin typeface="Verdana" panose="020B0604030504040204" pitchFamily="34" charset="0"/>
            </a:endParaRPr>
          </a:p>
          <a:p>
            <a:r>
              <a:rPr lang="fr-FR" sz="1600" dirty="0">
                <a:effectLst/>
                <a:latin typeface="Verdana" panose="020B0604030504040204" pitchFamily="34" charset="0"/>
              </a:rPr>
              <a:t>b. Les parents</a:t>
            </a:r>
          </a:p>
          <a:p>
            <a:endParaRPr lang="fr-FR" sz="1600" dirty="0">
              <a:effectLst/>
              <a:latin typeface="Verdana" panose="020B0604030504040204" pitchFamily="34" charset="0"/>
            </a:endParaRPr>
          </a:p>
          <a:p>
            <a:r>
              <a:rPr lang="fr-FR" sz="1600" dirty="0">
                <a:effectLst/>
                <a:latin typeface="Verdana" panose="020B0604030504040204" pitchFamily="34" charset="0"/>
              </a:rPr>
              <a:t>4. Qui fabrique un nid ?</a:t>
            </a:r>
          </a:p>
          <a:p>
            <a:r>
              <a:rPr lang="fr-FR" sz="1600" dirty="0">
                <a:effectLst/>
                <a:latin typeface="Verdana" panose="020B0604030504040204" pitchFamily="34" charset="0"/>
              </a:rPr>
              <a:t>a. Les Italiens </a:t>
            </a:r>
          </a:p>
          <a:p>
            <a:r>
              <a:rPr lang="fr-FR" sz="1600" dirty="0">
                <a:effectLst/>
                <a:latin typeface="Verdana" panose="020B0604030504040204" pitchFamily="34" charset="0"/>
              </a:rPr>
              <a:t>b. Les Allemands et Allemandes </a:t>
            </a:r>
            <a:br>
              <a:rPr lang="fr-FR" sz="1600" dirty="0">
                <a:effectLst/>
                <a:latin typeface="Verdana" panose="020B0604030504040204" pitchFamily="34" charset="0"/>
              </a:rPr>
            </a:br>
            <a:endParaRPr lang="fr-FR" sz="1600" dirty="0">
              <a:effectLst/>
              <a:latin typeface="Verdana" panose="020B0604030504040204" pitchFamily="34" charset="0"/>
            </a:endParaRPr>
          </a:p>
          <a:p>
            <a:r>
              <a:rPr lang="fr-FR" sz="1600" dirty="0">
                <a:effectLst/>
                <a:latin typeface="Verdana" panose="020B0604030504040204" pitchFamily="34" charset="0"/>
              </a:rPr>
              <a:t>5. Qui offre des cadeaux ?</a:t>
            </a:r>
          </a:p>
          <a:p>
            <a:r>
              <a:rPr lang="fr-FR" sz="1600" dirty="0">
                <a:effectLst/>
                <a:latin typeface="Verdana" panose="020B0604030504040204" pitchFamily="34" charset="0"/>
              </a:rPr>
              <a:t>a. Les Allemands </a:t>
            </a:r>
            <a:r>
              <a:rPr lang="fr-FR" sz="1400" b="1" kern="1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(dans un emballage en forme d’œuf)</a:t>
            </a:r>
            <a:endParaRPr lang="fr-FR" sz="1400" dirty="0">
              <a:effectLst/>
              <a:latin typeface="Verdana" panose="020B0604030504040204" pitchFamily="34" charset="0"/>
            </a:endParaRPr>
          </a:p>
          <a:p>
            <a:r>
              <a:rPr lang="fr-FR" sz="1600" dirty="0">
                <a:effectLst/>
                <a:latin typeface="Verdana" panose="020B0604030504040204" pitchFamily="34" charset="0"/>
              </a:rPr>
              <a:t>b. Les Anglais et les Hollandais</a:t>
            </a:r>
          </a:p>
          <a:p>
            <a:endParaRPr lang="fr-FR" sz="1600" dirty="0">
              <a:effectLst/>
              <a:latin typeface="Verdana" panose="020B0604030504040204" pitchFamily="34" charset="0"/>
            </a:endParaRPr>
          </a:p>
          <a:p>
            <a:r>
              <a:rPr lang="fr-FR" sz="1600" dirty="0">
                <a:effectLst/>
                <a:latin typeface="Verdana" panose="020B0604030504040204" pitchFamily="34" charset="0"/>
              </a:rPr>
              <a:t>6. Qui gaspille de la nourriture ?</a:t>
            </a:r>
          </a:p>
          <a:p>
            <a:r>
              <a:rPr lang="fr-FR" sz="1600" dirty="0">
                <a:effectLst/>
                <a:latin typeface="Verdana" panose="020B0604030504040204" pitchFamily="34" charset="0"/>
              </a:rPr>
              <a:t>a. Les Pays d’Europe du Nord</a:t>
            </a:r>
          </a:p>
          <a:p>
            <a:r>
              <a:rPr lang="fr-FR" sz="1600" dirty="0">
                <a:effectLst/>
                <a:latin typeface="Verdana" panose="020B0604030504040204" pitchFamily="34" charset="0"/>
              </a:rPr>
              <a:t>b. Les Grecs </a:t>
            </a:r>
            <a:r>
              <a:rPr lang="fr-FR" sz="1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(bataille d’œuf)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8E5C024-B478-DBB6-842B-A7DC785D2013}"/>
              </a:ext>
            </a:extLst>
          </p:cNvPr>
          <p:cNvSpPr txBox="1"/>
          <p:nvPr/>
        </p:nvSpPr>
        <p:spPr>
          <a:xfrm>
            <a:off x="6050051" y="2584011"/>
            <a:ext cx="584319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effectLst/>
                <a:latin typeface="Verdana" panose="020B0604030504040204" pitchFamily="34" charset="0"/>
              </a:rPr>
              <a:t>7. Qui fait un concours de danse ?</a:t>
            </a:r>
          </a:p>
          <a:p>
            <a:r>
              <a:rPr lang="fr-FR" sz="1600" dirty="0">
                <a:effectLst/>
                <a:latin typeface="Verdana" panose="020B0604030504040204" pitchFamily="34" charset="0"/>
              </a:rPr>
              <a:t>a. Les Irlandais </a:t>
            </a:r>
            <a:r>
              <a:rPr lang="fr-FR" sz="1400" b="1" kern="1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(dansent pour gagner un gâteau)</a:t>
            </a:r>
            <a:endParaRPr lang="fr-FR" sz="1400" dirty="0">
              <a:effectLst/>
              <a:latin typeface="Verdana" panose="020B0604030504040204" pitchFamily="34" charset="0"/>
            </a:endParaRPr>
          </a:p>
          <a:p>
            <a:r>
              <a:rPr lang="fr-FR" sz="1600" dirty="0">
                <a:effectLst/>
                <a:latin typeface="Verdana" panose="020B0604030504040204" pitchFamily="34" charset="0"/>
              </a:rPr>
              <a:t>b. Les Grecs </a:t>
            </a:r>
          </a:p>
          <a:p>
            <a:endParaRPr lang="fr-FR" sz="1600" dirty="0">
              <a:effectLst/>
              <a:latin typeface="Verdana" panose="020B0604030504040204" pitchFamily="34" charset="0"/>
            </a:endParaRPr>
          </a:p>
          <a:p>
            <a:r>
              <a:rPr lang="fr-FR" sz="1600" dirty="0">
                <a:effectLst/>
                <a:latin typeface="Verdana" panose="020B0604030504040204" pitchFamily="34" charset="0"/>
              </a:rPr>
              <a:t>8. Qui reçoit une miche de pain ?</a:t>
            </a:r>
          </a:p>
          <a:p>
            <a:r>
              <a:rPr lang="fr-FR" sz="1600" dirty="0">
                <a:effectLst/>
                <a:latin typeface="Verdana" panose="020B0604030504040204" pitchFamily="34" charset="0"/>
              </a:rPr>
              <a:t>a. Les Turcs </a:t>
            </a:r>
          </a:p>
          <a:p>
            <a:r>
              <a:rPr lang="fr-FR" sz="1600" dirty="0">
                <a:effectLst/>
                <a:latin typeface="Verdana" panose="020B0604030504040204" pitchFamily="34" charset="0"/>
              </a:rPr>
              <a:t>b. Les Bulgares </a:t>
            </a:r>
            <a:r>
              <a:rPr lang="fr-FR" sz="1400" b="1" kern="1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(ils l’envoient)</a:t>
            </a:r>
            <a:br>
              <a:rPr lang="fr-FR" sz="1600" dirty="0">
                <a:effectLst/>
                <a:latin typeface="Verdana" panose="020B0604030504040204" pitchFamily="34" charset="0"/>
              </a:rPr>
            </a:br>
            <a:endParaRPr lang="fr-FR" sz="1600" dirty="0">
              <a:effectLst/>
              <a:latin typeface="Verdana" panose="020B0604030504040204" pitchFamily="34" charset="0"/>
            </a:endParaRPr>
          </a:p>
          <a:p>
            <a:r>
              <a:rPr lang="fr-FR" sz="1600" dirty="0">
                <a:effectLst/>
                <a:latin typeface="Verdana" panose="020B0604030504040204" pitchFamily="34" charset="0"/>
              </a:rPr>
              <a:t>9.  Les Australiens : </a:t>
            </a:r>
            <a:r>
              <a:rPr lang="fr-FR" sz="1400" b="1" kern="1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(tous les magasins sont fermés)</a:t>
            </a:r>
            <a:endParaRPr lang="fr-FR" sz="1400" dirty="0">
              <a:effectLst/>
              <a:latin typeface="Verdana" panose="020B0604030504040204" pitchFamily="34" charset="0"/>
            </a:endParaRPr>
          </a:p>
          <a:p>
            <a:r>
              <a:rPr lang="fr-FR" sz="1600" dirty="0">
                <a:effectLst/>
                <a:latin typeface="Verdana" panose="020B0604030504040204" pitchFamily="34" charset="0"/>
              </a:rPr>
              <a:t>a. Travaillent le vendredi saint dans certains magasins</a:t>
            </a:r>
          </a:p>
          <a:p>
            <a:r>
              <a:rPr lang="fr-FR" sz="1600" dirty="0">
                <a:effectLst/>
                <a:latin typeface="Verdana" panose="020B0604030504040204" pitchFamily="34" charset="0"/>
              </a:rPr>
              <a:t>b. Font comme les Français </a:t>
            </a:r>
          </a:p>
          <a:p>
            <a:endParaRPr lang="fr-FR" sz="1600" dirty="0">
              <a:effectLst/>
              <a:latin typeface="Verdana" panose="020B0604030504040204" pitchFamily="34" charset="0"/>
            </a:endParaRPr>
          </a:p>
          <a:p>
            <a:r>
              <a:rPr lang="fr-FR" sz="1600" dirty="0">
                <a:effectLst/>
                <a:latin typeface="Verdana" panose="020B0604030504040204" pitchFamily="34" charset="0"/>
              </a:rPr>
              <a:t>10. Au Mexique</a:t>
            </a:r>
            <a:r>
              <a:rPr lang="fr-FR" sz="1600" dirty="0">
                <a:latin typeface="Verdana" panose="020B0604030504040204" pitchFamily="34" charset="0"/>
              </a:rPr>
              <a:t> </a:t>
            </a:r>
            <a:r>
              <a:rPr lang="fr-FR" sz="1600" dirty="0">
                <a:effectLst/>
                <a:latin typeface="Verdana" panose="020B0604030504040204" pitchFamily="34" charset="0"/>
              </a:rPr>
              <a:t>:</a:t>
            </a:r>
          </a:p>
          <a:p>
            <a:r>
              <a:rPr lang="fr-FR" sz="1600" dirty="0">
                <a:effectLst/>
                <a:latin typeface="Verdana" panose="020B0604030504040204" pitchFamily="34" charset="0"/>
              </a:rPr>
              <a:t>a. On brûle Judas le jour de Pâques </a:t>
            </a:r>
            <a:r>
              <a:rPr lang="fr-FR" sz="1400" b="1" kern="1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(La veille)</a:t>
            </a:r>
            <a:endParaRPr lang="fr-FR" sz="1400" dirty="0">
              <a:effectLst/>
              <a:latin typeface="Verdana" panose="020B0604030504040204" pitchFamily="34" charset="0"/>
            </a:endParaRPr>
          </a:p>
          <a:p>
            <a:r>
              <a:rPr lang="fr-FR" sz="1600" dirty="0">
                <a:effectLst/>
                <a:latin typeface="Verdana" panose="020B0604030504040204" pitchFamily="34" charset="0"/>
              </a:rPr>
              <a:t>b. Les enfants font une </a:t>
            </a:r>
            <a:r>
              <a:rPr lang="fr-FR" sz="1600" dirty="0" err="1">
                <a:effectLst/>
                <a:latin typeface="Verdana" panose="020B0604030504040204" pitchFamily="34" charset="0"/>
              </a:rPr>
              <a:t>piñata</a:t>
            </a:r>
            <a:endParaRPr lang="fr-FR" sz="1600" dirty="0">
              <a:effectLst/>
              <a:latin typeface="Verdana" panose="020B060403050404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BD43C22-2B0C-C5F5-32A8-AF0367D26EE9}"/>
              </a:ext>
            </a:extLst>
          </p:cNvPr>
          <p:cNvSpPr txBox="1"/>
          <p:nvPr/>
        </p:nvSpPr>
        <p:spPr>
          <a:xfrm>
            <a:off x="2806610" y="3501501"/>
            <a:ext cx="2227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(que le lapin blanc doit remplir)</a:t>
            </a:r>
            <a:endParaRPr lang="fr-FR" sz="14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288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2BA37C62-DBC5-F958-E53E-5B2426BE4AD8}"/>
              </a:ext>
            </a:extLst>
          </p:cNvPr>
          <p:cNvSpPr txBox="1"/>
          <p:nvPr/>
        </p:nvSpPr>
        <p:spPr>
          <a:xfrm>
            <a:off x="2588623" y="3072339"/>
            <a:ext cx="65706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effectLst/>
                <a:latin typeface="Poppins" pitchFamily="2" charset="77"/>
              </a:rPr>
              <a:t>Les adjectifs de nationalité</a:t>
            </a:r>
            <a:endParaRPr lang="fr-FR" dirty="0">
              <a:effectLst/>
              <a:latin typeface="Poppins" pitchFamily="2" charset="77"/>
            </a:endParaRPr>
          </a:p>
        </p:txBody>
      </p:sp>
      <p:pic>
        <p:nvPicPr>
          <p:cNvPr id="6" name="Image 5" descr="Une image contenant Visage humain, personne, habits, rose&#10;&#10;Le contenu généré par l’IA peut être incorrect.">
            <a:extLst>
              <a:ext uri="{FF2B5EF4-FFF2-40B4-BE49-F238E27FC236}">
                <a16:creationId xmlns:a16="http://schemas.microsoft.com/office/drawing/2014/main" id="{64CA5ACF-4003-30EF-495E-9F70A155BC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F3E028A-D169-8BD6-6BC0-DE5176037FC3}"/>
              </a:ext>
            </a:extLst>
          </p:cNvPr>
          <p:cNvSpPr txBox="1"/>
          <p:nvPr/>
        </p:nvSpPr>
        <p:spPr>
          <a:xfrm>
            <a:off x="6669970" y="2595285"/>
            <a:ext cx="46922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effectLst/>
                <a:latin typeface="Poppins" pitchFamily="2" charset="77"/>
              </a:rPr>
              <a:t>LES ADJECTIFS DE NATIONALITÉ</a:t>
            </a:r>
            <a:endParaRPr lang="fr-FR" sz="4000" dirty="0">
              <a:solidFill>
                <a:schemeClr val="bg1"/>
              </a:solidFill>
              <a:effectLst/>
              <a:latin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32207105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6121AD41-45B9-80E6-E17F-857FDFCA1CF2}"/>
              </a:ext>
            </a:extLst>
          </p:cNvPr>
          <p:cNvSpPr/>
          <p:nvPr/>
        </p:nvSpPr>
        <p:spPr>
          <a:xfrm>
            <a:off x="263951" y="578218"/>
            <a:ext cx="6892753" cy="5755422"/>
          </a:xfrm>
          <a:prstGeom prst="roundRect">
            <a:avLst>
              <a:gd name="adj" fmla="val 2423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Espace réservé pour une image  25" descr="Une image contenant personne, Visage humain, doigt, ongle&#10;&#10;Le contenu généré par l’IA peut être incorrect.">
            <a:extLst>
              <a:ext uri="{FF2B5EF4-FFF2-40B4-BE49-F238E27FC236}">
                <a16:creationId xmlns:a16="http://schemas.microsoft.com/office/drawing/2014/main" id="{0D6997B9-6D31-E97B-BDB2-842720D28CB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0" name="Espace réservé pour une image  29" descr="Une image contenant balle&#10;&#10;Le contenu généré par l’IA peut être incorrect.">
            <a:extLst>
              <a:ext uri="{FF2B5EF4-FFF2-40B4-BE49-F238E27FC236}">
                <a16:creationId xmlns:a16="http://schemas.microsoft.com/office/drawing/2014/main" id="{996D0290-8531-6881-FA8E-4C990D26DBE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8" name="Espace réservé pour une image  27" descr="Une image contenant œuf, Pâques, œuf de Pâques, personne&#10;&#10;Le contenu généré par l’IA peut être incorrect.">
            <a:extLst>
              <a:ext uri="{FF2B5EF4-FFF2-40B4-BE49-F238E27FC236}">
                <a16:creationId xmlns:a16="http://schemas.microsoft.com/office/drawing/2014/main" id="{3C89AE0F-C31D-18F4-C2CF-EF57C8E30F9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58B9FBA5-8828-EA48-83A7-2D235D73FE99}"/>
              </a:ext>
            </a:extLst>
          </p:cNvPr>
          <p:cNvSpPr txBox="1"/>
          <p:nvPr/>
        </p:nvSpPr>
        <p:spPr>
          <a:xfrm>
            <a:off x="398039" y="1143000"/>
            <a:ext cx="6570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1" dirty="0">
                <a:effectLst/>
                <a:latin typeface="Verdana" panose="020B0604030504040204" pitchFamily="34" charset="0"/>
              </a:rPr>
              <a:t>Regardez ces phrases, l’adjectif de nationalité est-il au féminin ou au masculin ?</a:t>
            </a:r>
            <a:endParaRPr lang="fr-FR" dirty="0">
              <a:effectLst/>
              <a:latin typeface="Verdana" panose="020B060403050404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4853407-D107-A23A-1680-79688BA77885}"/>
              </a:ext>
            </a:extLst>
          </p:cNvPr>
          <p:cNvSpPr txBox="1"/>
          <p:nvPr/>
        </p:nvSpPr>
        <p:spPr>
          <a:xfrm>
            <a:off x="398039" y="1830630"/>
            <a:ext cx="6570616" cy="2529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fr-FR" dirty="0">
                <a:effectLst/>
                <a:latin typeface="Verdana" panose="020B0604030504040204" pitchFamily="34" charset="0"/>
              </a:rPr>
              <a:t>1. Angela est </a:t>
            </a:r>
            <a:r>
              <a:rPr lang="fr-FR" b="1" u="sng" dirty="0">
                <a:effectLst/>
                <a:latin typeface="Verdana" panose="020B0604030504040204" pitchFamily="34" charset="0"/>
              </a:rPr>
              <a:t>allemande</a:t>
            </a:r>
            <a:r>
              <a:rPr lang="fr-FR" dirty="0">
                <a:effectLst/>
                <a:latin typeface="Verdana" panose="020B0604030504040204" pitchFamily="34" charset="0"/>
              </a:rPr>
              <a:t>, elle fabrique un nid. </a:t>
            </a:r>
          </a:p>
          <a:p>
            <a:pPr>
              <a:lnSpc>
                <a:spcPct val="150000"/>
              </a:lnSpc>
              <a:buNone/>
            </a:pPr>
            <a:r>
              <a:rPr lang="fr-FR" dirty="0">
                <a:effectLst/>
                <a:latin typeface="Verdana" panose="020B0604030504040204" pitchFamily="34" charset="0"/>
              </a:rPr>
              <a:t>2. Angelo est </a:t>
            </a:r>
            <a:r>
              <a:rPr lang="fr-FR" u="sng" dirty="0">
                <a:effectLst/>
                <a:latin typeface="Verdana" panose="020B0604030504040204" pitchFamily="34" charset="0"/>
              </a:rPr>
              <a:t>mexicain</a:t>
            </a:r>
            <a:r>
              <a:rPr lang="fr-FR" dirty="0">
                <a:effectLst/>
                <a:latin typeface="Verdana" panose="020B0604030504040204" pitchFamily="34" charset="0"/>
              </a:rPr>
              <a:t>, il fait une </a:t>
            </a:r>
            <a:r>
              <a:rPr lang="fr-FR" dirty="0" err="1">
                <a:effectLst/>
                <a:latin typeface="Verdana" panose="020B0604030504040204" pitchFamily="34" charset="0"/>
              </a:rPr>
              <a:t>piñata</a:t>
            </a:r>
            <a:r>
              <a:rPr lang="fr-FR" dirty="0">
                <a:effectLst/>
                <a:latin typeface="Verdana" panose="020B0604030504040204" pitchFamily="34" charset="0"/>
              </a:rPr>
              <a:t>. </a:t>
            </a:r>
          </a:p>
          <a:p>
            <a:pPr>
              <a:lnSpc>
                <a:spcPct val="150000"/>
              </a:lnSpc>
              <a:buNone/>
            </a:pPr>
            <a:r>
              <a:rPr lang="fr-FR" dirty="0">
                <a:effectLst/>
                <a:latin typeface="Verdana" panose="020B0604030504040204" pitchFamily="34" charset="0"/>
              </a:rPr>
              <a:t>3. Anna est </a:t>
            </a:r>
            <a:r>
              <a:rPr lang="fr-FR" u="sng" dirty="0">
                <a:effectLst/>
                <a:latin typeface="Verdana" panose="020B0604030504040204" pitchFamily="34" charset="0"/>
              </a:rPr>
              <a:t>bulgare</a:t>
            </a:r>
            <a:r>
              <a:rPr lang="fr-FR" dirty="0">
                <a:effectLst/>
                <a:latin typeface="Verdana" panose="020B0604030504040204" pitchFamily="34" charset="0"/>
              </a:rPr>
              <a:t>, elle offre des miches aux Turcs. </a:t>
            </a:r>
          </a:p>
          <a:p>
            <a:pPr>
              <a:lnSpc>
                <a:spcPct val="150000"/>
              </a:lnSpc>
              <a:buNone/>
            </a:pPr>
            <a:r>
              <a:rPr lang="fr-FR" dirty="0">
                <a:effectLst/>
                <a:latin typeface="Verdana" panose="020B0604030504040204" pitchFamily="34" charset="0"/>
              </a:rPr>
              <a:t>4. Mathilda est </a:t>
            </a:r>
            <a:r>
              <a:rPr lang="fr-FR" u="sng" dirty="0">
                <a:effectLst/>
                <a:latin typeface="Verdana" panose="020B0604030504040204" pitchFamily="34" charset="0"/>
              </a:rPr>
              <a:t>turque</a:t>
            </a:r>
            <a:r>
              <a:rPr lang="fr-FR" dirty="0">
                <a:effectLst/>
                <a:latin typeface="Verdana" panose="020B0604030504040204" pitchFamily="34" charset="0"/>
              </a:rPr>
              <a:t>, elle mange des miches. </a:t>
            </a:r>
          </a:p>
          <a:p>
            <a:pPr>
              <a:lnSpc>
                <a:spcPct val="150000"/>
              </a:lnSpc>
              <a:buNone/>
            </a:pPr>
            <a:r>
              <a:rPr lang="fr-FR" dirty="0">
                <a:effectLst/>
                <a:latin typeface="Verdana" panose="020B0604030504040204" pitchFamily="34" charset="0"/>
              </a:rPr>
              <a:t>5. </a:t>
            </a:r>
            <a:r>
              <a:rPr lang="fr-FR" dirty="0" err="1">
                <a:effectLst/>
                <a:latin typeface="Verdana" panose="020B0604030504040204" pitchFamily="34" charset="0"/>
              </a:rPr>
              <a:t>Mattia</a:t>
            </a:r>
            <a:r>
              <a:rPr lang="fr-FR" dirty="0">
                <a:effectLst/>
                <a:latin typeface="Verdana" panose="020B0604030504040204" pitchFamily="34" charset="0"/>
              </a:rPr>
              <a:t> est </a:t>
            </a:r>
            <a:r>
              <a:rPr lang="fr-FR" u="sng" dirty="0">
                <a:effectLst/>
                <a:latin typeface="Verdana" panose="020B0604030504040204" pitchFamily="34" charset="0"/>
              </a:rPr>
              <a:t>italien</a:t>
            </a:r>
            <a:r>
              <a:rPr lang="fr-FR" dirty="0">
                <a:effectLst/>
                <a:latin typeface="Verdana" panose="020B0604030504040204" pitchFamily="34" charset="0"/>
              </a:rPr>
              <a:t>, il ne fabrique pas de nid. </a:t>
            </a:r>
          </a:p>
          <a:p>
            <a:pPr>
              <a:lnSpc>
                <a:spcPct val="150000"/>
              </a:lnSpc>
            </a:pPr>
            <a:r>
              <a:rPr lang="fr-FR" dirty="0">
                <a:effectLst/>
                <a:latin typeface="Verdana" panose="020B0604030504040204" pitchFamily="34" charset="0"/>
              </a:rPr>
              <a:t>6. Connor est </a:t>
            </a:r>
            <a:r>
              <a:rPr lang="fr-FR" u="sng" dirty="0">
                <a:effectLst/>
                <a:latin typeface="Verdana" panose="020B0604030504040204" pitchFamily="34" charset="0"/>
              </a:rPr>
              <a:t>irlandais</a:t>
            </a:r>
            <a:r>
              <a:rPr lang="fr-FR" dirty="0">
                <a:effectLst/>
                <a:latin typeface="Verdana" panose="020B0604030504040204" pitchFamily="34" charset="0"/>
              </a:rPr>
              <a:t>, il danse beaucoup.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6F17CED-F030-3DB1-5FFB-260DCE8BC2AE}"/>
              </a:ext>
            </a:extLst>
          </p:cNvPr>
          <p:cNvSpPr txBox="1"/>
          <p:nvPr/>
        </p:nvSpPr>
        <p:spPr>
          <a:xfrm>
            <a:off x="398039" y="773668"/>
            <a:ext cx="65706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B0F0"/>
                </a:solidFill>
                <a:effectLst/>
                <a:latin typeface="Poppins" pitchFamily="2" charset="77"/>
              </a:rPr>
              <a:t>A. MISE EN ROUTE :</a:t>
            </a:r>
            <a:endParaRPr lang="fr-FR" dirty="0">
              <a:solidFill>
                <a:srgbClr val="00B0F0"/>
              </a:solidFill>
              <a:effectLst/>
              <a:latin typeface="Poppins" pitchFamily="2" charset="77"/>
            </a:endParaRPr>
          </a:p>
        </p:txBody>
      </p:sp>
      <p:graphicFrame>
        <p:nvGraphicFramePr>
          <p:cNvPr id="24" name="Tableau 23">
            <a:extLst>
              <a:ext uri="{FF2B5EF4-FFF2-40B4-BE49-F238E27FC236}">
                <a16:creationId xmlns:a16="http://schemas.microsoft.com/office/drawing/2014/main" id="{580EF329-3232-D448-2900-B9D2CF74A2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9997041"/>
              </p:ext>
            </p:extLst>
          </p:nvPr>
        </p:nvGraphicFramePr>
        <p:xfrm>
          <a:off x="550101" y="4478188"/>
          <a:ext cx="5490300" cy="1402080"/>
        </p:xfrm>
        <a:graphic>
          <a:graphicData uri="http://schemas.openxmlformats.org/drawingml/2006/table">
            <a:tbl>
              <a:tblPr/>
              <a:tblGrid>
                <a:gridCol w="2745150">
                  <a:extLst>
                    <a:ext uri="{9D8B030D-6E8A-4147-A177-3AD203B41FA5}">
                      <a16:colId xmlns:a16="http://schemas.microsoft.com/office/drawing/2014/main" val="3166120038"/>
                    </a:ext>
                  </a:extLst>
                </a:gridCol>
                <a:gridCol w="2745150">
                  <a:extLst>
                    <a:ext uri="{9D8B030D-6E8A-4147-A177-3AD203B41FA5}">
                      <a16:colId xmlns:a16="http://schemas.microsoft.com/office/drawing/2014/main" val="28570342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fr-FR" b="1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Masculin</a:t>
                      </a:r>
                      <a:endParaRPr lang="fr-FR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fr-FR" b="1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Féminin</a:t>
                      </a:r>
                      <a:endParaRPr lang="fr-FR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36267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fr-FR" dirty="0">
                          <a:solidFill>
                            <a:srgbClr val="C00000"/>
                          </a:solidFill>
                          <a:effectLst/>
                          <a:latin typeface="Verdana" panose="020B0604030504040204" pitchFamily="34" charset="0"/>
                        </a:rPr>
                        <a:t>Mexicain</a:t>
                      </a: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fr-FR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Allemande</a:t>
                      </a: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362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fr-FR" dirty="0">
                          <a:solidFill>
                            <a:srgbClr val="C00000"/>
                          </a:solidFill>
                          <a:effectLst/>
                          <a:latin typeface="Verdana" panose="020B0604030504040204" pitchFamily="34" charset="0"/>
                        </a:rPr>
                        <a:t>Italien</a:t>
                      </a: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fr-FR" dirty="0">
                          <a:solidFill>
                            <a:srgbClr val="C00000"/>
                          </a:solidFill>
                          <a:effectLst/>
                          <a:latin typeface="Verdana" panose="020B0604030504040204" pitchFamily="34" charset="0"/>
                        </a:rPr>
                        <a:t>Bulgare</a:t>
                      </a: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2093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fr-FR" dirty="0">
                          <a:solidFill>
                            <a:srgbClr val="C00000"/>
                          </a:solidFill>
                          <a:effectLst/>
                          <a:latin typeface="Verdana" panose="020B0604030504040204" pitchFamily="34" charset="0"/>
                        </a:rPr>
                        <a:t>Irlandais</a:t>
                      </a: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fr-FR" dirty="0">
                          <a:solidFill>
                            <a:srgbClr val="C00000"/>
                          </a:solidFill>
                          <a:effectLst/>
                          <a:latin typeface="Verdana" panose="020B0604030504040204" pitchFamily="34" charset="0"/>
                        </a:rPr>
                        <a:t>Turque</a:t>
                      </a: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4849164"/>
                  </a:ext>
                </a:extLst>
              </a:tr>
            </a:tbl>
          </a:graphicData>
        </a:graphic>
      </p:graphicFrame>
      <p:sp>
        <p:nvSpPr>
          <p:cNvPr id="32" name="ZoneTexte 31">
            <a:extLst>
              <a:ext uri="{FF2B5EF4-FFF2-40B4-BE49-F238E27FC236}">
                <a16:creationId xmlns:a16="http://schemas.microsoft.com/office/drawing/2014/main" id="{96F49EF7-9412-D50E-6C87-9108F5DF0431}"/>
              </a:ext>
            </a:extLst>
          </p:cNvPr>
          <p:cNvSpPr txBox="1"/>
          <p:nvPr/>
        </p:nvSpPr>
        <p:spPr>
          <a:xfrm>
            <a:off x="550101" y="6018172"/>
            <a:ext cx="2864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CORRECTION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3D9D5B2-4528-E7EB-9342-81F092A8749A}"/>
              </a:ext>
            </a:extLst>
          </p:cNvPr>
          <p:cNvSpPr/>
          <p:nvPr/>
        </p:nvSpPr>
        <p:spPr>
          <a:xfrm>
            <a:off x="1349435" y="4872039"/>
            <a:ext cx="1412815" cy="278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A219C1D-5806-E3E5-D545-2618A93C6164}"/>
              </a:ext>
            </a:extLst>
          </p:cNvPr>
          <p:cNvSpPr/>
          <p:nvPr/>
        </p:nvSpPr>
        <p:spPr>
          <a:xfrm>
            <a:off x="1349435" y="5243240"/>
            <a:ext cx="1412815" cy="225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D9F53A3-774F-1DC1-D5F6-33A0C2F3C393}"/>
              </a:ext>
            </a:extLst>
          </p:cNvPr>
          <p:cNvSpPr/>
          <p:nvPr/>
        </p:nvSpPr>
        <p:spPr>
          <a:xfrm>
            <a:off x="1349435" y="5595578"/>
            <a:ext cx="1412815" cy="225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8F4034A-A6AA-995F-55ED-DA2AE54587DA}"/>
              </a:ext>
            </a:extLst>
          </p:cNvPr>
          <p:cNvSpPr/>
          <p:nvPr/>
        </p:nvSpPr>
        <p:spPr>
          <a:xfrm>
            <a:off x="4142969" y="5243239"/>
            <a:ext cx="1412815" cy="263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B2D1785-5BF5-4D55-E0E2-F8A3B1033B3D}"/>
              </a:ext>
            </a:extLst>
          </p:cNvPr>
          <p:cNvSpPr/>
          <p:nvPr/>
        </p:nvSpPr>
        <p:spPr>
          <a:xfrm>
            <a:off x="4142969" y="5595578"/>
            <a:ext cx="1412815" cy="263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44978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3" grpId="0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A5118-F652-9143-EEC8-EA9DCECCD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8DDF731-A56D-7F18-42F5-A9F2CB6AFF6C}"/>
              </a:ext>
            </a:extLst>
          </p:cNvPr>
          <p:cNvSpPr/>
          <p:nvPr/>
        </p:nvSpPr>
        <p:spPr>
          <a:xfrm>
            <a:off x="313509" y="287383"/>
            <a:ext cx="6312578" cy="6331131"/>
          </a:xfrm>
          <a:prstGeom prst="roundRect">
            <a:avLst>
              <a:gd name="adj" fmla="val 313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FCEB133-8646-DB56-C006-BE82760046B6}"/>
              </a:ext>
            </a:extLst>
          </p:cNvPr>
          <p:cNvSpPr txBox="1"/>
          <p:nvPr/>
        </p:nvSpPr>
        <p:spPr>
          <a:xfrm>
            <a:off x="576943" y="1125194"/>
            <a:ext cx="6570616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fr-FR" b="1" dirty="0">
                <a:effectLst/>
                <a:latin typeface="Verdana" panose="020B0604030504040204" pitchFamily="34" charset="0"/>
              </a:rPr>
              <a:t>1. Nationalité qui finit par une consonne</a:t>
            </a:r>
            <a:endParaRPr lang="fr-FR" dirty="0">
              <a:effectLst/>
              <a:latin typeface="Verdana" panose="020B0604030504040204" pitchFamily="34" charset="0"/>
            </a:endParaRPr>
          </a:p>
          <a:p>
            <a:pPr>
              <a:buNone/>
            </a:pPr>
            <a:r>
              <a:rPr lang="fr-FR" dirty="0">
                <a:effectLst/>
                <a:latin typeface="Verdana" panose="020B0604030504040204" pitchFamily="34" charset="0"/>
              </a:rPr>
              <a:t>On ajoute un -e à la fin du masculin.</a:t>
            </a:r>
          </a:p>
          <a:p>
            <a:pPr>
              <a:buNone/>
            </a:pPr>
            <a:r>
              <a:rPr lang="fr-FR" dirty="0">
                <a:effectLst/>
                <a:latin typeface="Verdana" panose="020B0604030504040204" pitchFamily="34" charset="0"/>
              </a:rPr>
              <a:t>Exemples :</a:t>
            </a:r>
          </a:p>
          <a:p>
            <a:pPr>
              <a:buNone/>
            </a:pPr>
            <a:r>
              <a:rPr lang="fr-FR" dirty="0">
                <a:effectLst/>
                <a:latin typeface="Verdana" panose="020B0604030504040204" pitchFamily="34" charset="0"/>
              </a:rPr>
              <a:t>• Mexicain -&gt;  </a:t>
            </a:r>
            <a:r>
              <a:rPr lang="fr-FR" b="1" dirty="0">
                <a:solidFill>
                  <a:srgbClr val="C00000"/>
                </a:solidFill>
                <a:effectLst/>
                <a:latin typeface="Verdana" panose="020B0604030504040204" pitchFamily="34" charset="0"/>
              </a:rPr>
              <a:t>Mexicaine</a:t>
            </a:r>
          </a:p>
          <a:p>
            <a:pPr>
              <a:buNone/>
            </a:pPr>
            <a:r>
              <a:rPr lang="fr-FR" dirty="0">
                <a:effectLst/>
                <a:latin typeface="Verdana" panose="020B0604030504040204" pitchFamily="34" charset="0"/>
              </a:rPr>
              <a:t>• Allemand -&gt; </a:t>
            </a:r>
            <a:r>
              <a:rPr lang="fr-FR" b="1" dirty="0">
                <a:solidFill>
                  <a:srgbClr val="C00000"/>
                </a:solidFill>
                <a:effectLst/>
                <a:latin typeface="Verdana" panose="020B0604030504040204" pitchFamily="34" charset="0"/>
              </a:rPr>
              <a:t>Allemande</a:t>
            </a:r>
          </a:p>
          <a:p>
            <a:pPr>
              <a:buNone/>
            </a:pPr>
            <a:br>
              <a:rPr lang="fr-FR" dirty="0">
                <a:effectLst/>
                <a:latin typeface="Verdana" panose="020B0604030504040204" pitchFamily="34" charset="0"/>
              </a:rPr>
            </a:br>
            <a:r>
              <a:rPr lang="fr-FR" b="1" dirty="0">
                <a:effectLst/>
                <a:latin typeface="Verdana" panose="020B0604030504040204" pitchFamily="34" charset="0"/>
              </a:rPr>
              <a:t>2. Nationalité qui finit par -IEN et -ÉEN</a:t>
            </a:r>
            <a:endParaRPr lang="fr-FR" dirty="0">
              <a:effectLst/>
              <a:latin typeface="Verdana" panose="020B0604030504040204" pitchFamily="34" charset="0"/>
            </a:endParaRPr>
          </a:p>
          <a:p>
            <a:pPr>
              <a:buNone/>
            </a:pPr>
            <a:r>
              <a:rPr lang="fr-FR" dirty="0">
                <a:effectLst/>
                <a:latin typeface="Verdana" panose="020B0604030504040204" pitchFamily="34" charset="0"/>
              </a:rPr>
              <a:t>On ajoute -ne au masculin pour obtenir le féminin.</a:t>
            </a:r>
          </a:p>
          <a:p>
            <a:pPr>
              <a:buNone/>
            </a:pPr>
            <a:r>
              <a:rPr lang="fr-FR" dirty="0">
                <a:effectLst/>
                <a:latin typeface="Verdana" panose="020B0604030504040204" pitchFamily="34" charset="0"/>
              </a:rPr>
              <a:t>Exemples :</a:t>
            </a:r>
          </a:p>
          <a:p>
            <a:pPr>
              <a:buNone/>
            </a:pPr>
            <a:r>
              <a:rPr lang="fr-FR" dirty="0">
                <a:effectLst/>
                <a:latin typeface="Verdana" panose="020B0604030504040204" pitchFamily="34" charset="0"/>
              </a:rPr>
              <a:t>• Italien -&gt; </a:t>
            </a:r>
            <a:r>
              <a:rPr lang="fr-FR" b="1" dirty="0">
                <a:solidFill>
                  <a:srgbClr val="C00000"/>
                </a:solidFill>
                <a:effectLst/>
                <a:latin typeface="Verdana" panose="020B0604030504040204" pitchFamily="34" charset="0"/>
              </a:rPr>
              <a:t>Italienne</a:t>
            </a:r>
          </a:p>
          <a:p>
            <a:pPr>
              <a:buNone/>
            </a:pPr>
            <a:r>
              <a:rPr lang="fr-FR" dirty="0">
                <a:effectLst/>
                <a:latin typeface="Verdana" panose="020B0604030504040204" pitchFamily="34" charset="0"/>
              </a:rPr>
              <a:t>• Coréen-&gt; </a:t>
            </a:r>
            <a:r>
              <a:rPr lang="fr-FR" b="1" dirty="0">
                <a:solidFill>
                  <a:srgbClr val="C00000"/>
                </a:solidFill>
                <a:effectLst/>
                <a:latin typeface="Verdana" panose="020B0604030504040204" pitchFamily="34" charset="0"/>
              </a:rPr>
              <a:t>Coréenne</a:t>
            </a:r>
          </a:p>
          <a:p>
            <a:pPr>
              <a:buNone/>
            </a:pPr>
            <a:r>
              <a:rPr lang="fr-FR" dirty="0">
                <a:effectLst/>
                <a:latin typeface="Verdana" panose="020B0604030504040204" pitchFamily="34" charset="0"/>
              </a:rPr>
              <a:t>• Ukrainien -&gt; </a:t>
            </a:r>
            <a:r>
              <a:rPr lang="fr-FR" b="1" dirty="0">
                <a:solidFill>
                  <a:srgbClr val="C00000"/>
                </a:solidFill>
                <a:effectLst/>
                <a:latin typeface="Verdana" panose="020B0604030504040204" pitchFamily="34" charset="0"/>
              </a:rPr>
              <a:t>Ukrainienne</a:t>
            </a:r>
          </a:p>
          <a:p>
            <a:pPr>
              <a:buNone/>
            </a:pPr>
            <a:br>
              <a:rPr lang="fr-FR" dirty="0">
                <a:effectLst/>
                <a:latin typeface="Verdana" panose="020B0604030504040204" pitchFamily="34" charset="0"/>
              </a:rPr>
            </a:br>
            <a:r>
              <a:rPr lang="fr-FR" b="1" dirty="0">
                <a:effectLst/>
                <a:latin typeface="Verdana" panose="020B0604030504040204" pitchFamily="34" charset="0"/>
              </a:rPr>
              <a:t>3. Nationalité qui finit par -E</a:t>
            </a:r>
            <a:endParaRPr lang="fr-FR" dirty="0">
              <a:effectLst/>
              <a:latin typeface="Verdana" panose="020B0604030504040204" pitchFamily="34" charset="0"/>
            </a:endParaRPr>
          </a:p>
          <a:p>
            <a:pPr>
              <a:buNone/>
            </a:pPr>
            <a:r>
              <a:rPr lang="fr-FR" dirty="0">
                <a:effectLst/>
                <a:latin typeface="Verdana" panose="020B0604030504040204" pitchFamily="34" charset="0"/>
              </a:rPr>
              <a:t>Elles ne changent pas au féminin.</a:t>
            </a:r>
          </a:p>
          <a:p>
            <a:pPr>
              <a:buNone/>
            </a:pPr>
            <a:r>
              <a:rPr lang="fr-FR" dirty="0">
                <a:effectLst/>
                <a:latin typeface="Verdana" panose="020B0604030504040204" pitchFamily="34" charset="0"/>
              </a:rPr>
              <a:t>Exemples :</a:t>
            </a:r>
          </a:p>
          <a:p>
            <a:pPr>
              <a:buNone/>
            </a:pPr>
            <a:r>
              <a:rPr lang="fr-FR" dirty="0">
                <a:effectLst/>
                <a:latin typeface="Verdana" panose="020B0604030504040204" pitchFamily="34" charset="0"/>
              </a:rPr>
              <a:t>• Bulgare -&gt; </a:t>
            </a:r>
            <a:r>
              <a:rPr lang="fr-FR" dirty="0">
                <a:solidFill>
                  <a:srgbClr val="C00000"/>
                </a:solidFill>
                <a:effectLst/>
                <a:latin typeface="Verdana" panose="020B0604030504040204" pitchFamily="34" charset="0"/>
              </a:rPr>
              <a:t>il est bulgare, elle est bulgare</a:t>
            </a:r>
          </a:p>
          <a:p>
            <a:pPr>
              <a:buNone/>
            </a:pPr>
            <a:r>
              <a:rPr lang="fr-FR" dirty="0">
                <a:effectLst/>
                <a:latin typeface="Verdana" panose="020B0604030504040204" pitchFamily="34" charset="0"/>
              </a:rPr>
              <a:t>• Suisse -&gt; </a:t>
            </a:r>
            <a:r>
              <a:rPr lang="fr-FR" dirty="0">
                <a:solidFill>
                  <a:srgbClr val="C00000"/>
                </a:solidFill>
                <a:effectLst/>
                <a:latin typeface="Verdana" panose="020B0604030504040204" pitchFamily="34" charset="0"/>
              </a:rPr>
              <a:t>il est suisse, elle est suisse</a:t>
            </a:r>
          </a:p>
          <a:p>
            <a:pPr>
              <a:buNone/>
            </a:pPr>
            <a:r>
              <a:rPr lang="fr-FR" dirty="0">
                <a:effectLst/>
                <a:latin typeface="Verdana" panose="020B0604030504040204" pitchFamily="34" charset="0"/>
              </a:rPr>
              <a:t>• Belge -&gt; </a:t>
            </a:r>
            <a:r>
              <a:rPr lang="fr-FR" dirty="0">
                <a:solidFill>
                  <a:srgbClr val="C00000"/>
                </a:solidFill>
                <a:effectLst/>
                <a:latin typeface="Verdana" panose="020B0604030504040204" pitchFamily="34" charset="0"/>
              </a:rPr>
              <a:t>il est belge, elle est belge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8130579-9462-96F8-50E6-74314EAF7F31}"/>
              </a:ext>
            </a:extLst>
          </p:cNvPr>
          <p:cNvSpPr txBox="1"/>
          <p:nvPr/>
        </p:nvSpPr>
        <p:spPr>
          <a:xfrm>
            <a:off x="576943" y="451059"/>
            <a:ext cx="65706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000" b="1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Poppins" pitchFamily="2" charset="77"/>
              </a:rPr>
              <a:t>B. EXPLICATIONS :</a:t>
            </a:r>
            <a:endParaRPr lang="fr-FR" sz="4000" dirty="0"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Poppins" pitchFamily="2" charset="77"/>
            </a:endParaRPr>
          </a:p>
        </p:txBody>
      </p:sp>
      <p:pic>
        <p:nvPicPr>
          <p:cNvPr id="3" name="Espace réservé pour une image  3" descr="Une image contenant Visage humain, personne, doigt, bébé&#10;&#10;Le contenu généré par l’IA peut être incorrect.">
            <a:extLst>
              <a:ext uri="{FF2B5EF4-FFF2-40B4-BE49-F238E27FC236}">
                <a16:creationId xmlns:a16="http://schemas.microsoft.com/office/drawing/2014/main" id="{B8F1F1BA-6DE3-0825-E2C9-97E01E643B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22709" y="27319"/>
            <a:ext cx="4292600" cy="6453187"/>
          </a:xfrm>
          <a:custGeom>
            <a:avLst/>
            <a:gdLst>
              <a:gd name="connsiteX0" fmla="*/ 0 w 4292600"/>
              <a:gd name="connsiteY0" fmla="*/ 0 h 6453187"/>
              <a:gd name="connsiteX1" fmla="*/ 4292600 w 4292600"/>
              <a:gd name="connsiteY1" fmla="*/ 0 h 6453187"/>
              <a:gd name="connsiteX2" fmla="*/ 4292600 w 4292600"/>
              <a:gd name="connsiteY2" fmla="*/ 6453187 h 6453187"/>
              <a:gd name="connsiteX3" fmla="*/ 0 w 4292600"/>
              <a:gd name="connsiteY3" fmla="*/ 6453187 h 6453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92600" h="6453187">
                <a:moveTo>
                  <a:pt x="0" y="0"/>
                </a:moveTo>
                <a:lnTo>
                  <a:pt x="4292600" y="0"/>
                </a:lnTo>
                <a:lnTo>
                  <a:pt x="4292600" y="6453187"/>
                </a:lnTo>
                <a:lnTo>
                  <a:pt x="0" y="6453187"/>
                </a:lnTo>
                <a:close/>
              </a:path>
            </a:pathLst>
          </a:cu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21B96B9-6B6F-CE71-C09D-57A9BDCC226F}"/>
              </a:ext>
            </a:extLst>
          </p:cNvPr>
          <p:cNvSpPr/>
          <p:nvPr/>
        </p:nvSpPr>
        <p:spPr>
          <a:xfrm>
            <a:off x="2326180" y="1972976"/>
            <a:ext cx="1412815" cy="278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30D51B-DA55-FEFE-6CDE-00E4675A0C6D}"/>
              </a:ext>
            </a:extLst>
          </p:cNvPr>
          <p:cNvSpPr/>
          <p:nvPr/>
        </p:nvSpPr>
        <p:spPr>
          <a:xfrm>
            <a:off x="2384550" y="2295094"/>
            <a:ext cx="1412815" cy="278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AEEEC3-3687-1DAF-C875-9AF446F49D5C}"/>
              </a:ext>
            </a:extLst>
          </p:cNvPr>
          <p:cNvSpPr/>
          <p:nvPr/>
        </p:nvSpPr>
        <p:spPr>
          <a:xfrm>
            <a:off x="2024252" y="3663643"/>
            <a:ext cx="1412815" cy="278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AE7A09-3ABF-F150-34E2-39A0521CDF27}"/>
              </a:ext>
            </a:extLst>
          </p:cNvPr>
          <p:cNvSpPr/>
          <p:nvPr/>
        </p:nvSpPr>
        <p:spPr>
          <a:xfrm>
            <a:off x="2056983" y="3906540"/>
            <a:ext cx="1412815" cy="278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67817F-C765-A423-9323-CA57DA59911E}"/>
              </a:ext>
            </a:extLst>
          </p:cNvPr>
          <p:cNvSpPr/>
          <p:nvPr/>
        </p:nvSpPr>
        <p:spPr>
          <a:xfrm>
            <a:off x="2384550" y="4217420"/>
            <a:ext cx="1709468" cy="278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7ECE2D-ACF8-1DFC-F60F-3574F69664A3}"/>
              </a:ext>
            </a:extLst>
          </p:cNvPr>
          <p:cNvSpPr/>
          <p:nvPr/>
        </p:nvSpPr>
        <p:spPr>
          <a:xfrm>
            <a:off x="2215477" y="5583208"/>
            <a:ext cx="4289232" cy="278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ABB1F4-09D5-67E8-2027-F9AE81357927}"/>
              </a:ext>
            </a:extLst>
          </p:cNvPr>
          <p:cNvSpPr/>
          <p:nvPr/>
        </p:nvSpPr>
        <p:spPr>
          <a:xfrm>
            <a:off x="2056983" y="5840810"/>
            <a:ext cx="4289232" cy="278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EC2822-7E25-9108-C60E-035F927447B9}"/>
              </a:ext>
            </a:extLst>
          </p:cNvPr>
          <p:cNvSpPr/>
          <p:nvPr/>
        </p:nvSpPr>
        <p:spPr>
          <a:xfrm>
            <a:off x="1949402" y="6093129"/>
            <a:ext cx="4289232" cy="278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6245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uiExpand="1" build="p"/>
      <p:bldP spid="5" grpId="0"/>
      <p:bldP spid="4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Easter day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EB6643"/>
      </a:accent1>
      <a:accent2>
        <a:srgbClr val="A7C957"/>
      </a:accent2>
      <a:accent3>
        <a:srgbClr val="FCC84A"/>
      </a:accent3>
      <a:accent4>
        <a:srgbClr val="C2DFFD"/>
      </a:accent4>
      <a:accent5>
        <a:srgbClr val="7438BB"/>
      </a:accent5>
      <a:accent6>
        <a:srgbClr val="69A943"/>
      </a:accent6>
      <a:hlink>
        <a:srgbClr val="0563C1"/>
      </a:hlink>
      <a:folHlink>
        <a:srgbClr val="954F72"/>
      </a:folHlink>
    </a:clrScheme>
    <a:fontScheme name="Easter day">
      <a:majorFont>
        <a:latin typeface="Lora Medium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2997</TotalTime>
  <Words>1318</Words>
  <Application>Microsoft Macintosh PowerPoint</Application>
  <PresentationFormat>Grand écran</PresentationFormat>
  <Paragraphs>250</Paragraphs>
  <Slides>27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4" baseType="lpstr">
      <vt:lpstr>Arial</vt:lpstr>
      <vt:lpstr>Calibri</vt:lpstr>
      <vt:lpstr>Open Sans</vt:lpstr>
      <vt:lpstr>Poppins</vt:lpstr>
      <vt:lpstr>Poppins Light</vt:lpstr>
      <vt:lpstr>Verdana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Ella Afrilina</dc:creator>
  <cp:lastModifiedBy>Abdoulaye Tall</cp:lastModifiedBy>
  <cp:revision>20</cp:revision>
  <dcterms:created xsi:type="dcterms:W3CDTF">2025-02-07T06:32:51Z</dcterms:created>
  <dcterms:modified xsi:type="dcterms:W3CDTF">2025-04-10T09:03:25Z</dcterms:modified>
</cp:coreProperties>
</file>