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70" r:id="rId4"/>
    <p:sldId id="259" r:id="rId5"/>
    <p:sldId id="275" r:id="rId6"/>
    <p:sldId id="274" r:id="rId7"/>
    <p:sldId id="273" r:id="rId8"/>
    <p:sldId id="280" r:id="rId9"/>
    <p:sldId id="291" r:id="rId10"/>
    <p:sldId id="296" r:id="rId11"/>
    <p:sldId id="292" r:id="rId12"/>
    <p:sldId id="313" r:id="rId13"/>
    <p:sldId id="333" r:id="rId14"/>
    <p:sldId id="334" r:id="rId15"/>
    <p:sldId id="314" r:id="rId16"/>
    <p:sldId id="335" r:id="rId17"/>
    <p:sldId id="336" r:id="rId18"/>
    <p:sldId id="316" r:id="rId19"/>
    <p:sldId id="332" r:id="rId20"/>
    <p:sldId id="331" r:id="rId21"/>
    <p:sldId id="330" r:id="rId22"/>
    <p:sldId id="329" r:id="rId23"/>
    <p:sldId id="328" r:id="rId24"/>
    <p:sldId id="327" r:id="rId25"/>
    <p:sldId id="326" r:id="rId26"/>
    <p:sldId id="325" r:id="rId27"/>
    <p:sldId id="324" r:id="rId28"/>
    <p:sldId id="323" r:id="rId29"/>
    <p:sldId id="322" r:id="rId30"/>
    <p:sldId id="321" r:id="rId31"/>
    <p:sldId id="320" r:id="rId32"/>
    <p:sldId id="319" r:id="rId33"/>
    <p:sldId id="317" r:id="rId34"/>
    <p:sldId id="311" r:id="rId35"/>
    <p:sldId id="310" r:id="rId36"/>
    <p:sldId id="337" r:id="rId37"/>
    <p:sldId id="309" r:id="rId38"/>
    <p:sldId id="308" r:id="rId39"/>
    <p:sldId id="343" r:id="rId40"/>
    <p:sldId id="338" r:id="rId41"/>
    <p:sldId id="344" r:id="rId42"/>
    <p:sldId id="339" r:id="rId43"/>
    <p:sldId id="348" r:id="rId44"/>
    <p:sldId id="347" r:id="rId45"/>
    <p:sldId id="346" r:id="rId46"/>
    <p:sldId id="345" r:id="rId47"/>
    <p:sldId id="307" r:id="rId48"/>
    <p:sldId id="349" r:id="rId49"/>
    <p:sldId id="353" r:id="rId50"/>
    <p:sldId id="352" r:id="rId51"/>
    <p:sldId id="351" r:id="rId52"/>
    <p:sldId id="350" r:id="rId53"/>
    <p:sldId id="354" r:id="rId54"/>
    <p:sldId id="357" r:id="rId55"/>
    <p:sldId id="356" r:id="rId56"/>
    <p:sldId id="355" r:id="rId57"/>
    <p:sldId id="358" r:id="rId58"/>
    <p:sldId id="306" r:id="rId59"/>
    <p:sldId id="305" r:id="rId60"/>
  </p:sldIdLst>
  <p:sldSz cx="12192000" cy="6858000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29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sl-SI"/>
              <a:t>Uredite slog podnaslova matrice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894961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696335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26101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vsebine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84904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4" name="Označba mesta vsebine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5" name="Označba mesta besedila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6" name="Označba mesta vsebine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7" name="Označba mesta datum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8" name="Označba mesta no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9" name="Označba mesta številke diapoz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942565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datum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4" name="Označba mesta no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5" name="Označba mesta številke diapoz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602552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datum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3" name="Označba mesta no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Označba mesta številke diapoz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08318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besedila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716193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sl-SI"/>
              <a:t>Uredite slog naslova matrice</a:t>
            </a:r>
          </a:p>
        </p:txBody>
      </p:sp>
      <p:sp>
        <p:nvSpPr>
          <p:cNvPr id="3" name="Označba mesta slik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sl-SI"/>
          </a:p>
        </p:txBody>
      </p:sp>
      <p:sp>
        <p:nvSpPr>
          <p:cNvPr id="4" name="Označba mesta besedila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sl-SI"/>
              <a:t>Uredite sloge besedila matrice</a:t>
            </a:r>
          </a:p>
        </p:txBody>
      </p:sp>
      <p:sp>
        <p:nvSpPr>
          <p:cNvPr id="5" name="Označba mesta datum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6" name="Označba mesta no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Označba mesta številke diapoz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934427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navpičnega besedila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52954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vpični naslov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navpičnega besedila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695810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značba mesta naslova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/>
              <a:t>Uredite slog naslova matrice</a:t>
            </a:r>
          </a:p>
        </p:txBody>
      </p:sp>
      <p:sp>
        <p:nvSpPr>
          <p:cNvPr id="3" name="Označba mesta besedila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/>
              <a:t>Uredite sloge besedila matrice</a:t>
            </a:r>
          </a:p>
          <a:p>
            <a:pPr lvl="1"/>
            <a:r>
              <a:rPr lang="sl-SI"/>
              <a:t>Druga raven</a:t>
            </a:r>
          </a:p>
          <a:p>
            <a:pPr lvl="2"/>
            <a:r>
              <a:rPr lang="sl-SI"/>
              <a:t>Tretja raven</a:t>
            </a:r>
          </a:p>
          <a:p>
            <a:pPr lvl="3"/>
            <a:r>
              <a:rPr lang="sl-SI"/>
              <a:t>Četrta raven</a:t>
            </a:r>
          </a:p>
          <a:p>
            <a:pPr lvl="4"/>
            <a:r>
              <a:rPr lang="sl-SI"/>
              <a:t>Peta raven</a:t>
            </a:r>
          </a:p>
        </p:txBody>
      </p:sp>
      <p:sp>
        <p:nvSpPr>
          <p:cNvPr id="4" name="Označba mesta datum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B14963-8144-4B39-B038-2C734AB51435}" type="datetimeFigureOut">
              <a:rPr lang="sl-SI" smtClean="0"/>
              <a:t>29. 03. 2026</a:t>
            </a:fld>
            <a:endParaRPr lang="sl-SI"/>
          </a:p>
        </p:txBody>
      </p:sp>
      <p:sp>
        <p:nvSpPr>
          <p:cNvPr id="5" name="Označba mesta no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sl-SI"/>
          </a:p>
        </p:txBody>
      </p:sp>
      <p:sp>
        <p:nvSpPr>
          <p:cNvPr id="6" name="Označba mesta številke diapoz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55290-EFF2-4364-9046-12E03CA33FFB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850813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l-S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>
          <a:xfrm>
            <a:off x="914361" y="2130281"/>
            <a:ext cx="9833343" cy="2387600"/>
          </a:xfrm>
        </p:spPr>
        <p:txBody>
          <a:bodyPr>
            <a:normAutofit/>
          </a:bodyPr>
          <a:lstStyle/>
          <a:p>
            <a:pPr algn="l"/>
            <a:r>
              <a:rPr lang="sl-SI" sz="5400" b="1" dirty="0">
                <a:solidFill>
                  <a:srgbClr val="7030A0"/>
                </a:solidFill>
                <a:latin typeface="Arial Black" panose="020B0A04020102020204" pitchFamily="34" charset="0"/>
              </a:rPr>
              <a:t>PAN 7. predavanja</a:t>
            </a:r>
            <a:endParaRPr lang="sl-SI" sz="4400" b="1" u="sng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>
          <a:xfrm>
            <a:off x="914361" y="4517881"/>
            <a:ext cx="9833343" cy="1882919"/>
          </a:xfrm>
        </p:spPr>
        <p:txBody>
          <a:bodyPr/>
          <a:lstStyle/>
          <a:p>
            <a:pPr algn="l"/>
            <a:r>
              <a:rPr lang="sl-SI" dirty="0"/>
              <a:t>mag. Vesna Loborec</a:t>
            </a:r>
          </a:p>
        </p:txBody>
      </p:sp>
    </p:spTree>
    <p:extLst>
      <p:ext uri="{BB962C8B-B14F-4D97-AF65-F5344CB8AC3E}">
        <p14:creationId xmlns:p14="http://schemas.microsoft.com/office/powerpoint/2010/main" val="4147643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okotnik 4">
            <a:extLst>
              <a:ext uri="{FF2B5EF4-FFF2-40B4-BE49-F238E27FC236}">
                <a16:creationId xmlns:a16="http://schemas.microsoft.com/office/drawing/2014/main" id="{44AB8EDB-A093-4A28-9354-8593E248E7F8}"/>
              </a:ext>
            </a:extLst>
          </p:cNvPr>
          <p:cNvSpPr/>
          <p:nvPr/>
        </p:nvSpPr>
        <p:spPr>
          <a:xfrm>
            <a:off x="1302151" y="303911"/>
            <a:ext cx="79240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Poslovanja gostinskega obrata</a:t>
            </a:r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58163EE5-EB04-44F6-A3E1-8923BB32A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082" y="950242"/>
            <a:ext cx="8520953" cy="5764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330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C229B737-74B7-4870-8570-C9ED3E4437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2730" y="-186"/>
            <a:ext cx="10542845" cy="7028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836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značba mesta vsebine 6">
            <a:extLst>
              <a:ext uri="{FF2B5EF4-FFF2-40B4-BE49-F238E27FC236}">
                <a16:creationId xmlns:a16="http://schemas.microsoft.com/office/drawing/2014/main" id="{A6DCF87E-9216-4359-9B99-6508A8EC8C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648" y="107577"/>
            <a:ext cx="10461881" cy="697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071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lika 8">
            <a:extLst>
              <a:ext uri="{FF2B5EF4-FFF2-40B4-BE49-F238E27FC236}">
                <a16:creationId xmlns:a16="http://schemas.microsoft.com/office/drawing/2014/main" id="{7022BE5C-99A2-47FA-A3B3-3DAC662E2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176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lika 8">
            <a:extLst>
              <a:ext uri="{FF2B5EF4-FFF2-40B4-BE49-F238E27FC236}">
                <a16:creationId xmlns:a16="http://schemas.microsoft.com/office/drawing/2014/main" id="{C4922DF8-EF80-49EF-9C1F-FDA29997F6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359"/>
          <a:stretch/>
        </p:blipFill>
        <p:spPr>
          <a:xfrm>
            <a:off x="118782" y="116541"/>
            <a:ext cx="10549218" cy="6655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833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5148"/>
            <a:ext cx="10515600" cy="1325563"/>
          </a:xfrm>
        </p:spPr>
        <p:txBody>
          <a:bodyPr/>
          <a:lstStyle/>
          <a:p>
            <a:r>
              <a:rPr lang="sl-SI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Demingov</a:t>
            </a: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 (PDCA)krog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C0E25B5E-4FFC-4449-87FE-4BF85B278D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454" y="1242917"/>
            <a:ext cx="11679830" cy="5157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584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F48D0B4-9C09-48E5-8D3F-AFE80765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5148"/>
            <a:ext cx="10515600" cy="1325563"/>
          </a:xfrm>
        </p:spPr>
        <p:txBody>
          <a:bodyPr/>
          <a:lstStyle/>
          <a:p>
            <a:r>
              <a:rPr lang="sl-SI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Demingov</a:t>
            </a: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 (PDCA)krog</a:t>
            </a:r>
          </a:p>
        </p:txBody>
      </p:sp>
      <p:pic>
        <p:nvPicPr>
          <p:cNvPr id="6" name="Označba mesta vsebine 5">
            <a:extLst>
              <a:ext uri="{FF2B5EF4-FFF2-40B4-BE49-F238E27FC236}">
                <a16:creationId xmlns:a16="http://schemas.microsoft.com/office/drawing/2014/main" id="{F1BA6BEC-A434-40D3-9560-A9845A165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430710"/>
            <a:ext cx="9659471" cy="5185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677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1845ADE1-EBF8-49F8-B659-7556937068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14"/>
          <a:stretch/>
        </p:blipFill>
        <p:spPr>
          <a:xfrm>
            <a:off x="0" y="0"/>
            <a:ext cx="10542494" cy="6844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16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lika 8">
            <a:extLst>
              <a:ext uri="{FF2B5EF4-FFF2-40B4-BE49-F238E27FC236}">
                <a16:creationId xmlns:a16="http://schemas.microsoft.com/office/drawing/2014/main" id="{25B99A51-BA02-4530-A977-3550C2CEDC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36" b="6666"/>
          <a:stretch/>
        </p:blipFill>
        <p:spPr>
          <a:xfrm>
            <a:off x="0" y="0"/>
            <a:ext cx="11017624" cy="6500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Slika 10">
            <a:extLst>
              <a:ext uri="{FF2B5EF4-FFF2-40B4-BE49-F238E27FC236}">
                <a16:creationId xmlns:a16="http://schemas.microsoft.com/office/drawing/2014/main" id="{CA300E1A-D518-42CF-BAEB-F4289FDB3D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13" b="4706"/>
          <a:stretch/>
        </p:blipFill>
        <p:spPr>
          <a:xfrm>
            <a:off x="145676" y="309282"/>
            <a:ext cx="10796917" cy="654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04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22DF7106-E417-403F-BC27-3BA1A8666A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6" t="3137" r="3202" b="9931"/>
          <a:stretch/>
        </p:blipFill>
        <p:spPr>
          <a:xfrm>
            <a:off x="125505" y="134470"/>
            <a:ext cx="10838330" cy="6704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564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8F8331E6-ACD6-4625-B40F-F6DCC615D2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192" y="77506"/>
            <a:ext cx="9628444" cy="6418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7227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0B84F443-CAE9-4E00-A337-E30FBE0A1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998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lika 8">
            <a:extLst>
              <a:ext uri="{FF2B5EF4-FFF2-40B4-BE49-F238E27FC236}">
                <a16:creationId xmlns:a16="http://schemas.microsoft.com/office/drawing/2014/main" id="{4281E803-1C53-42C2-B535-4987B58E1B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91"/>
          <a:stretch/>
        </p:blipFill>
        <p:spPr>
          <a:xfrm>
            <a:off x="136712" y="0"/>
            <a:ext cx="108845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123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5F54ED3C-4596-4A2D-AEDE-FE123F1F3B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535"/>
          <a:stretch/>
        </p:blipFill>
        <p:spPr>
          <a:xfrm>
            <a:off x="82924" y="49306"/>
            <a:ext cx="10848108" cy="675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1588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D54E7BE2-3735-440B-A19C-7B006F0EA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4806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3AF79D8-6BD5-420C-BDC5-EC6DE6F2D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12" y="0"/>
            <a:ext cx="10287000" cy="675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871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37958FAF-20C8-4668-AEE4-464E5C71B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2412"/>
            <a:ext cx="10845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9210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270889A-8AFF-4A90-BCAA-87DC43AE8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499" y="0"/>
            <a:ext cx="107464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3532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364BBA55-203D-4DF1-B558-281A6F2B0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53" y="0"/>
            <a:ext cx="107016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914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7E737642-480D-4AA0-A21A-98E995F114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60"/>
          <a:stretch/>
        </p:blipFill>
        <p:spPr>
          <a:xfrm>
            <a:off x="333935" y="-1"/>
            <a:ext cx="10647830" cy="6838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640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0A153CE1-1C8B-4EB0-9BB8-CCA049239C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70" y="79188"/>
            <a:ext cx="9858935" cy="6572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3836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5BBE6114-066E-4A20-913A-DDA35BF7D1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970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1503760F-CBB7-4AC6-B03C-5050BD80AE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82" y="0"/>
            <a:ext cx="107554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8945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ECA1ED7F-581A-458D-897A-ABF8F9C27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358" y="0"/>
            <a:ext cx="106478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9948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2FF16D1F-F40C-438E-88B9-C56851055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36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1512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5DA983A4-0A25-4D0B-92E0-8B8C5599E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464" y="0"/>
            <a:ext cx="105402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6967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C70A00CA-B445-476C-9214-20940971B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759" y="0"/>
            <a:ext cx="10287000" cy="666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1840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51EC59F9-11DE-4432-9811-1F8F1C1923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3333"/>
          <a:stretch/>
        </p:blipFill>
        <p:spPr>
          <a:xfrm>
            <a:off x="0" y="80681"/>
            <a:ext cx="10764370" cy="6329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6454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AB63DBA1-4F6F-455B-A92A-F768F82722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041" y="0"/>
            <a:ext cx="106478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4330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lika 2">
            <a:extLst>
              <a:ext uri="{FF2B5EF4-FFF2-40B4-BE49-F238E27FC236}">
                <a16:creationId xmlns:a16="http://schemas.microsoft.com/office/drawing/2014/main" id="{C1CC55FC-AFA0-4100-B027-E2B0D5E5C4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22" y="0"/>
            <a:ext cx="106119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504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lika 4">
            <a:extLst>
              <a:ext uri="{FF2B5EF4-FFF2-40B4-BE49-F238E27FC236}">
                <a16:creationId xmlns:a16="http://schemas.microsoft.com/office/drawing/2014/main" id="{8A8F1F08-EEF5-4034-8B46-BA01E0E98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87" y="0"/>
            <a:ext cx="107374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7440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CE775060-563B-468D-B310-97427366E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58" y="0"/>
            <a:ext cx="104416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965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75176974-821D-40DC-94A7-B0D6AE062A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0176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1820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C95F8887-B349-4D2B-85F1-6ECFA7BC16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394" y="0"/>
            <a:ext cx="106567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5682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B414C058-566B-49D4-9ACC-1E68913F14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281"/>
          <a:stretch/>
        </p:blipFill>
        <p:spPr>
          <a:xfrm>
            <a:off x="0" y="0"/>
            <a:ext cx="10879910" cy="6858000"/>
          </a:xfrm>
          <a:prstGeom prst="rect">
            <a:avLst/>
          </a:prstGeom>
        </p:spPr>
      </p:pic>
      <p:pic>
        <p:nvPicPr>
          <p:cNvPr id="8" name="Slika 7">
            <a:extLst>
              <a:ext uri="{FF2B5EF4-FFF2-40B4-BE49-F238E27FC236}">
                <a16:creationId xmlns:a16="http://schemas.microsoft.com/office/drawing/2014/main" id="{91738D57-9D06-4CF4-ACD5-822DF3EBFA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7451" r="71832" b="13202"/>
          <a:stretch/>
        </p:blipFill>
        <p:spPr>
          <a:xfrm>
            <a:off x="63650" y="4598895"/>
            <a:ext cx="3065034" cy="1694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7425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lika 5">
            <a:extLst>
              <a:ext uri="{FF2B5EF4-FFF2-40B4-BE49-F238E27FC236}">
                <a16:creationId xmlns:a16="http://schemas.microsoft.com/office/drawing/2014/main" id="{F89CE6A2-BC08-45CB-88F8-92D0DF9F1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54" y="0"/>
            <a:ext cx="108741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881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830A2B7A-1B69-4B06-A0FD-E16DFB3A4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23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7559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FB001933-EEBD-4975-9348-25CF74EB24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8383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02597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50B6FA2B-C744-4D2F-8BA4-18EDD88D7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34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6762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24A2A682-1A59-4F2A-8C63-52761E01B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75724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0907DF5-009E-4970-B9D7-365E1A6BB9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4225" y="1210236"/>
            <a:ext cx="10315871" cy="4634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40004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5EE7FAC3-1BD7-4480-AC00-2EF18EC0BC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8188" y="1145774"/>
            <a:ext cx="7835153" cy="5379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99431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03D61192-1E85-489B-A949-4EFE59C1B4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188" y="1082376"/>
            <a:ext cx="10765930" cy="4888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05675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A525DF1B-5213-4527-919A-8957A9044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5460" y="986119"/>
            <a:ext cx="9000564" cy="582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2390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8" y="167903"/>
            <a:ext cx="11147612" cy="818216"/>
          </a:xfrm>
        </p:spPr>
        <p:txBody>
          <a:bodyPr>
            <a:normAutofit/>
          </a:bodyPr>
          <a:lstStyle/>
          <a:p>
            <a:r>
              <a:rPr lang="sl-SI" sz="3600" b="1" dirty="0">
                <a:solidFill>
                  <a:srgbClr val="7030A0"/>
                </a:solidFill>
                <a:latin typeface="Arial Black" panose="020B0A04020102020204" pitchFamily="34" charset="0"/>
              </a:rPr>
              <a:t>🏰 Najem gradov za prenočišče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A198B989-7097-4054-9913-5BFE939965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0009" y="1198356"/>
            <a:ext cx="10314351" cy="477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44213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Prenočevanje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1B0BA84-9073-4EF2-90C8-FCC3EB2580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048342" cy="4668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8266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Prenočevanje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A2F8D52-B3FD-44B3-82CC-8DDF0830FA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5650" y="1690687"/>
            <a:ext cx="10515600" cy="481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23608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Prenočevanje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F0BC45B0-7447-40F0-B254-1196E63D2C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7"/>
            <a:ext cx="10200835" cy="4719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7298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</a:t>
            </a:r>
            <a:r>
              <a:rPr lang="sl-SI" b="1" dirty="0" err="1">
                <a:solidFill>
                  <a:srgbClr val="7030A0"/>
                </a:solidFill>
                <a:latin typeface="Arial Black" panose="020B0A04020102020204" pitchFamily="34" charset="0"/>
              </a:rPr>
              <a:t>Wellness</a:t>
            </a:r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233637C1-2458-4B1C-9A2B-DFC195BD82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3694" y="1620644"/>
            <a:ext cx="10458644" cy="497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42200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341" y="293407"/>
            <a:ext cx="10515600" cy="1325563"/>
          </a:xfrm>
        </p:spPr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🕳️ Koncerti in dogodki v jamah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97AE240B-E82F-4B6C-82B7-D48BDA7622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341" y="1775013"/>
            <a:ext cx="10368751" cy="4917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49965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⛏️ Turizem v rudnikih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5BB672C1-DA81-47AC-BA47-8F466D5ABB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3059" y="1437918"/>
            <a:ext cx="10650070" cy="5361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07819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⛏️ Turizem v rudnikih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17CA940F-CE58-46AD-9B26-864E4DB37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5435" y="1492063"/>
            <a:ext cx="10378679" cy="517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19370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659" y="117184"/>
            <a:ext cx="10515600" cy="1325563"/>
          </a:xfrm>
        </p:spPr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⛏️ Turizem v rudnikih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897FD81C-8111-46F1-829E-BADFCD4BAA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378410"/>
            <a:ext cx="10175641" cy="5076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69659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⛏️ Turizem v rudnikih v Sloveniji</a:t>
            </a:r>
          </a:p>
        </p:txBody>
      </p:sp>
      <p:pic>
        <p:nvPicPr>
          <p:cNvPr id="4" name="Označba mesta vsebine 3">
            <a:extLst>
              <a:ext uri="{FF2B5EF4-FFF2-40B4-BE49-F238E27FC236}">
                <a16:creationId xmlns:a16="http://schemas.microsoft.com/office/drawing/2014/main" id="{06D4A7CC-3983-4353-97E8-34C7355F93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0635" y="1551462"/>
            <a:ext cx="10139083" cy="5011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6098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lika 3">
            <a:extLst>
              <a:ext uri="{FF2B5EF4-FFF2-40B4-BE49-F238E27FC236}">
                <a16:creationId xmlns:a16="http://schemas.microsoft.com/office/drawing/2014/main" id="{0799D25A-D09B-4440-819A-1AE783B1B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865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56110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lika 6">
            <a:extLst>
              <a:ext uri="{FF2B5EF4-FFF2-40B4-BE49-F238E27FC236}">
                <a16:creationId xmlns:a16="http://schemas.microsoft.com/office/drawing/2014/main" id="{FCC468A2-A313-4F76-AF1D-64E2698B8B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465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12053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A224669-15D6-422F-BBFE-02D30D2C7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>
                <a:solidFill>
                  <a:srgbClr val="7030A0"/>
                </a:solidFill>
                <a:latin typeface="Arial Black" panose="020B0A04020102020204" pitchFamily="34" charset="0"/>
              </a:rPr>
              <a:t>Sestavite izpitno polo</a:t>
            </a:r>
          </a:p>
        </p:txBody>
      </p:sp>
      <p:pic>
        <p:nvPicPr>
          <p:cNvPr id="11" name="Označba mesta vsebine 10">
            <a:extLst>
              <a:ext uri="{FF2B5EF4-FFF2-40B4-BE49-F238E27FC236}">
                <a16:creationId xmlns:a16="http://schemas.microsoft.com/office/drawing/2014/main" id="{15F54735-B8B3-4FEC-B00D-5E05E26D2B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881"/>
          <a:stretch/>
        </p:blipFill>
        <p:spPr>
          <a:xfrm>
            <a:off x="941294" y="1519055"/>
            <a:ext cx="9833077" cy="518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2072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isarn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</TotalTime>
  <Words>115</Words>
  <Application>Microsoft Office PowerPoint</Application>
  <PresentationFormat>Širokozaslonsko</PresentationFormat>
  <Paragraphs>20</Paragraphs>
  <Slides>59</Slides>
  <Notes>0</Notes>
  <HiddenSlides>0</HiddenSlides>
  <MMClips>0</MMClips>
  <ScaleCrop>false</ScaleCrop>
  <HeadingPairs>
    <vt:vector size="6" baseType="variant">
      <vt:variant>
        <vt:lpstr>Uporabljene pisave</vt:lpstr>
      </vt:variant>
      <vt:variant>
        <vt:i4>4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59</vt:i4>
      </vt:variant>
    </vt:vector>
  </HeadingPairs>
  <TitlesOfParts>
    <vt:vector size="64" baseType="lpstr">
      <vt:lpstr>Arial</vt:lpstr>
      <vt:lpstr>Arial Black</vt:lpstr>
      <vt:lpstr>Calibri</vt:lpstr>
      <vt:lpstr>Calibri Light</vt:lpstr>
      <vt:lpstr>Officeova tema</vt:lpstr>
      <vt:lpstr>PAN 7. predavanja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Demingov (PDCA)krog</vt:lpstr>
      <vt:lpstr>Demingov (PDCA)krog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PowerPointova predstavitev</vt:lpstr>
      <vt:lpstr>🏰 Najem gradov za prenočišče v Sloveniji</vt:lpstr>
      <vt:lpstr>🏰 Najem gradov za prenočišče v Sloveniji</vt:lpstr>
      <vt:lpstr>🏰 Najem gradov za prenočišče v Sloveniji</vt:lpstr>
      <vt:lpstr>🏰 Najem gradov za prenočišče v Sloveniji</vt:lpstr>
      <vt:lpstr>🏰 Najem gradov za prenočišče v Sloveniji</vt:lpstr>
      <vt:lpstr>🕳️ Prenočevanje v jamah v Sloveniji</vt:lpstr>
      <vt:lpstr>🕳️ Prenočevanje v jamah v Sloveniji</vt:lpstr>
      <vt:lpstr>🕳️ Prenočevanje v jamah v Sloveniji</vt:lpstr>
      <vt:lpstr>🕳️ Wellness v jamah v Sloveniji</vt:lpstr>
      <vt:lpstr>🕳️ Koncerti in dogodki v jamah v Sloveniji</vt:lpstr>
      <vt:lpstr>⛏️ Turizem v rudnikih v Sloveniji</vt:lpstr>
      <vt:lpstr>⛏️ Turizem v rudnikih v Sloveniji</vt:lpstr>
      <vt:lpstr>⛏️ Turizem v rudnikih v Sloveniji</vt:lpstr>
      <vt:lpstr>⛏️ Turizem v rudnikih v Sloveniji</vt:lpstr>
      <vt:lpstr>PowerPointova predstavitev</vt:lpstr>
      <vt:lpstr>PowerPointova predstavitev</vt:lpstr>
      <vt:lpstr>Sestavite izpitno polo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PowerPointova predstavitev</dc:title>
  <dc:creator>Denis</dc:creator>
  <cp:lastModifiedBy>Vesna Loborec</cp:lastModifiedBy>
  <cp:revision>68</cp:revision>
  <dcterms:created xsi:type="dcterms:W3CDTF">2022-06-18T09:38:38Z</dcterms:created>
  <dcterms:modified xsi:type="dcterms:W3CDTF">2026-03-29T20:13:25Z</dcterms:modified>
</cp:coreProperties>
</file>