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4E2872-E362-79AC-2EE7-9B5962BBE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D5A3287-B48A-99BC-197F-91B010254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F6D6B68-ADF5-0C0D-BDAB-64982B32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B61D393-B30D-78ED-67C5-92E69E64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13B6391-ED4D-ED2A-A478-5C8A6397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26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371CF3-692E-2360-5B2A-9CAD666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D8F0552-ADB7-E4C5-DA02-15AAF23A1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049364F-6936-4812-C56A-4D1384746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DB29957-278B-3AB4-62C4-E4E4F730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9C9F457-784B-D3E4-E5C2-EC4D32DC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805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5F8CCFF5-133C-13BA-CB4E-61FB65121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0F8DA54-6403-D963-C451-C00E2EC9B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E944EB1-4113-C7D2-8D27-F62DE65B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01FCF9F-402F-6AD5-E5FB-2222A8CD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67B7523-1AB3-8733-18FF-74893BA3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407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F93EA6-262E-7BE1-D61B-01E9E3EAA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69E276-6838-D6FF-AE90-FEA2845CC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FE6EF4D-D6C5-B048-A79B-BA8D4402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CAD988-629E-B709-A4D9-2425C075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08DB391-5962-DBF3-A5CE-9F89FBD0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848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DF33E4-A47E-632A-D9F9-EAF71851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1360BD1-44F1-9E21-6208-9F5DBB1BE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9DAA2C3-9775-820D-DD2B-B5EDB952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1962CB3-492E-4142-CF43-DDD208EB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0C3A982-CCFD-B195-06AC-FFE0E68D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000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BE05EB-FE48-CB09-96C2-4301779D1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E16DD4-8591-57C5-9329-4494EFE6E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CD92399-F672-13F4-2F84-CCE0C9EF6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B376941-851F-AD33-0265-1F96A910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C3C06C3-2E2E-7A45-98F2-4EC18E7A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FE7A48B-25F3-1957-0072-E551EEBD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105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62D1D8-C920-4B50-5ADC-1D7D936E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D2CBC6E-0003-8944-5F16-B972F2EFB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BDCA2CC-9D6E-2476-AADD-7C64931BE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E620B38-ECFB-D10C-548B-9DDCAB576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CEBFE33-623B-185C-3A75-E91142E25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236F15C-92C2-628B-8EC1-AF2137AC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3D02341-B8A7-71CE-4C3B-A9647866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7FC789B-C42D-1430-D433-9297BD1DE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415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84CF86-4259-26C7-B0B2-6DA90768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9BD55B1-16F8-FE9A-5D9E-0B0D1946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4B4ABDA-4757-44AD-A93F-40B5CCEB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A7173BD-0EC9-A46E-9311-5800C9EF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830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B0982BA-BD08-2305-9302-1C3D75C6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5E9B6B29-7976-363F-9B5E-A5168178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57FE82C-A860-4F30-9BF9-94FA9585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637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1D1764-AAA0-6009-EB3D-D6CAA81DB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2FFE05-866B-3B58-E6FF-2CF8CAC66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AC9189A-1B63-1F81-D39E-D87211258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18D51BD-E2C7-07CF-BE0F-1611650F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C89B041-C2A1-06CA-6162-9CA87D99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BF27F65-0064-32D5-BBDC-2941FFAC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574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1C65F3-47FD-5C30-EBF1-3FCDFEBC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159944E6-E8F7-6ADD-C06B-E269A48D8D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DDC5BBB-3AF6-9570-7214-19A0E841F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B67DE33-4B69-7D2E-8B87-E4557A1B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E6F52EA-7BD7-6172-8784-A613CF0B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A0AB312-F296-0376-8414-3F9A2F11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611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07E5E6D-337C-25DC-D5BD-18444D30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6E8FF1B-DE1C-A99A-AE28-FD0881119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76D20F9-7604-9800-E865-F73EAEC10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99FC7-20E5-47BC-9ECA-04654CBA36D7}" type="datetimeFigureOut">
              <a:rPr lang="sl-SI" smtClean="0"/>
              <a:t>2. 05. 2026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AF4710B-9566-F964-C36D-D0801F4FC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0F6C664-E056-C1C7-807D-F451DCC6C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599305-236A-450B-83B2-965FA6B04C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664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383BAE20-3F4D-C9D1-42F8-DCC73F672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030" y="1764407"/>
            <a:ext cx="10243225" cy="1664593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sl-SI" sz="5200" dirty="0">
                <a:solidFill>
                  <a:schemeClr val="tx2"/>
                </a:solidFill>
              </a:rPr>
              <a:t>IZDELAVA MISELNEGA VZORCA</a:t>
            </a:r>
            <a:br>
              <a:rPr lang="sl-SI" sz="5200" dirty="0">
                <a:solidFill>
                  <a:schemeClr val="tx2"/>
                </a:solidFill>
              </a:rPr>
            </a:br>
            <a:r>
              <a:rPr lang="sl-SI" sz="5200" dirty="0">
                <a:solidFill>
                  <a:schemeClr val="tx2"/>
                </a:solidFill>
              </a:rPr>
              <a:t> ZA PONAVLJANJE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A2FF9F4-0D66-7BCF-2A5B-D1D47B643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847" y="5834882"/>
            <a:ext cx="5760846" cy="682079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E. K. Križaj, prof.</a:t>
            </a:r>
          </a:p>
        </p:txBody>
      </p:sp>
    </p:spTree>
    <p:extLst>
      <p:ext uri="{BB962C8B-B14F-4D97-AF65-F5344CB8AC3E}">
        <p14:creationId xmlns:p14="http://schemas.microsoft.com/office/powerpoint/2010/main" val="81447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807621-05DD-C4AE-F793-BC2451F2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9AAE4400-E924-2711-CCA0-5868ECE2E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42" y="430238"/>
            <a:ext cx="2781300" cy="16383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42608FC-C81D-3563-9088-F86C06B1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738" y="87549"/>
            <a:ext cx="5755911" cy="6858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2648D30-6EB7-8F1F-23CC-279DB9A1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07" y="2657880"/>
            <a:ext cx="1743075" cy="26193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A1BF167-AEEC-7072-FA16-259BA2504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262" y="908025"/>
            <a:ext cx="2143125" cy="21431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DC7BF92-FEB4-619A-38DC-D9A8FCEB3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125" y="4411613"/>
            <a:ext cx="35718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3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1FFA8E9-A120-B380-68C5-2C7307556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378" y="-94622"/>
            <a:ext cx="7053943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8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1B5E34-BCDA-5E0C-6C61-86B500B0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EC9AB76-81D7-5A05-A428-B3F674CF9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AutoShape 2" descr="Ustvarjena slika: Lastnosti in uporaba snovi">
            <a:extLst>
              <a:ext uri="{FF2B5EF4-FFF2-40B4-BE49-F238E27FC236}">
                <a16:creationId xmlns:a16="http://schemas.microsoft.com/office/drawing/2014/main" id="{02C826EE-2258-F956-832E-C0CC79E6ED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4" descr="Lastnosti in uporaba snovi">
            <a:extLst>
              <a:ext uri="{FF2B5EF4-FFF2-40B4-BE49-F238E27FC236}">
                <a16:creationId xmlns:a16="http://schemas.microsoft.com/office/drawing/2014/main" id="{BE633E83-442B-C1B0-C6B6-30C7C45A8E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6" descr="Lastnosti in uporaba snovi">
            <a:extLst>
              <a:ext uri="{FF2B5EF4-FFF2-40B4-BE49-F238E27FC236}">
                <a16:creationId xmlns:a16="http://schemas.microsoft.com/office/drawing/2014/main" id="{66EFC4A4-9AF9-614F-E8EB-0423320440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02BA8FF-6545-9B3A-2CF9-D1DBD0F8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7556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14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00583D-DB01-33E1-FABD-C6808E81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499A0E7-3C93-A58E-8549-3FCD2FE0D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62232EF-B88F-A35D-89DF-14B58E7C1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319" y="0"/>
            <a:ext cx="7472464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804CFFA-9BB5-2787-8F6B-CEF6D6302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22" y="3429000"/>
            <a:ext cx="4239740" cy="139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0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76E582-579D-E399-A0E5-CE90F891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9414881-2910-CBBB-F785-43787626D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5795109-BB47-DAC8-C3DA-BD2E7226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953" y="-102140"/>
            <a:ext cx="7780506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F102473-088E-FA45-F012-46083834D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8" y="1916348"/>
            <a:ext cx="3333345" cy="250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5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7450F4-D160-154C-3271-8C2DEA2A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C6CEBC-29F0-9AC7-0637-17CEC8B0C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6EA0643-51C6-7EE3-3691-7FEFAFC0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02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58A596-F78E-CAEF-FC8B-9A6F8A46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C697F6F-7694-1D8C-B3C7-0755611D6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A542828-0A77-0678-815C-B851D2C82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695" y="0"/>
            <a:ext cx="6284067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7BAA4B2-F17C-B5D8-9F57-097ECC60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52" y="301203"/>
            <a:ext cx="2609850" cy="17526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29BB0A5-DE0E-5EBE-164B-EEC19A23E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3" y="2623867"/>
            <a:ext cx="2796091" cy="209436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27A7C2B-2974-A3E7-28E8-9F26A21C6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86" y="5169508"/>
            <a:ext cx="3362325" cy="136207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AE0FCA1-CDCE-FE64-1C88-98EF7D01A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720" y="250507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63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0E5F5C-1FAB-71EE-2455-77AE77E10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34E3DB3-7B70-8FFE-351B-C6B32AD30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E6DCC65-92E5-6AF2-C4AA-D0A27DA88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243" y="26008"/>
            <a:ext cx="6107366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BDB9D6B-494D-2557-6093-7A895E41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609" y="681037"/>
            <a:ext cx="1753419" cy="153424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4FB13EE-2228-AD21-89C3-39597084F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61" y="3954760"/>
            <a:ext cx="3996560" cy="248207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2B7722A-5E25-DD34-E413-B2584288E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61" y="359412"/>
            <a:ext cx="3761381" cy="266255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61FC3CA-AD41-F4F1-A7F6-7EECA17FF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9448" y="2979639"/>
            <a:ext cx="1428703" cy="95073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5871029-1EFD-D14C-803C-B83B2D6AC3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861" t="14625" r="20955"/>
          <a:stretch>
            <a:fillRect/>
          </a:stretch>
        </p:blipFill>
        <p:spPr>
          <a:xfrm>
            <a:off x="10682590" y="4464994"/>
            <a:ext cx="1342418" cy="16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3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EC50E2-DD44-6AA1-6901-E7465C76A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5A6B53-3956-1E19-066E-95DFD593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57BBD8E-9F7D-F871-2EC8-A5109E9E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5051898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86BC847-3F6A-4651-5D8A-ED1E5EBE9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36" y="409844"/>
            <a:ext cx="2619375" cy="17430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C8CC387-7CF3-1547-82CE-8ACF4BAA4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32" y="2340154"/>
            <a:ext cx="1857375" cy="245745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231CA67-69E6-9639-60B7-D0D832D19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911" y="104169"/>
            <a:ext cx="2019300" cy="226695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AD24666-D577-6CD3-7169-728016BFF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2911" y="2549704"/>
            <a:ext cx="2038350" cy="224790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1B22BA0-7356-59EC-3C1E-D0B137D73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662" y="5044013"/>
            <a:ext cx="2600325" cy="175260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C1A0665A-5396-085A-C8FB-81C59EB13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461" y="5194063"/>
            <a:ext cx="23812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72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15</Words>
  <Application>Microsoft Office PowerPoint</Application>
  <PresentationFormat>Širokozaslonsko</PresentationFormat>
  <Paragraphs>2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Officeova tema</vt:lpstr>
      <vt:lpstr>IZDELAVA MISELNEGA VZORCA  ZA PONAVLJANJE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ELIZABETA KADUNC</dc:creator>
  <cp:lastModifiedBy>ELIZABETA KADUNC</cp:lastModifiedBy>
  <cp:revision>5</cp:revision>
  <dcterms:created xsi:type="dcterms:W3CDTF">2026-05-02T17:02:13Z</dcterms:created>
  <dcterms:modified xsi:type="dcterms:W3CDTF">2026-05-02T18:40:18Z</dcterms:modified>
</cp:coreProperties>
</file>