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58" r:id="rId5"/>
    <p:sldId id="259" r:id="rId6"/>
    <p:sldId id="264" r:id="rId7"/>
    <p:sldId id="260" r:id="rId8"/>
    <p:sldId id="262" r:id="rId9"/>
    <p:sldId id="261" r:id="rId10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43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D7224-5A67-49B4-AD42-F1FBCE47B0B5}" type="datetimeFigureOut">
              <a:rPr lang="sl-SI" smtClean="0"/>
              <a:t>26. 11. 2018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AD46E-99E9-4AAD-A1EB-0D37F86D915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07374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D7224-5A67-49B4-AD42-F1FBCE47B0B5}" type="datetimeFigureOut">
              <a:rPr lang="sl-SI" smtClean="0"/>
              <a:t>26. 11. 2018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AD46E-99E9-4AAD-A1EB-0D37F86D915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14065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D7224-5A67-49B4-AD42-F1FBCE47B0B5}" type="datetimeFigureOut">
              <a:rPr lang="sl-SI" smtClean="0"/>
              <a:t>26. 11. 2018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AD46E-99E9-4AAD-A1EB-0D37F86D915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39063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D7224-5A67-49B4-AD42-F1FBCE47B0B5}" type="datetimeFigureOut">
              <a:rPr lang="sl-SI" smtClean="0"/>
              <a:t>26. 11. 2018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AD46E-99E9-4AAD-A1EB-0D37F86D915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09985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D7224-5A67-49B4-AD42-F1FBCE47B0B5}" type="datetimeFigureOut">
              <a:rPr lang="sl-SI" smtClean="0"/>
              <a:t>26. 11. 2018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AD46E-99E9-4AAD-A1EB-0D37F86D915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41573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D7224-5A67-49B4-AD42-F1FBCE47B0B5}" type="datetimeFigureOut">
              <a:rPr lang="sl-SI" smtClean="0"/>
              <a:t>26. 11. 2018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AD46E-99E9-4AAD-A1EB-0D37F86D915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78173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D7224-5A67-49B4-AD42-F1FBCE47B0B5}" type="datetimeFigureOut">
              <a:rPr lang="sl-SI" smtClean="0"/>
              <a:t>26. 11. 2018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AD46E-99E9-4AAD-A1EB-0D37F86D915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48100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D7224-5A67-49B4-AD42-F1FBCE47B0B5}" type="datetimeFigureOut">
              <a:rPr lang="sl-SI" smtClean="0"/>
              <a:t>26. 11. 2018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AD46E-99E9-4AAD-A1EB-0D37F86D915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49334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D7224-5A67-49B4-AD42-F1FBCE47B0B5}" type="datetimeFigureOut">
              <a:rPr lang="sl-SI" smtClean="0"/>
              <a:t>26. 11. 2018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AD46E-99E9-4AAD-A1EB-0D37F86D915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754813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D7224-5A67-49B4-AD42-F1FBCE47B0B5}" type="datetimeFigureOut">
              <a:rPr lang="sl-SI" smtClean="0"/>
              <a:t>26. 11. 2018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AD46E-99E9-4AAD-A1EB-0D37F86D915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36755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D7224-5A67-49B4-AD42-F1FBCE47B0B5}" type="datetimeFigureOut">
              <a:rPr lang="sl-SI" smtClean="0"/>
              <a:t>26. 11. 2018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AD46E-99E9-4AAD-A1EB-0D37F86D915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45726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accent2"/>
          </a:fgClr>
          <a:bgClr>
            <a:schemeClr val="accent1">
              <a:lumMod val="20000"/>
              <a:lumOff val="80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5D7224-5A67-49B4-AD42-F1FBCE47B0B5}" type="datetimeFigureOut">
              <a:rPr lang="sl-SI" smtClean="0"/>
              <a:t>26. 11. 2018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FAD46E-99E9-4AAD-A1EB-0D37F86D915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94689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bZCT8H-Hpbc" TargetMode="External"/><Relationship Id="rId2" Type="http://schemas.openxmlformats.org/officeDocument/2006/relationships/hyperlink" Target="https://www.youtube.com/watch?v=o3e1OH1Bpj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youtube.com/watch?v=73KjGH7jcMI" TargetMode="External"/><Relationship Id="rId5" Type="http://schemas.openxmlformats.org/officeDocument/2006/relationships/hyperlink" Target="https://www.youtube.com/watch?v=ZRsan_COiD0" TargetMode="External"/><Relationship Id="rId4" Type="http://schemas.openxmlformats.org/officeDocument/2006/relationships/hyperlink" Target="https://www.youtube.com/watch?v=bl3s6PORZf0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usicgenreslist.com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err="1" smtClean="0"/>
              <a:t>The</a:t>
            </a:r>
            <a:r>
              <a:rPr lang="sl-SI" dirty="0" smtClean="0"/>
              <a:t> </a:t>
            </a:r>
            <a:r>
              <a:rPr lang="sl-SI" dirty="0" err="1" smtClean="0"/>
              <a:t>Arts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86337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err="1" smtClean="0"/>
              <a:t>Performing</a:t>
            </a:r>
            <a:r>
              <a:rPr lang="sl-SI" dirty="0" smtClean="0"/>
              <a:t> </a:t>
            </a:r>
            <a:r>
              <a:rPr lang="sl-SI" dirty="0" err="1" smtClean="0"/>
              <a:t>arts</a:t>
            </a:r>
            <a:r>
              <a:rPr lang="sl-SI" dirty="0" smtClean="0"/>
              <a:t>: Film, </a:t>
            </a:r>
            <a:r>
              <a:rPr lang="sl-SI" dirty="0" err="1" smtClean="0"/>
              <a:t>Music</a:t>
            </a:r>
            <a:r>
              <a:rPr lang="sl-SI" dirty="0" smtClean="0"/>
              <a:t>, Dance, </a:t>
            </a:r>
            <a:r>
              <a:rPr lang="sl-SI" dirty="0" err="1"/>
              <a:t>T</a:t>
            </a:r>
            <a:r>
              <a:rPr lang="sl-SI" dirty="0" err="1" smtClean="0"/>
              <a:t>heatre</a:t>
            </a:r>
            <a:endParaRPr lang="sl-SI" dirty="0"/>
          </a:p>
          <a:p>
            <a:r>
              <a:rPr lang="sl-SI" dirty="0" smtClean="0"/>
              <a:t>Literature: </a:t>
            </a:r>
            <a:r>
              <a:rPr lang="sl-SI" dirty="0" err="1" smtClean="0"/>
              <a:t>Prose</a:t>
            </a:r>
            <a:r>
              <a:rPr lang="sl-SI" dirty="0" smtClean="0"/>
              <a:t>, </a:t>
            </a:r>
            <a:r>
              <a:rPr lang="sl-SI" dirty="0" err="1" smtClean="0"/>
              <a:t>poetra</a:t>
            </a:r>
            <a:r>
              <a:rPr lang="sl-SI" dirty="0" smtClean="0"/>
              <a:t>, drama</a:t>
            </a:r>
          </a:p>
          <a:p>
            <a:r>
              <a:rPr lang="sl-SI" dirty="0" err="1" smtClean="0"/>
              <a:t>Visual</a:t>
            </a:r>
            <a:r>
              <a:rPr lang="sl-SI" dirty="0" smtClean="0"/>
              <a:t> </a:t>
            </a:r>
            <a:r>
              <a:rPr lang="sl-SI" dirty="0" err="1" smtClean="0"/>
              <a:t>arts</a:t>
            </a:r>
            <a:r>
              <a:rPr lang="sl-SI" dirty="0" smtClean="0"/>
              <a:t>: </a:t>
            </a:r>
            <a:r>
              <a:rPr lang="sl-SI" dirty="0" err="1" smtClean="0"/>
              <a:t>Architecture</a:t>
            </a:r>
            <a:r>
              <a:rPr lang="sl-SI" dirty="0" smtClean="0"/>
              <a:t>, </a:t>
            </a:r>
            <a:r>
              <a:rPr lang="sl-SI" dirty="0" err="1" smtClean="0"/>
              <a:t>Painting</a:t>
            </a:r>
            <a:r>
              <a:rPr lang="sl-SI" dirty="0" smtClean="0"/>
              <a:t>, </a:t>
            </a:r>
            <a:r>
              <a:rPr lang="sl-SI" dirty="0" err="1" smtClean="0"/>
              <a:t>Drawing</a:t>
            </a:r>
            <a:r>
              <a:rPr lang="sl-SI" dirty="0" smtClean="0"/>
              <a:t>, </a:t>
            </a:r>
            <a:r>
              <a:rPr lang="sl-SI" dirty="0" err="1" smtClean="0"/>
              <a:t>Photography</a:t>
            </a:r>
            <a:r>
              <a:rPr lang="sl-SI" dirty="0" smtClean="0"/>
              <a:t>, </a:t>
            </a:r>
            <a:r>
              <a:rPr lang="sl-SI" dirty="0" err="1" smtClean="0"/>
              <a:t>Sculpting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9232954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Dance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err="1" smtClean="0"/>
              <a:t>Types</a:t>
            </a:r>
            <a:r>
              <a:rPr lang="sl-SI" dirty="0" smtClean="0"/>
              <a:t> </a:t>
            </a:r>
            <a:r>
              <a:rPr lang="sl-SI" dirty="0" err="1" smtClean="0"/>
              <a:t>of</a:t>
            </a:r>
            <a:r>
              <a:rPr lang="sl-SI" dirty="0" smtClean="0"/>
              <a:t> </a:t>
            </a:r>
            <a:r>
              <a:rPr lang="sl-SI" dirty="0" err="1" smtClean="0"/>
              <a:t>dances</a:t>
            </a:r>
            <a:r>
              <a:rPr lang="sl-SI" dirty="0" smtClean="0"/>
              <a:t>:   a. solo – </a:t>
            </a:r>
            <a:r>
              <a:rPr lang="sl-SI" dirty="0" err="1" smtClean="0"/>
              <a:t>with</a:t>
            </a:r>
            <a:r>
              <a:rPr lang="sl-SI" dirty="0" smtClean="0"/>
              <a:t> a partner – in a </a:t>
            </a:r>
            <a:r>
              <a:rPr lang="sl-SI" dirty="0" err="1" smtClean="0"/>
              <a:t>group</a:t>
            </a:r>
            <a:endParaRPr lang="sl-SI" dirty="0" smtClean="0"/>
          </a:p>
          <a:p>
            <a:pPr marL="0" indent="0">
              <a:buNone/>
            </a:pPr>
            <a:r>
              <a:rPr lang="sl-SI" dirty="0"/>
              <a:t> </a:t>
            </a:r>
            <a:endParaRPr lang="sl-SI" dirty="0" smtClean="0"/>
          </a:p>
          <a:p>
            <a:pPr marL="0" indent="0">
              <a:buNone/>
            </a:pPr>
            <a:r>
              <a:rPr lang="sl-SI" dirty="0" smtClean="0"/>
              <a:t>                                 b. ceremonial </a:t>
            </a:r>
            <a:r>
              <a:rPr lang="sl-SI" dirty="0" err="1" smtClean="0"/>
              <a:t>dances</a:t>
            </a:r>
            <a:r>
              <a:rPr lang="sl-SI" dirty="0" smtClean="0"/>
              <a:t>  - </a:t>
            </a:r>
            <a:r>
              <a:rPr lang="sl-SI" dirty="0" err="1" smtClean="0"/>
              <a:t>competitional</a:t>
            </a:r>
            <a:r>
              <a:rPr lang="sl-SI" dirty="0" smtClean="0"/>
              <a:t> </a:t>
            </a:r>
            <a:r>
              <a:rPr lang="sl-SI" dirty="0" err="1" smtClean="0"/>
              <a:t>dances</a:t>
            </a:r>
            <a:endParaRPr lang="sl-SI" dirty="0" smtClean="0"/>
          </a:p>
          <a:p>
            <a:pPr marL="0" indent="0">
              <a:buNone/>
            </a:pPr>
            <a:r>
              <a:rPr lang="sl-SI" dirty="0"/>
              <a:t> </a:t>
            </a:r>
            <a:r>
              <a:rPr lang="sl-SI" dirty="0" smtClean="0"/>
              <a:t>                                     </a:t>
            </a:r>
            <a:r>
              <a:rPr lang="sl-SI" dirty="0" err="1" smtClean="0"/>
              <a:t>for</a:t>
            </a:r>
            <a:r>
              <a:rPr lang="sl-SI" dirty="0" smtClean="0"/>
              <a:t> </a:t>
            </a:r>
            <a:r>
              <a:rPr lang="sl-SI" dirty="0" err="1" smtClean="0"/>
              <a:t>fun</a:t>
            </a:r>
            <a:endParaRPr lang="sl-SI" dirty="0" smtClean="0"/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5722543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Dance </a:t>
            </a:r>
            <a:r>
              <a:rPr lang="sl-SI" dirty="0" err="1" smtClean="0"/>
              <a:t>genres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Folk dances (</a:t>
            </a:r>
            <a:r>
              <a:rPr lang="en-GB" dirty="0" err="1" smtClean="0"/>
              <a:t>Polonez</a:t>
            </a:r>
            <a:r>
              <a:rPr lang="en-GB" dirty="0" smtClean="0">
                <a:hlinkClick r:id="rId2"/>
              </a:rPr>
              <a:t>,</a:t>
            </a:r>
            <a:r>
              <a:rPr lang="en-GB" dirty="0" smtClean="0"/>
              <a:t> Polka, Square dance, Sword dance</a:t>
            </a:r>
            <a:r>
              <a:rPr lang="en-GB" dirty="0" smtClean="0">
                <a:hlinkClick r:id="rId3"/>
              </a:rPr>
              <a:t>)</a:t>
            </a:r>
            <a:endParaRPr lang="en-GB" dirty="0" smtClean="0"/>
          </a:p>
          <a:p>
            <a:r>
              <a:rPr lang="en-GB" dirty="0" smtClean="0"/>
              <a:t>Traditional (Boogie</a:t>
            </a:r>
            <a:r>
              <a:rPr lang="en-GB" dirty="0" smtClean="0">
                <a:hlinkClick r:id="rId4"/>
              </a:rPr>
              <a:t>-</a:t>
            </a:r>
            <a:r>
              <a:rPr lang="en-GB" dirty="0" smtClean="0"/>
              <a:t> </a:t>
            </a:r>
            <a:r>
              <a:rPr lang="en-GB" dirty="0" err="1" smtClean="0"/>
              <a:t>Woogie</a:t>
            </a:r>
            <a:r>
              <a:rPr lang="en-GB" dirty="0" smtClean="0"/>
              <a:t>, </a:t>
            </a:r>
            <a:r>
              <a:rPr lang="en-GB" dirty="0" smtClean="0">
                <a:hlinkClick r:id="rId5"/>
              </a:rPr>
              <a:t>C</a:t>
            </a:r>
            <a:r>
              <a:rPr lang="en-GB" dirty="0" smtClean="0"/>
              <a:t>harleston, Jitterbug, Swing, Tap, Blues)</a:t>
            </a:r>
          </a:p>
          <a:p>
            <a:r>
              <a:rPr lang="en-GB" dirty="0" smtClean="0"/>
              <a:t>Latin </a:t>
            </a:r>
            <a:r>
              <a:rPr lang="sl-SI" dirty="0" smtClean="0"/>
              <a:t>(</a:t>
            </a:r>
            <a:r>
              <a:rPr lang="en-GB" dirty="0" smtClean="0"/>
              <a:t>Mambo, Rumba, Samba, Salsa, Tango)</a:t>
            </a:r>
          </a:p>
          <a:p>
            <a:r>
              <a:rPr lang="en-GB" dirty="0" smtClean="0"/>
              <a:t>Swing (Ji</a:t>
            </a:r>
            <a:r>
              <a:rPr lang="en-GB" dirty="0" smtClean="0">
                <a:hlinkClick r:id="rId6"/>
              </a:rPr>
              <a:t>ve</a:t>
            </a:r>
            <a:r>
              <a:rPr lang="en-GB" dirty="0" smtClean="0"/>
              <a:t>)</a:t>
            </a:r>
          </a:p>
          <a:p>
            <a:r>
              <a:rPr lang="en-GB" dirty="0" smtClean="0"/>
              <a:t>Belly dance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6165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Music</a:t>
            </a:r>
            <a:r>
              <a:rPr lang="sl-SI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sl-SI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sl-SI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r>
              <a:rPr lang="sl-SI" dirty="0" err="1" smtClean="0"/>
              <a:t>Music</a:t>
            </a:r>
            <a:r>
              <a:rPr lang="sl-SI" dirty="0" smtClean="0"/>
              <a:t> </a:t>
            </a:r>
            <a:r>
              <a:rPr lang="sl-SI" dirty="0" smtClean="0"/>
              <a:t>is love. Love is </a:t>
            </a:r>
            <a:r>
              <a:rPr lang="sl-SI" dirty="0" err="1" smtClean="0"/>
              <a:t>music</a:t>
            </a:r>
            <a:r>
              <a:rPr lang="sl-SI" dirty="0" smtClean="0"/>
              <a:t>. </a:t>
            </a:r>
            <a:r>
              <a:rPr lang="sl-SI" dirty="0" err="1" smtClean="0"/>
              <a:t>Music</a:t>
            </a:r>
            <a:r>
              <a:rPr lang="sl-SI" dirty="0" smtClean="0"/>
              <a:t> is </a:t>
            </a:r>
            <a:r>
              <a:rPr lang="sl-SI" dirty="0" err="1" smtClean="0"/>
              <a:t>life</a:t>
            </a:r>
            <a:r>
              <a:rPr lang="sl-SI" dirty="0" smtClean="0"/>
              <a:t>. </a:t>
            </a:r>
            <a:r>
              <a:rPr lang="sl-SI" dirty="0" err="1" smtClean="0"/>
              <a:t>Thank</a:t>
            </a:r>
            <a:r>
              <a:rPr lang="sl-SI" dirty="0" smtClean="0"/>
              <a:t> </a:t>
            </a:r>
            <a:r>
              <a:rPr lang="sl-SI" dirty="0" err="1" smtClean="0"/>
              <a:t>you</a:t>
            </a:r>
            <a:r>
              <a:rPr lang="sl-SI" dirty="0" smtClean="0"/>
              <a:t> </a:t>
            </a:r>
            <a:r>
              <a:rPr lang="sl-SI" dirty="0" err="1" smtClean="0"/>
              <a:t>and</a:t>
            </a:r>
            <a:r>
              <a:rPr lang="sl-SI" dirty="0" smtClean="0"/>
              <a:t> </a:t>
            </a:r>
            <a:r>
              <a:rPr lang="sl-SI" dirty="0" err="1" smtClean="0"/>
              <a:t>good</a:t>
            </a:r>
            <a:r>
              <a:rPr lang="sl-SI" dirty="0" smtClean="0"/>
              <a:t> </a:t>
            </a:r>
            <a:r>
              <a:rPr lang="sl-SI" dirty="0" err="1" smtClean="0"/>
              <a:t>night</a:t>
            </a:r>
            <a:r>
              <a:rPr lang="sl-SI" dirty="0" smtClean="0"/>
              <a:t>!</a:t>
            </a:r>
          </a:p>
          <a:p>
            <a:pPr marL="0" indent="0">
              <a:buNone/>
            </a:pPr>
            <a:r>
              <a:rPr lang="sl-SI" dirty="0"/>
              <a:t> </a:t>
            </a:r>
            <a:r>
              <a:rPr lang="sl-SI" dirty="0" smtClean="0"/>
              <a:t>                                                                                A. J. </a:t>
            </a:r>
            <a:r>
              <a:rPr lang="sl-SI" dirty="0" err="1" smtClean="0"/>
              <a:t>McLean</a:t>
            </a:r>
            <a:endParaRPr lang="sl-SI" dirty="0" smtClean="0"/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899111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Music</a:t>
            </a:r>
            <a:r>
              <a:rPr lang="sl-SI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</a:t>
            </a:r>
            <a:r>
              <a:rPr lang="sl-SI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makes</a:t>
            </a:r>
            <a:r>
              <a:rPr lang="sl-SI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sl-SI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</a:t>
            </a:r>
            <a:r>
              <a:rPr lang="sl-SI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sl-SI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people</a:t>
            </a:r>
            <a:r>
              <a:rPr lang="sl-SI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come </a:t>
            </a:r>
            <a:r>
              <a:rPr lang="sl-SI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together</a:t>
            </a:r>
            <a:r>
              <a:rPr lang="sl-SI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sl-SI" sz="1600" dirty="0" smtClean="0"/>
              <a:t>(Madona)</a:t>
            </a:r>
            <a:endParaRPr lang="sl-SI" sz="1600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sl-SI" dirty="0" smtClean="0">
              <a:hlinkClick r:id="rId2"/>
            </a:endParaRPr>
          </a:p>
          <a:p>
            <a:r>
              <a:rPr lang="en-US" b="1" dirty="0"/>
              <a:t>Form</a:t>
            </a:r>
            <a:r>
              <a:rPr lang="en-US" dirty="0"/>
              <a:t> refers to the structure of a musical composition or performance. In "Worlds of Music", Jeff Todd </a:t>
            </a:r>
            <a:r>
              <a:rPr lang="en-US" dirty="0" err="1"/>
              <a:t>Titon</a:t>
            </a:r>
            <a:r>
              <a:rPr lang="en-US" dirty="0"/>
              <a:t> suggests that a number of organizational elements may determine the formal structure of a piece of music, such as "the arrangement of musical units of </a:t>
            </a:r>
            <a:r>
              <a:rPr lang="en-US" b="1" dirty="0"/>
              <a:t>rhythm, melody</a:t>
            </a:r>
            <a:r>
              <a:rPr lang="en-US" dirty="0"/>
              <a:t>, and or/ </a:t>
            </a:r>
            <a:r>
              <a:rPr lang="en-US" b="1" dirty="0" smtClean="0"/>
              <a:t>harmony</a:t>
            </a:r>
            <a:endParaRPr lang="sl-SI" b="1" dirty="0" smtClean="0"/>
          </a:p>
          <a:p>
            <a:endParaRPr lang="sl-SI" dirty="0" smtClean="0">
              <a:hlinkClick r:id="rId2"/>
            </a:endParaRPr>
          </a:p>
          <a:p>
            <a:r>
              <a:rPr lang="sl-SI" dirty="0" smtClean="0">
                <a:hlinkClick r:id="rId2"/>
              </a:rPr>
              <a:t>https</a:t>
            </a:r>
            <a:r>
              <a:rPr lang="sl-SI" dirty="0">
                <a:hlinkClick r:id="rId2"/>
              </a:rPr>
              <a:t>://www.musicgenreslist.com/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6327815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 smtClean="0"/>
              <a:t>Genres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200" y="1257300"/>
            <a:ext cx="10515600" cy="4919663"/>
          </a:xfrm>
        </p:spPr>
        <p:txBody>
          <a:bodyPr>
            <a:normAutofit fontScale="92500" lnSpcReduction="20000"/>
          </a:bodyPr>
          <a:lstStyle/>
          <a:p>
            <a:r>
              <a:rPr lang="sl-SI" dirty="0" smtClean="0"/>
              <a:t>Avantgarde</a:t>
            </a:r>
          </a:p>
          <a:p>
            <a:r>
              <a:rPr lang="sl-SI" dirty="0" err="1" smtClean="0"/>
              <a:t>Blues</a:t>
            </a:r>
            <a:endParaRPr lang="sl-SI" dirty="0" smtClean="0"/>
          </a:p>
          <a:p>
            <a:r>
              <a:rPr lang="sl-SI" dirty="0" err="1" smtClean="0"/>
              <a:t>Classical</a:t>
            </a:r>
            <a:endParaRPr lang="sl-SI" dirty="0" smtClean="0"/>
          </a:p>
          <a:p>
            <a:r>
              <a:rPr lang="sl-SI" dirty="0" err="1" smtClean="0"/>
              <a:t>Country</a:t>
            </a:r>
            <a:endParaRPr lang="sl-SI" dirty="0" smtClean="0"/>
          </a:p>
          <a:p>
            <a:r>
              <a:rPr lang="sl-SI" dirty="0" err="1" smtClean="0"/>
              <a:t>Electronic</a:t>
            </a:r>
            <a:endParaRPr lang="sl-SI" dirty="0" smtClean="0"/>
          </a:p>
          <a:p>
            <a:r>
              <a:rPr lang="sl-SI" dirty="0" smtClean="0"/>
              <a:t>Hip Hop</a:t>
            </a:r>
          </a:p>
          <a:p>
            <a:r>
              <a:rPr lang="sl-SI" dirty="0" smtClean="0"/>
              <a:t>Jazz</a:t>
            </a:r>
          </a:p>
          <a:p>
            <a:r>
              <a:rPr lang="sl-SI" dirty="0" smtClean="0"/>
              <a:t>Latin</a:t>
            </a:r>
          </a:p>
          <a:p>
            <a:r>
              <a:rPr lang="sl-SI" dirty="0" smtClean="0"/>
              <a:t>Pop</a:t>
            </a:r>
          </a:p>
          <a:p>
            <a:r>
              <a:rPr lang="sl-SI" dirty="0" smtClean="0"/>
              <a:t>Rock</a:t>
            </a:r>
          </a:p>
          <a:p>
            <a:r>
              <a:rPr lang="sl-SI" dirty="0" smtClean="0"/>
              <a:t>R&amp;B</a:t>
            </a:r>
          </a:p>
          <a:p>
            <a:r>
              <a:rPr lang="sl-SI" dirty="0" smtClean="0"/>
              <a:t>Metal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385067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 smtClean="0"/>
              <a:t>Pictures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714748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 smtClean="0"/>
              <a:t>Architecture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AutoShape 2" descr="Rezultat iskanja slik za architectur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67573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157</Words>
  <Application>Microsoft Office PowerPoint</Application>
  <PresentationFormat>Širokozaslonsko</PresentationFormat>
  <Paragraphs>41</Paragraphs>
  <Slides>9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Officeova tema</vt:lpstr>
      <vt:lpstr>The Arts</vt:lpstr>
      <vt:lpstr>PowerPointova predstavitev</vt:lpstr>
      <vt:lpstr>Dance</vt:lpstr>
      <vt:lpstr>Dance genres</vt:lpstr>
      <vt:lpstr>Music </vt:lpstr>
      <vt:lpstr>Music…makes the people come together (Madona)</vt:lpstr>
      <vt:lpstr>Genres</vt:lpstr>
      <vt:lpstr>Pictures</vt:lpstr>
      <vt:lpstr>Architecture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Arts</dc:title>
  <dc:creator>Liljana Kosič</dc:creator>
  <cp:lastModifiedBy>Profesor</cp:lastModifiedBy>
  <cp:revision>8</cp:revision>
  <dcterms:created xsi:type="dcterms:W3CDTF">2018-11-25T16:54:03Z</dcterms:created>
  <dcterms:modified xsi:type="dcterms:W3CDTF">2018-11-26T10:09:39Z</dcterms:modified>
</cp:coreProperties>
</file>