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0159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792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775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025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162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937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465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082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634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634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261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BF6FF-175C-4356-AF74-B2D54942BA71}" type="datetimeFigureOut">
              <a:rPr lang="sl-SI" smtClean="0"/>
              <a:t>24. 09. 2021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6C20B-DA2D-4FCE-9DE3-037D0A9C0A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458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l.wikipedia.org/wiki/Slika:Astronomical_conjunction_symbol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7F1E56-3F39-4F1E-8A1C-C9972C173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Osnove astronomije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F42332-6109-483F-A0AC-184CF29A1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Pojmi splošne astronomije</a:t>
            </a:r>
          </a:p>
        </p:txBody>
      </p:sp>
    </p:spTree>
    <p:extLst>
      <p:ext uri="{BB962C8B-B14F-4D97-AF65-F5344CB8AC3E}">
        <p14:creationId xmlns:p14="http://schemas.microsoft.com/office/powerpoint/2010/main" val="35111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7170" name="Picture 2" descr="http://upload.wikimedia.org/wikipedia/commons/thumb/a/a1/Elongacija.svg/600px-Elongacija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662" y="720725"/>
            <a:ext cx="5672138" cy="567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695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Konjunkcija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04900" y="2260993"/>
            <a:ext cx="98806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Konjúnkcija</a:t>
            </a: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ali </a:t>
            </a: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prehòd</a:t>
            </a:r>
            <a:r>
              <a:rPr kumimoji="0" lang="sl-SI" altLang="sl-SI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 astronomiji označuje pojav, ko imata dve nebesni telesi približno enako lego, običajno gledano z Zemlje.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Ločimo dve vrsti konjunkcij: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notranja konjunkcija (več nebesnih teles se nahaja na premici med zunanjim nebesnim telesom in Soncem)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zunanja konjunkcija (več nebesnih teles nahaja onkraj Sonca na isti premici, pri čemer je vsaj eno telo na njihovi nasprotni strani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4" descr="Astronomical conjunction symbol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1513" y="-960438"/>
            <a:ext cx="1905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062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074" name="Picture 2" descr="http://upload.wikimedia.org/wikipedia/commons/2/2a/Planet_Conjuncti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175721"/>
            <a:ext cx="6115116" cy="6555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7926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4000" b="1" dirty="0"/>
              <a:t>Opozícija</a:t>
            </a:r>
            <a:r>
              <a:rPr lang="sl-SI" sz="4000" dirty="0"/>
              <a:t> je v astronomiji pojav pri katerem se nebesno telo nahaja na nasprotni strani nebesne krogle glede na neko izbrano nebesno telo. V opoziciji sta vedno dve nebesni telesi. Običajno gledamo nebesna telesa s površine Zemlje. </a:t>
            </a:r>
          </a:p>
        </p:txBody>
      </p:sp>
    </p:spTree>
    <p:extLst>
      <p:ext uri="{BB962C8B-B14F-4D97-AF65-F5344CB8AC3E}">
        <p14:creationId xmlns:p14="http://schemas.microsoft.com/office/powerpoint/2010/main" val="689815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098" name="Picture 2" descr="http://upload.wikimedia.org/wikipedia/sl/thumb/0/06/Opozicija.svg/615px-Opozicija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1783" y="266700"/>
            <a:ext cx="6194717" cy="6678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131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4000" b="1" dirty="0"/>
              <a:t>Okultácija</a:t>
            </a:r>
            <a:r>
              <a:rPr lang="sl-SI" sz="4000" dirty="0"/>
              <a:t> je v astronomiji pojav, ko eno nebesno telo, gledano z Zemlje, zakrije drugega v ozadju.</a:t>
            </a:r>
          </a:p>
        </p:txBody>
      </p:sp>
    </p:spTree>
    <p:extLst>
      <p:ext uri="{BB962C8B-B14F-4D97-AF65-F5344CB8AC3E}">
        <p14:creationId xmlns:p14="http://schemas.microsoft.com/office/powerpoint/2010/main" val="3967764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5122" name="Picture 2" descr="http://upload.wikimedia.org/wikipedia/commons/3/36/Occultati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2426494"/>
            <a:ext cx="3809206" cy="3809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upload.wikimedia.org/wikipedia/commons/b/b6/OccultJupiter_6-7-2005_6-07PM_Nelson_N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75" y="2426494"/>
            <a:ext cx="3540125" cy="3895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8135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Elongacija</a:t>
            </a:r>
            <a:r>
              <a:rPr lang="sl-SI" dirty="0"/>
              <a:t> je kotna razdalja med dvema točkama na nebu (oziroma smerema proti njima), za opazovalca v tretji točki.</a:t>
            </a:r>
          </a:p>
          <a:p>
            <a:r>
              <a:rPr lang="sl-SI" dirty="0"/>
              <a:t>Elongacija se meri v merskih enotah za merjenje velikosti kotov (stopinja, minuta, sekunda). Lahko pa zavzame vrednosti od 0 do 180 ° vzhodno in zahodno.</a:t>
            </a:r>
          </a:p>
          <a:p>
            <a:r>
              <a:rPr lang="sl-SI" dirty="0"/>
              <a:t>Običajno je opazovalec na Zemlji, ki opazuje kotne razdalje med Soncem in planeti (notranjimi in zunanjimi) oziroma drugimi nebesnimi telesi. Zaradi tega obravnavamo elongacijo v večini primerov kot kotno razdaljo med Soncem in poljubnim nebesnim telesom, kot jo vidimo iz Zemlje.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69195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Elongacija med Soncem in planetom</a:t>
            </a:r>
          </a:p>
        </p:txBody>
      </p:sp>
      <p:pic>
        <p:nvPicPr>
          <p:cNvPr id="6146" name="Picture 2" descr="http://upload.wikimedia.org/wikipedia/commons/thumb/5/5e/Elongacija_01.svg/483px-Elongacija_01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12" y="743744"/>
            <a:ext cx="5950043" cy="5568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7305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236</Words>
  <Application>Microsoft Office PowerPoint</Application>
  <PresentationFormat>Širokozaslonsko</PresentationFormat>
  <Paragraphs>13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Officeova tema</vt:lpstr>
      <vt:lpstr>Osnove astronomije</vt:lpstr>
      <vt:lpstr>Konjunkcija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Elongacija med Soncem in planetom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Tomaz</dc:creator>
  <cp:lastModifiedBy>Tomaž Mavrič</cp:lastModifiedBy>
  <cp:revision>4</cp:revision>
  <dcterms:created xsi:type="dcterms:W3CDTF">2014-10-07T11:22:46Z</dcterms:created>
  <dcterms:modified xsi:type="dcterms:W3CDTF">2021-09-24T16:32:42Z</dcterms:modified>
</cp:coreProperties>
</file>