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58" r:id="rId4"/>
    <p:sldId id="260" r:id="rId5"/>
    <p:sldId id="264" r:id="rId6"/>
    <p:sldId id="261" r:id="rId7"/>
    <p:sldId id="265" r:id="rId8"/>
    <p:sldId id="257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44186" autoAdjust="0"/>
  </p:normalViewPr>
  <p:slideViewPr>
    <p:cSldViewPr snapToGrid="0">
      <p:cViewPr varScale="1">
        <p:scale>
          <a:sx n="51" d="100"/>
          <a:sy n="51" d="100"/>
        </p:scale>
        <p:origin x="28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9EDFA-A80B-4A08-A668-9CDF9F77689A}" type="datetimeFigureOut">
              <a:rPr lang="sl-SI" smtClean="0"/>
              <a:t>17. 01. 2019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10F64-6AA1-4226-A310-E2DCDA967EF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0864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An ideal </a:t>
            </a:r>
            <a:r>
              <a:rPr lang="sl-SI" dirty="0" err="1" smtClean="0"/>
              <a:t>wife</a:t>
            </a:r>
            <a:r>
              <a:rPr lang="sl-SI" dirty="0" smtClean="0"/>
              <a:t>: fine figure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womanliness</a:t>
            </a:r>
            <a:r>
              <a:rPr lang="sl-SI" dirty="0" smtClean="0"/>
              <a:t>, </a:t>
            </a:r>
            <a:r>
              <a:rPr lang="sl-SI" dirty="0" err="1" smtClean="0"/>
              <a:t>flurtatious</a:t>
            </a:r>
            <a:r>
              <a:rPr lang="sl-SI" dirty="0" smtClean="0"/>
              <a:t> </a:t>
            </a:r>
            <a:r>
              <a:rPr lang="sl-SI" dirty="0" err="1" smtClean="0"/>
              <a:t>with</a:t>
            </a:r>
            <a:r>
              <a:rPr lang="sl-SI" dirty="0" smtClean="0"/>
              <a:t> </a:t>
            </a:r>
            <a:r>
              <a:rPr lang="sl-SI" dirty="0" err="1" smtClean="0"/>
              <a:t>secrets</a:t>
            </a:r>
            <a:r>
              <a:rPr lang="sl-SI" dirty="0" smtClean="0"/>
              <a:t> </a:t>
            </a:r>
            <a:r>
              <a:rPr lang="sl-SI" dirty="0" err="1" smtClean="0"/>
              <a:t>but</a:t>
            </a:r>
            <a:r>
              <a:rPr lang="sl-SI" dirty="0" smtClean="0"/>
              <a:t> </a:t>
            </a:r>
            <a:r>
              <a:rPr lang="sl-SI" dirty="0" err="1" smtClean="0"/>
              <a:t>honest</a:t>
            </a:r>
            <a:r>
              <a:rPr lang="sl-SI" dirty="0" smtClean="0"/>
              <a:t> </a:t>
            </a:r>
          </a:p>
          <a:p>
            <a:r>
              <a:rPr lang="sl-SI" dirty="0" err="1" smtClean="0"/>
              <a:t>The</a:t>
            </a:r>
            <a:r>
              <a:rPr lang="sl-SI" dirty="0" smtClean="0"/>
              <a:t> ideal </a:t>
            </a:r>
            <a:r>
              <a:rPr lang="sl-SI" dirty="0" err="1" smtClean="0"/>
              <a:t>marriage</a:t>
            </a:r>
            <a:r>
              <a:rPr lang="sl-SI" dirty="0" smtClean="0"/>
              <a:t>: </a:t>
            </a:r>
            <a:r>
              <a:rPr lang="sl-SI" dirty="0" err="1" smtClean="0"/>
              <a:t>loyalty</a:t>
            </a:r>
            <a:r>
              <a:rPr lang="sl-SI" dirty="0" smtClean="0"/>
              <a:t>, </a:t>
            </a:r>
            <a:r>
              <a:rPr lang="sl-SI" dirty="0" err="1" smtClean="0"/>
              <a:t>sacrifice</a:t>
            </a:r>
            <a:r>
              <a:rPr lang="sl-SI" dirty="0" smtClean="0"/>
              <a:t>, </a:t>
            </a:r>
            <a:r>
              <a:rPr lang="sl-SI" dirty="0" err="1" smtClean="0"/>
              <a:t>undying</a:t>
            </a:r>
            <a:r>
              <a:rPr lang="sl-SI" dirty="0" smtClean="0"/>
              <a:t> love, </a:t>
            </a:r>
            <a:r>
              <a:rPr lang="sl-SI" dirty="0" err="1" smtClean="0"/>
              <a:t>forgivness</a:t>
            </a:r>
            <a:r>
              <a:rPr lang="sl-SI" dirty="0" smtClean="0"/>
              <a:t>, </a:t>
            </a:r>
            <a:r>
              <a:rPr lang="sl-SI" dirty="0" err="1" smtClean="0"/>
              <a:t>devotion</a:t>
            </a:r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A </a:t>
            </a:r>
            <a:r>
              <a:rPr lang="sl-SI" dirty="0" err="1" smtClean="0"/>
              <a:t>dandy</a:t>
            </a:r>
            <a:r>
              <a:rPr lang="sl-SI" dirty="0" smtClean="0"/>
              <a:t>: </a:t>
            </a:r>
            <a:r>
              <a:rPr lang="sl-SI" dirty="0" err="1" smtClean="0"/>
              <a:t>impeccably</a:t>
            </a:r>
            <a:r>
              <a:rPr lang="sl-SI" dirty="0" smtClean="0"/>
              <a:t> </a:t>
            </a:r>
            <a:r>
              <a:rPr lang="sl-SI" dirty="0" err="1" smtClean="0"/>
              <a:t>dressed</a:t>
            </a:r>
            <a:r>
              <a:rPr lang="sl-SI" dirty="0" smtClean="0"/>
              <a:t>, </a:t>
            </a:r>
            <a:r>
              <a:rPr lang="sl-SI" dirty="0" err="1" smtClean="0"/>
              <a:t>gorgeous</a:t>
            </a:r>
            <a:r>
              <a:rPr lang="sl-SI" dirty="0" smtClean="0"/>
              <a:t>,</a:t>
            </a:r>
            <a:r>
              <a:rPr lang="sl-SI" baseline="0" dirty="0" smtClean="0"/>
              <a:t> </a:t>
            </a:r>
            <a:r>
              <a:rPr lang="sl-SI" baseline="0" dirty="0" err="1" smtClean="0"/>
              <a:t>inimitablely</a:t>
            </a:r>
            <a:r>
              <a:rPr lang="sl-SI" baseline="0" dirty="0" smtClean="0"/>
              <a:t> </a:t>
            </a:r>
            <a:r>
              <a:rPr lang="sl-SI" baseline="0" dirty="0" err="1" smtClean="0"/>
              <a:t>witty</a:t>
            </a:r>
            <a:r>
              <a:rPr lang="sl-SI" baseline="0" dirty="0" smtClean="0"/>
              <a:t>, a </a:t>
            </a:r>
            <a:r>
              <a:rPr lang="sl-SI" baseline="0" dirty="0" err="1" smtClean="0"/>
              <a:t>philosopher</a:t>
            </a:r>
            <a:r>
              <a:rPr lang="sl-SI" baseline="0" dirty="0" smtClean="0"/>
              <a:t> </a:t>
            </a:r>
            <a:r>
              <a:rPr lang="sl-SI" baseline="0" dirty="0" err="1" smtClean="0"/>
              <a:t>and</a:t>
            </a:r>
            <a:r>
              <a:rPr lang="sl-SI" baseline="0" dirty="0" smtClean="0"/>
              <a:t> </a:t>
            </a:r>
            <a:r>
              <a:rPr lang="sl-SI" baseline="0" dirty="0" err="1" smtClean="0"/>
              <a:t>aristocrat</a:t>
            </a:r>
            <a:r>
              <a:rPr lang="sl-SI" baseline="0" dirty="0" smtClean="0"/>
              <a:t>, </a:t>
            </a:r>
            <a:r>
              <a:rPr lang="sl-SI" baseline="0" dirty="0" err="1" smtClean="0"/>
              <a:t>dangerously</a:t>
            </a:r>
            <a:r>
              <a:rPr lang="sl-SI" baseline="0" dirty="0" smtClean="0"/>
              <a:t> </a:t>
            </a:r>
            <a:r>
              <a:rPr lang="sl-SI" baseline="0" dirty="0" err="1" smtClean="0"/>
              <a:t>clever</a:t>
            </a:r>
            <a:r>
              <a:rPr lang="sl-SI" baseline="0" dirty="0" smtClean="0"/>
              <a:t> </a:t>
            </a:r>
            <a:r>
              <a:rPr lang="sl-SI" baseline="0" dirty="0" err="1" smtClean="0"/>
              <a:t>and</a:t>
            </a:r>
            <a:r>
              <a:rPr lang="sl-SI" baseline="0" dirty="0" smtClean="0"/>
              <a:t> </a:t>
            </a:r>
            <a:r>
              <a:rPr lang="sl-SI" baseline="0" dirty="0" err="1" smtClean="0"/>
              <a:t>well</a:t>
            </a:r>
            <a:r>
              <a:rPr lang="sl-SI" baseline="0" dirty="0" smtClean="0"/>
              <a:t> </a:t>
            </a:r>
            <a:r>
              <a:rPr lang="sl-SI" baseline="0" dirty="0" err="1" smtClean="0"/>
              <a:t>behaved</a:t>
            </a:r>
            <a:r>
              <a:rPr lang="sl-SI" baseline="0" dirty="0" smtClean="0"/>
              <a:t>, </a:t>
            </a:r>
            <a:r>
              <a:rPr lang="sl-SI" baseline="0" dirty="0" err="1" smtClean="0"/>
              <a:t>stunnig</a:t>
            </a:r>
            <a:r>
              <a:rPr lang="sl-SI" baseline="0" dirty="0" smtClean="0"/>
              <a:t> </a:t>
            </a:r>
            <a:r>
              <a:rPr lang="sl-SI" baseline="0" dirty="0" err="1" smtClean="0"/>
              <a:t>with</a:t>
            </a:r>
            <a:r>
              <a:rPr lang="sl-SI" baseline="0" dirty="0" smtClean="0"/>
              <a:t> </a:t>
            </a:r>
            <a:r>
              <a:rPr lang="sl-SI" baseline="0" dirty="0" err="1" smtClean="0"/>
              <a:t>double</a:t>
            </a:r>
            <a:r>
              <a:rPr lang="sl-SI" baseline="0" dirty="0" smtClean="0"/>
              <a:t> </a:t>
            </a:r>
            <a:r>
              <a:rPr lang="sl-SI" baseline="0" dirty="0" err="1" smtClean="0"/>
              <a:t>meaning</a:t>
            </a:r>
            <a:r>
              <a:rPr lang="sl-SI" baseline="0" dirty="0" smtClean="0"/>
              <a:t> </a:t>
            </a:r>
            <a:r>
              <a:rPr lang="sl-SI" baseline="0" dirty="0" err="1" smtClean="0"/>
              <a:t>words</a:t>
            </a:r>
            <a:endParaRPr lang="sl-SI" baseline="0" dirty="0" smtClean="0"/>
          </a:p>
          <a:p>
            <a:endParaRPr lang="sl-SI" baseline="0" dirty="0" smtClean="0"/>
          </a:p>
          <a:p>
            <a:r>
              <a:rPr lang="sl-SI" baseline="0" dirty="0" smtClean="0"/>
              <a:t>A </a:t>
            </a:r>
            <a:r>
              <a:rPr lang="sl-SI" baseline="0" dirty="0" err="1" smtClean="0"/>
              <a:t>villain</a:t>
            </a:r>
            <a:r>
              <a:rPr lang="sl-SI" baseline="0" dirty="0" smtClean="0"/>
              <a:t>/</a:t>
            </a:r>
            <a:r>
              <a:rPr lang="sl-SI" baseline="0" dirty="0" err="1" smtClean="0"/>
              <a:t>ness</a:t>
            </a:r>
            <a:r>
              <a:rPr lang="sl-SI" baseline="0" dirty="0" smtClean="0"/>
              <a:t>: </a:t>
            </a:r>
            <a:r>
              <a:rPr lang="sl-SI" baseline="0" dirty="0" err="1" smtClean="0"/>
              <a:t>vicious</a:t>
            </a:r>
            <a:r>
              <a:rPr lang="sl-SI" baseline="0" dirty="0" smtClean="0"/>
              <a:t> </a:t>
            </a:r>
            <a:r>
              <a:rPr lang="sl-SI" baseline="0" dirty="0" err="1" smtClean="0"/>
              <a:t>and</a:t>
            </a:r>
            <a:r>
              <a:rPr lang="sl-SI" baseline="0" dirty="0" smtClean="0"/>
              <a:t> </a:t>
            </a:r>
            <a:r>
              <a:rPr lang="sl-SI" baseline="0" dirty="0" err="1" smtClean="0"/>
              <a:t>opportunistic</a:t>
            </a:r>
            <a:r>
              <a:rPr lang="sl-SI" baseline="0" dirty="0" smtClean="0"/>
              <a:t> man/</a:t>
            </a:r>
            <a:r>
              <a:rPr lang="sl-SI" baseline="0" dirty="0" err="1" smtClean="0"/>
              <a:t>woman</a:t>
            </a:r>
            <a:endParaRPr lang="sl-SI" baseline="0" dirty="0" smtClean="0"/>
          </a:p>
          <a:p>
            <a:endParaRPr lang="sl-SI" baseline="0" dirty="0" smtClean="0"/>
          </a:p>
          <a:p>
            <a:r>
              <a:rPr lang="sl-SI" baseline="0" dirty="0" err="1" smtClean="0"/>
              <a:t>The</a:t>
            </a:r>
            <a:r>
              <a:rPr lang="sl-SI" baseline="0" dirty="0" smtClean="0"/>
              <a:t> </a:t>
            </a:r>
            <a:r>
              <a:rPr lang="sl-SI" baseline="0" dirty="0" err="1" smtClean="0"/>
              <a:t>Victorian</a:t>
            </a:r>
            <a:r>
              <a:rPr lang="sl-SI" baseline="0" dirty="0" smtClean="0"/>
              <a:t> </a:t>
            </a:r>
            <a:r>
              <a:rPr lang="sl-SI" baseline="0" dirty="0" err="1" smtClean="0"/>
              <a:t>new</a:t>
            </a:r>
            <a:r>
              <a:rPr lang="sl-SI" baseline="0" dirty="0" smtClean="0"/>
              <a:t> </a:t>
            </a:r>
            <a:r>
              <a:rPr lang="sl-SI" baseline="0" dirty="0" err="1" smtClean="0"/>
              <a:t>Woman</a:t>
            </a:r>
            <a:r>
              <a:rPr lang="sl-SI" baseline="0" dirty="0" smtClean="0"/>
              <a:t>: </a:t>
            </a:r>
            <a:r>
              <a:rPr lang="sl-SI" baseline="0" dirty="0" err="1" smtClean="0"/>
              <a:t>upright</a:t>
            </a:r>
            <a:r>
              <a:rPr lang="sl-SI" baseline="0" dirty="0" smtClean="0"/>
              <a:t>, </a:t>
            </a:r>
            <a:r>
              <a:rPr lang="sl-SI" baseline="0" dirty="0" err="1" smtClean="0"/>
              <a:t>virtuous</a:t>
            </a:r>
            <a:r>
              <a:rPr lang="sl-SI" baseline="0" dirty="0" smtClean="0"/>
              <a:t>, </a:t>
            </a:r>
            <a:r>
              <a:rPr lang="sl-SI" baseline="0" dirty="0" err="1" smtClean="0"/>
              <a:t>educated</a:t>
            </a:r>
            <a:r>
              <a:rPr lang="sl-SI" baseline="0" dirty="0" smtClean="0"/>
              <a:t>, </a:t>
            </a:r>
            <a:r>
              <a:rPr lang="sl-SI" baseline="0" dirty="0" err="1" smtClean="0"/>
              <a:t>politically</a:t>
            </a:r>
            <a:r>
              <a:rPr lang="sl-SI" baseline="0" dirty="0" smtClean="0"/>
              <a:t> </a:t>
            </a:r>
            <a:r>
              <a:rPr lang="sl-SI" baseline="0" dirty="0" err="1" smtClean="0"/>
              <a:t>engaged</a:t>
            </a:r>
            <a:r>
              <a:rPr lang="sl-SI" baseline="0" dirty="0" smtClean="0"/>
              <a:t>, </a:t>
            </a:r>
            <a:r>
              <a:rPr lang="sl-SI" baseline="0" dirty="0" err="1" smtClean="0"/>
              <a:t>charming</a:t>
            </a:r>
            <a:r>
              <a:rPr lang="sl-SI" baseline="0" dirty="0" smtClean="0"/>
              <a:t> , </a:t>
            </a:r>
            <a:r>
              <a:rPr lang="sl-SI" baseline="0" dirty="0" err="1" smtClean="0"/>
              <a:t>supporting</a:t>
            </a:r>
            <a:r>
              <a:rPr lang="sl-SI" baseline="0" dirty="0" smtClean="0"/>
              <a:t> </a:t>
            </a:r>
            <a:r>
              <a:rPr lang="sl-SI" baseline="0" dirty="0" err="1" smtClean="0"/>
              <a:t>her</a:t>
            </a:r>
            <a:r>
              <a:rPr lang="sl-SI" baseline="0" dirty="0" smtClean="0"/>
              <a:t> </a:t>
            </a:r>
            <a:r>
              <a:rPr lang="sl-SI" baseline="0" dirty="0" err="1" smtClean="0"/>
              <a:t>husband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10F64-6AA1-4226-A310-E2DCDA967EFC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0085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An Ideal </a:t>
            </a:r>
            <a:r>
              <a:rPr lang="sl-SI" dirty="0" err="1" smtClean="0"/>
              <a:t>Husband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err="1" smtClean="0"/>
              <a:t>Facts</a:t>
            </a:r>
            <a:r>
              <a:rPr lang="sl-SI" dirty="0" smtClean="0"/>
              <a:t>, </a:t>
            </a:r>
            <a:r>
              <a:rPr lang="sl-SI" dirty="0" err="1" smtClean="0"/>
              <a:t>themes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symbols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64953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6203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KEY FACTS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1. </a:t>
            </a:r>
            <a:r>
              <a:rPr lang="sl-SI" dirty="0" err="1" smtClean="0"/>
              <a:t>Author</a:t>
            </a:r>
            <a:r>
              <a:rPr lang="sl-SI" dirty="0" smtClean="0"/>
              <a:t>: </a:t>
            </a:r>
            <a:r>
              <a:rPr lang="sl-SI" dirty="0" err="1" smtClean="0"/>
              <a:t>Oscar</a:t>
            </a:r>
            <a:r>
              <a:rPr lang="sl-SI" dirty="0" smtClean="0"/>
              <a:t> Wilde</a:t>
            </a:r>
          </a:p>
          <a:p>
            <a:r>
              <a:rPr lang="sl-SI" dirty="0" smtClean="0"/>
              <a:t>2. </a:t>
            </a:r>
            <a:r>
              <a:rPr lang="sl-SI" dirty="0" err="1" smtClean="0"/>
              <a:t>Type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work</a:t>
            </a:r>
            <a:r>
              <a:rPr lang="sl-SI" dirty="0" smtClean="0"/>
              <a:t>: ……………………..</a:t>
            </a:r>
          </a:p>
          <a:p>
            <a:r>
              <a:rPr lang="sl-SI" dirty="0"/>
              <a:t>3</a:t>
            </a:r>
            <a:r>
              <a:rPr lang="sl-SI" dirty="0" smtClean="0"/>
              <a:t>. </a:t>
            </a:r>
            <a:r>
              <a:rPr lang="sl-SI" dirty="0" err="1" smtClean="0"/>
              <a:t>Genre</a:t>
            </a:r>
            <a:r>
              <a:rPr lang="sl-SI" dirty="0" smtClean="0"/>
              <a:t>: </a:t>
            </a:r>
            <a:r>
              <a:rPr lang="sl-SI" dirty="0" err="1" smtClean="0"/>
              <a:t>romantic</a:t>
            </a:r>
            <a:r>
              <a:rPr lang="sl-SI" dirty="0" smtClean="0"/>
              <a:t> melodrama</a:t>
            </a:r>
          </a:p>
          <a:p>
            <a:r>
              <a:rPr lang="sl-SI" dirty="0"/>
              <a:t> </a:t>
            </a:r>
            <a:r>
              <a:rPr lang="sl-SI" dirty="0" smtClean="0"/>
              <a:t>                 satire </a:t>
            </a:r>
            <a:r>
              <a:rPr lang="sl-SI" dirty="0" err="1" smtClean="0"/>
              <a:t>of</a:t>
            </a:r>
            <a:r>
              <a:rPr lang="sl-SI" dirty="0" smtClean="0"/>
              <a:t> …………………..</a:t>
            </a:r>
          </a:p>
          <a:p>
            <a:r>
              <a:rPr lang="sl-SI" dirty="0"/>
              <a:t> </a:t>
            </a:r>
            <a:r>
              <a:rPr lang="sl-SI" dirty="0" smtClean="0"/>
              <a:t>                 „</a:t>
            </a:r>
            <a:r>
              <a:rPr lang="sl-SI" dirty="0" err="1" smtClean="0"/>
              <a:t>well-made-play</a:t>
            </a:r>
            <a:r>
              <a:rPr lang="sl-SI" dirty="0" smtClean="0"/>
              <a:t>“ </a:t>
            </a:r>
            <a:r>
              <a:rPr lang="sl-SI" dirty="0" err="1" smtClean="0"/>
              <a:t>emphasising</a:t>
            </a:r>
            <a:r>
              <a:rPr lang="sl-SI" dirty="0" smtClean="0"/>
              <a:t> </a:t>
            </a:r>
            <a:r>
              <a:rPr lang="sl-SI" dirty="0" err="1" smtClean="0"/>
              <a:t>bourgeois</a:t>
            </a:r>
            <a:r>
              <a:rPr lang="sl-SI" dirty="0" smtClean="0"/>
              <a:t> ………………………………</a:t>
            </a:r>
          </a:p>
          <a:p>
            <a:r>
              <a:rPr lang="sl-SI" dirty="0" smtClean="0"/>
              <a:t>4. Time </a:t>
            </a:r>
            <a:r>
              <a:rPr lang="sl-SI" dirty="0" err="1" smtClean="0"/>
              <a:t>and</a:t>
            </a:r>
            <a:r>
              <a:rPr lang="sl-SI" dirty="0" smtClean="0"/>
              <a:t> place </a:t>
            </a:r>
            <a:r>
              <a:rPr lang="sl-SI" dirty="0" err="1" smtClean="0"/>
              <a:t>written</a:t>
            </a:r>
            <a:r>
              <a:rPr lang="sl-SI" dirty="0" smtClean="0"/>
              <a:t>: …………………………………………………….</a:t>
            </a:r>
          </a:p>
          <a:p>
            <a:r>
              <a:rPr lang="sl-SI" dirty="0" smtClean="0"/>
              <a:t>5. </a:t>
            </a:r>
            <a:r>
              <a:rPr lang="sl-SI" dirty="0" err="1" smtClean="0"/>
              <a:t>Narrator</a:t>
            </a:r>
            <a:r>
              <a:rPr lang="sl-SI" dirty="0" smtClean="0"/>
              <a:t>: …………………………………………………………………………….</a:t>
            </a:r>
          </a:p>
          <a:p>
            <a:r>
              <a:rPr lang="sl-SI" dirty="0" smtClean="0"/>
              <a:t>6. </a:t>
            </a:r>
            <a:r>
              <a:rPr lang="sl-SI" dirty="0" err="1" smtClean="0"/>
              <a:t>Climax</a:t>
            </a:r>
            <a:r>
              <a:rPr lang="sl-SI" dirty="0" smtClean="0"/>
              <a:t>? : ……………………………………………..</a:t>
            </a:r>
            <a:r>
              <a:rPr lang="sl-SI" dirty="0"/>
              <a:t> Plot </a:t>
            </a:r>
            <a:r>
              <a:rPr lang="sl-SI" dirty="0" err="1" smtClean="0"/>
              <a:t>summary</a:t>
            </a:r>
            <a:r>
              <a:rPr lang="sl-SI" dirty="0" smtClean="0"/>
              <a:t>? ………………………………………………..</a:t>
            </a:r>
          </a:p>
          <a:p>
            <a:r>
              <a:rPr lang="sl-SI" dirty="0" smtClean="0"/>
              <a:t>7. </a:t>
            </a:r>
            <a:r>
              <a:rPr lang="sl-SI" dirty="0" err="1" smtClean="0"/>
              <a:t>Settings</a:t>
            </a:r>
            <a:r>
              <a:rPr lang="sl-SI" dirty="0" smtClean="0"/>
              <a:t>: London, 1895</a:t>
            </a:r>
          </a:p>
          <a:p>
            <a:r>
              <a:rPr lang="sl-SI" dirty="0" err="1" smtClean="0"/>
              <a:t>Protagonists</a:t>
            </a:r>
            <a:r>
              <a:rPr lang="sl-SI" dirty="0" smtClean="0"/>
              <a:t>: ………………………………………………………………….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7919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THEMES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A. </a:t>
            </a:r>
            <a:r>
              <a:rPr lang="sl-SI" dirty="0" err="1"/>
              <a:t>t</a:t>
            </a:r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/>
              <a:t>ideal </a:t>
            </a:r>
            <a:r>
              <a:rPr lang="sl-SI" dirty="0" err="1" smtClean="0"/>
              <a:t>marriage</a:t>
            </a:r>
            <a:r>
              <a:rPr lang="sl-SI" dirty="0" smtClean="0"/>
              <a:t> /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institution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marriage</a:t>
            </a:r>
            <a:r>
              <a:rPr lang="sl-SI" dirty="0" smtClean="0"/>
              <a:t>; </a:t>
            </a:r>
          </a:p>
          <a:p>
            <a:r>
              <a:rPr lang="sl-SI" dirty="0" smtClean="0"/>
              <a:t>B.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/>
              <a:t>ideal </a:t>
            </a:r>
            <a:r>
              <a:rPr lang="sl-SI" dirty="0" err="1"/>
              <a:t>woman</a:t>
            </a:r>
            <a:r>
              <a:rPr lang="sl-SI" dirty="0" smtClean="0"/>
              <a:t>; </a:t>
            </a:r>
            <a:r>
              <a:rPr lang="sl-SI" dirty="0" err="1" smtClean="0"/>
              <a:t>the</a:t>
            </a:r>
            <a:r>
              <a:rPr lang="sl-SI" dirty="0" smtClean="0"/>
              <a:t> ideal man;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dandy</a:t>
            </a:r>
            <a:endParaRPr lang="sl-SI" dirty="0" smtClean="0"/>
          </a:p>
          <a:p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triumph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love </a:t>
            </a:r>
          </a:p>
          <a:p>
            <a:r>
              <a:rPr lang="sl-SI" dirty="0" smtClean="0"/>
              <a:t>C. a </a:t>
            </a:r>
            <a:r>
              <a:rPr lang="sl-SI" dirty="0" err="1" smtClean="0"/>
              <a:t>estheticism</a:t>
            </a:r>
            <a:r>
              <a:rPr lang="sl-SI" dirty="0" smtClean="0"/>
              <a:t> </a:t>
            </a:r>
          </a:p>
          <a:p>
            <a:r>
              <a:rPr lang="sl-SI" dirty="0" smtClean="0"/>
              <a:t>D.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/>
              <a:t>art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modern </a:t>
            </a:r>
            <a:r>
              <a:rPr lang="sl-SI" dirty="0" err="1" smtClean="0"/>
              <a:t>living</a:t>
            </a:r>
            <a:endParaRPr lang="sl-SI" dirty="0" smtClean="0"/>
          </a:p>
          <a:p>
            <a:r>
              <a:rPr lang="sl-SI" dirty="0" smtClean="0"/>
              <a:t>E. </a:t>
            </a:r>
            <a:r>
              <a:rPr lang="sl-SI" dirty="0" err="1" smtClean="0"/>
              <a:t>political</a:t>
            </a:r>
            <a:r>
              <a:rPr lang="sl-SI" dirty="0" smtClean="0"/>
              <a:t> </a:t>
            </a:r>
            <a:r>
              <a:rPr lang="sl-SI" dirty="0" err="1" smtClean="0"/>
              <a:t>corruption</a:t>
            </a:r>
            <a:endParaRPr lang="sl-SI" dirty="0" smtClean="0"/>
          </a:p>
          <a:p>
            <a:r>
              <a:rPr lang="sl-SI" dirty="0" smtClean="0"/>
              <a:t>F. </a:t>
            </a:r>
            <a:r>
              <a:rPr lang="sl-SI" dirty="0" err="1" smtClean="0"/>
              <a:t>forgivness</a:t>
            </a:r>
            <a:r>
              <a:rPr lang="sl-SI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92185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Symbols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A.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/>
              <a:t>Rococo</a:t>
            </a:r>
            <a:r>
              <a:rPr lang="sl-SI" dirty="0"/>
              <a:t> </a:t>
            </a:r>
            <a:r>
              <a:rPr lang="sl-SI" dirty="0" err="1" smtClean="0"/>
              <a:t>tapestry</a:t>
            </a:r>
            <a:endParaRPr lang="sl-SI" dirty="0"/>
          </a:p>
          <a:p>
            <a:r>
              <a:rPr lang="sl-SI" dirty="0" smtClean="0"/>
              <a:t>- a </a:t>
            </a:r>
            <a:r>
              <a:rPr lang="sl-SI" dirty="0" err="1" smtClean="0"/>
              <a:t>representation</a:t>
            </a:r>
            <a:r>
              <a:rPr lang="sl-SI" dirty="0" smtClean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François</a:t>
            </a:r>
            <a:r>
              <a:rPr lang="sl-SI" dirty="0"/>
              <a:t> </a:t>
            </a:r>
            <a:r>
              <a:rPr lang="sl-SI" dirty="0" err="1"/>
              <a:t>Boucher's</a:t>
            </a:r>
            <a:r>
              <a:rPr lang="sl-SI" dirty="0"/>
              <a:t> "</a:t>
            </a:r>
            <a:r>
              <a:rPr lang="sl-SI" dirty="0" err="1"/>
              <a:t>Triumph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Love" (1754). </a:t>
            </a:r>
            <a:r>
              <a:rPr lang="sl-SI" dirty="0" err="1"/>
              <a:t>The</a:t>
            </a:r>
            <a:r>
              <a:rPr lang="sl-SI" dirty="0"/>
              <a:t> "</a:t>
            </a:r>
            <a:r>
              <a:rPr lang="sl-SI" dirty="0" err="1"/>
              <a:t>Triumph</a:t>
            </a:r>
            <a:r>
              <a:rPr lang="sl-SI" dirty="0"/>
              <a:t>" </a:t>
            </a:r>
            <a:r>
              <a:rPr lang="sl-SI" dirty="0" err="1"/>
              <a:t>allegorizes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victory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love </a:t>
            </a:r>
            <a:r>
              <a:rPr lang="sl-SI" dirty="0" err="1"/>
              <a:t>over</a:t>
            </a:r>
            <a:r>
              <a:rPr lang="sl-SI" dirty="0"/>
              <a:t> </a:t>
            </a:r>
            <a:r>
              <a:rPr lang="sl-SI" dirty="0" err="1"/>
              <a:t>power</a:t>
            </a:r>
            <a:r>
              <a:rPr lang="sl-SI" dirty="0"/>
              <a:t>: </a:t>
            </a:r>
            <a:r>
              <a:rPr lang="sl-SI" dirty="0" err="1"/>
              <a:t>Venus</a:t>
            </a:r>
            <a:r>
              <a:rPr lang="sl-SI" dirty="0"/>
              <a:t> </a:t>
            </a:r>
            <a:r>
              <a:rPr lang="sl-SI" dirty="0" err="1"/>
              <a:t>points</a:t>
            </a:r>
            <a:r>
              <a:rPr lang="sl-SI" dirty="0"/>
              <a:t> to </a:t>
            </a:r>
            <a:r>
              <a:rPr lang="sl-SI" dirty="0" err="1"/>
              <a:t>Vulcan's</a:t>
            </a:r>
            <a:r>
              <a:rPr lang="sl-SI" dirty="0"/>
              <a:t> </a:t>
            </a:r>
            <a:r>
              <a:rPr lang="sl-SI" dirty="0" err="1"/>
              <a:t>conquered</a:t>
            </a:r>
            <a:r>
              <a:rPr lang="sl-SI" dirty="0"/>
              <a:t> </a:t>
            </a:r>
            <a:r>
              <a:rPr lang="sl-SI" dirty="0" err="1"/>
              <a:t>heart</a:t>
            </a:r>
            <a:r>
              <a:rPr lang="sl-SI" dirty="0"/>
              <a:t>,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god </a:t>
            </a:r>
            <a:r>
              <a:rPr lang="sl-SI" dirty="0" err="1"/>
              <a:t>gazes</a:t>
            </a:r>
            <a:r>
              <a:rPr lang="sl-SI" dirty="0"/>
              <a:t> up at </a:t>
            </a:r>
            <a:r>
              <a:rPr lang="sl-SI" dirty="0" err="1"/>
              <a:t>her</a:t>
            </a:r>
            <a:r>
              <a:rPr lang="sl-SI" dirty="0"/>
              <a:t> like a love-</a:t>
            </a:r>
            <a:r>
              <a:rPr lang="sl-SI" dirty="0" err="1"/>
              <a:t>sick</a:t>
            </a:r>
            <a:r>
              <a:rPr lang="sl-SI" dirty="0"/>
              <a:t> </a:t>
            </a:r>
            <a:r>
              <a:rPr lang="sl-SI" dirty="0" err="1"/>
              <a:t>boy</a:t>
            </a:r>
            <a:r>
              <a:rPr lang="sl-SI" dirty="0" smtClean="0"/>
              <a:t>.</a:t>
            </a:r>
          </a:p>
          <a:p>
            <a:r>
              <a:rPr lang="sl-SI" dirty="0" smtClean="0"/>
              <a:t>- </a:t>
            </a:r>
            <a:r>
              <a:rPr lang="sl-SI" dirty="0" err="1"/>
              <a:t>the</a:t>
            </a:r>
            <a:r>
              <a:rPr lang="sl-SI" dirty="0"/>
              <a:t> most </a:t>
            </a:r>
            <a:r>
              <a:rPr lang="sl-SI" dirty="0" err="1" smtClean="0"/>
              <a:t>obvious</a:t>
            </a:r>
            <a:r>
              <a:rPr lang="sl-SI" dirty="0" smtClean="0"/>
              <a:t>: </a:t>
            </a:r>
            <a:r>
              <a:rPr lang="sl-SI" b="1" dirty="0" err="1" smtClean="0"/>
              <a:t>the</a:t>
            </a:r>
            <a:r>
              <a:rPr lang="sl-SI" b="1" dirty="0" smtClean="0"/>
              <a:t> </a:t>
            </a:r>
            <a:r>
              <a:rPr lang="sl-SI" b="1" dirty="0" err="1"/>
              <a:t>defeat</a:t>
            </a:r>
            <a:r>
              <a:rPr lang="sl-SI" b="1" dirty="0"/>
              <a:t> </a:t>
            </a:r>
            <a:r>
              <a:rPr lang="sl-SI" b="1" dirty="0" err="1"/>
              <a:t>of</a:t>
            </a:r>
            <a:r>
              <a:rPr lang="sl-SI" b="1" dirty="0"/>
              <a:t> </a:t>
            </a:r>
            <a:r>
              <a:rPr lang="sl-SI" b="1" dirty="0" err="1"/>
              <a:t>Mrs</a:t>
            </a:r>
            <a:r>
              <a:rPr lang="sl-SI" b="1" dirty="0"/>
              <a:t>. </a:t>
            </a:r>
            <a:r>
              <a:rPr lang="sl-SI" b="1" dirty="0" err="1"/>
              <a:t>Cheveley</a:t>
            </a:r>
            <a:r>
              <a:rPr lang="sl-SI" b="1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reconciliation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play's</a:t>
            </a:r>
            <a:r>
              <a:rPr lang="sl-SI" dirty="0"/>
              <a:t> </a:t>
            </a:r>
            <a:r>
              <a:rPr lang="sl-SI" dirty="0" err="1"/>
              <a:t>lovers</a:t>
            </a:r>
            <a:r>
              <a:rPr lang="sl-SI" dirty="0" smtClean="0"/>
              <a:t>,</a:t>
            </a:r>
          </a:p>
          <a:p>
            <a:r>
              <a:rPr lang="sl-SI" dirty="0" smtClean="0"/>
              <a:t>-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/>
              <a:t>significance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 smtClean="0"/>
              <a:t>allegory</a:t>
            </a:r>
            <a:r>
              <a:rPr lang="sl-SI" dirty="0" smtClean="0"/>
              <a:t>:  </a:t>
            </a:r>
            <a:r>
              <a:rPr lang="sl-SI" dirty="0"/>
              <a:t>i</a:t>
            </a:r>
            <a:r>
              <a:rPr lang="sl-SI" dirty="0" smtClean="0"/>
              <a:t>n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story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tapestry</a:t>
            </a:r>
            <a:r>
              <a:rPr lang="sl-SI" dirty="0"/>
              <a:t> </a:t>
            </a:r>
            <a:r>
              <a:rPr lang="sl-SI" dirty="0" err="1"/>
              <a:t>tells</a:t>
            </a:r>
            <a:r>
              <a:rPr lang="sl-SI" dirty="0"/>
              <a:t>, </a:t>
            </a:r>
            <a:r>
              <a:rPr lang="sl-SI" dirty="0" err="1"/>
              <a:t>Venus</a:t>
            </a:r>
            <a:r>
              <a:rPr lang="sl-SI" dirty="0"/>
              <a:t> </a:t>
            </a:r>
            <a:r>
              <a:rPr lang="sl-SI" dirty="0" err="1"/>
              <a:t>conquers</a:t>
            </a:r>
            <a:r>
              <a:rPr lang="sl-SI" dirty="0"/>
              <a:t> </a:t>
            </a:r>
            <a:r>
              <a:rPr lang="sl-SI" dirty="0" err="1"/>
              <a:t>Vulcan</a:t>
            </a:r>
            <a:r>
              <a:rPr lang="sl-SI" dirty="0"/>
              <a:t> </a:t>
            </a:r>
            <a:r>
              <a:rPr lang="sl-SI" dirty="0" err="1"/>
              <a:t>only</a:t>
            </a:r>
            <a:r>
              <a:rPr lang="sl-SI" dirty="0"/>
              <a:t> to </a:t>
            </a:r>
            <a:r>
              <a:rPr lang="sl-SI" dirty="0" err="1"/>
              <a:t>commit</a:t>
            </a:r>
            <a:r>
              <a:rPr lang="sl-SI" dirty="0"/>
              <a:t> </a:t>
            </a:r>
            <a:r>
              <a:rPr lang="sl-SI" dirty="0" err="1"/>
              <a:t>adultery</a:t>
            </a:r>
            <a:r>
              <a:rPr lang="sl-SI" dirty="0"/>
              <a:t> </a:t>
            </a:r>
            <a:r>
              <a:rPr lang="sl-SI" dirty="0" err="1"/>
              <a:t>with</a:t>
            </a:r>
            <a:r>
              <a:rPr lang="sl-SI" dirty="0"/>
              <a:t> his </a:t>
            </a:r>
            <a:r>
              <a:rPr lang="sl-SI" dirty="0" err="1"/>
              <a:t>brother</a:t>
            </a:r>
            <a:r>
              <a:rPr lang="sl-SI" dirty="0"/>
              <a:t>, </a:t>
            </a:r>
            <a:r>
              <a:rPr lang="sl-SI" dirty="0" err="1"/>
              <a:t>Ares</a:t>
            </a:r>
            <a:r>
              <a:rPr lang="sl-SI" dirty="0"/>
              <a:t>. In </a:t>
            </a:r>
            <a:r>
              <a:rPr lang="sl-SI" dirty="0" err="1"/>
              <a:t>this</a:t>
            </a:r>
            <a:r>
              <a:rPr lang="sl-SI" dirty="0"/>
              <a:t> </a:t>
            </a:r>
            <a:r>
              <a:rPr lang="sl-SI" dirty="0" err="1"/>
              <a:t>sense</a:t>
            </a:r>
            <a:r>
              <a:rPr lang="sl-SI" dirty="0"/>
              <a:t>, </a:t>
            </a:r>
            <a:r>
              <a:rPr lang="sl-SI" dirty="0" err="1"/>
              <a:t>Love's</a:t>
            </a:r>
            <a:r>
              <a:rPr lang="sl-SI" dirty="0"/>
              <a:t> </a:t>
            </a:r>
            <a:r>
              <a:rPr lang="sl-SI" dirty="0" err="1"/>
              <a:t>triumph</a:t>
            </a:r>
            <a:r>
              <a:rPr lang="sl-SI" dirty="0"/>
              <a:t> is more </a:t>
            </a:r>
            <a:r>
              <a:rPr lang="sl-SI" dirty="0" err="1"/>
              <a:t>Mrs</a:t>
            </a:r>
            <a:r>
              <a:rPr lang="sl-SI" dirty="0"/>
              <a:t>. </a:t>
            </a:r>
            <a:r>
              <a:rPr lang="sl-SI" dirty="0" err="1"/>
              <a:t>Cheveley's</a:t>
            </a:r>
            <a:r>
              <a:rPr lang="sl-SI" dirty="0"/>
              <a:t> </a:t>
            </a:r>
            <a:r>
              <a:rPr lang="sl-SI" dirty="0" err="1"/>
              <a:t>than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Chilterns</a:t>
            </a:r>
            <a:r>
              <a:rPr lang="sl-SI" dirty="0"/>
              <a:t>',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former</a:t>
            </a:r>
            <a:r>
              <a:rPr lang="sl-SI" dirty="0"/>
              <a:t> </a:t>
            </a:r>
            <a:r>
              <a:rPr lang="sl-SI" dirty="0" err="1"/>
              <a:t>having</a:t>
            </a:r>
            <a:r>
              <a:rPr lang="sl-SI" dirty="0"/>
              <a:t> </a:t>
            </a:r>
            <a:r>
              <a:rPr lang="sl-SI" dirty="0" err="1"/>
              <a:t>similarly</a:t>
            </a:r>
            <a:r>
              <a:rPr lang="sl-SI" dirty="0"/>
              <a:t> </a:t>
            </a:r>
            <a:r>
              <a:rPr lang="sl-SI" dirty="0" err="1"/>
              <a:t>betrayed</a:t>
            </a:r>
            <a:r>
              <a:rPr lang="sl-SI" dirty="0"/>
              <a:t> Lord </a:t>
            </a:r>
            <a:r>
              <a:rPr lang="sl-SI" dirty="0" err="1"/>
              <a:t>Goring</a:t>
            </a:r>
            <a:r>
              <a:rPr lang="sl-SI" dirty="0"/>
              <a:t> in </a:t>
            </a:r>
            <a:r>
              <a:rPr lang="sl-SI" dirty="0" err="1"/>
              <a:t>their</a:t>
            </a:r>
            <a:r>
              <a:rPr lang="sl-SI" dirty="0"/>
              <a:t> </a:t>
            </a:r>
            <a:r>
              <a:rPr lang="sl-SI" dirty="0" err="1" smtClean="0"/>
              <a:t>youth</a:t>
            </a:r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07024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90" y="460952"/>
            <a:ext cx="9518073" cy="588935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633888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97280" y="681644"/>
            <a:ext cx="10058400" cy="5187450"/>
          </a:xfrm>
        </p:spPr>
        <p:txBody>
          <a:bodyPr/>
          <a:lstStyle/>
          <a:p>
            <a:r>
              <a:rPr lang="sl-SI" dirty="0"/>
              <a:t>B. </a:t>
            </a:r>
            <a:r>
              <a:rPr lang="en-GB" dirty="0" smtClean="0"/>
              <a:t>The diamond brooch</a:t>
            </a:r>
          </a:p>
          <a:p>
            <a:r>
              <a:rPr lang="en-GB" dirty="0" smtClean="0"/>
              <a:t>- a diamond snake, it symbolizes the evil woman—a woman who resembles a skin-shedding reptile in her duplicity</a:t>
            </a:r>
          </a:p>
          <a:p>
            <a:endParaRPr lang="en-GB" dirty="0" smtClean="0"/>
          </a:p>
          <a:p>
            <a:r>
              <a:rPr lang="en-GB" dirty="0" smtClean="0"/>
              <a:t>- as an agent of vengeance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- evidence of a past crime, entrapping a woman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- the "duplicity" of the brooch: a wonderful, fabulous ornament which metamorphoses into a trap / dandy </a:t>
            </a:r>
            <a:r>
              <a:rPr lang="sl-SI" dirty="0" smtClean="0"/>
              <a:t>- </a:t>
            </a:r>
            <a:r>
              <a:rPr lang="sl-SI" dirty="0" err="1" smtClean="0"/>
              <a:t>elegant</a:t>
            </a:r>
            <a:r>
              <a:rPr lang="en-GB" dirty="0" smtClean="0"/>
              <a:t> way of opening it</a:t>
            </a:r>
            <a:r>
              <a:rPr lang="sl-SI" dirty="0" smtClean="0"/>
              <a:t>, </a:t>
            </a:r>
            <a:r>
              <a:rPr lang="en-GB" dirty="0" smtClean="0"/>
              <a:t> if you know its secret 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5596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895" y="789709"/>
            <a:ext cx="6267796" cy="4972916"/>
          </a:xfrm>
        </p:spPr>
      </p:pic>
    </p:spTree>
    <p:extLst>
      <p:ext uri="{BB962C8B-B14F-4D97-AF65-F5344CB8AC3E}">
        <p14:creationId xmlns:p14="http://schemas.microsoft.com/office/powerpoint/2010/main" val="2237244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DEFINE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1</a:t>
            </a:r>
            <a:r>
              <a:rPr lang="en-GB" dirty="0" smtClean="0"/>
              <a:t>. An IDEAL husband</a:t>
            </a:r>
          </a:p>
          <a:p>
            <a:r>
              <a:rPr lang="en-GB" dirty="0" smtClean="0"/>
              <a:t>2. An IDEAL wife</a:t>
            </a:r>
          </a:p>
          <a:p>
            <a:r>
              <a:rPr lang="en-GB" dirty="0" smtClean="0"/>
              <a:t>3. A DANDY</a:t>
            </a:r>
          </a:p>
          <a:p>
            <a:r>
              <a:rPr lang="en-GB" dirty="0" smtClean="0"/>
              <a:t>4. An aristocrat</a:t>
            </a:r>
          </a:p>
          <a:p>
            <a:r>
              <a:rPr lang="en-GB" dirty="0" smtClean="0"/>
              <a:t>5. A villa</a:t>
            </a:r>
            <a:r>
              <a:rPr lang="sl-SI" dirty="0" smtClean="0"/>
              <a:t>i</a:t>
            </a:r>
            <a:r>
              <a:rPr lang="en-GB" dirty="0" smtClean="0"/>
              <a:t>n/villainess</a:t>
            </a:r>
          </a:p>
          <a:p>
            <a:r>
              <a:rPr lang="en-GB" dirty="0" smtClean="0"/>
              <a:t>6. The new Victorian woman</a:t>
            </a:r>
          </a:p>
          <a:p>
            <a:r>
              <a:rPr lang="en-GB" dirty="0" smtClean="0"/>
              <a:t>7. An IDEAL marriage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4635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985290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</TotalTime>
  <Words>432</Words>
  <Application>Microsoft Office PowerPoint</Application>
  <PresentationFormat>Širokozaslonsko</PresentationFormat>
  <Paragraphs>59</Paragraphs>
  <Slides>10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Retrospektiva</vt:lpstr>
      <vt:lpstr>An Ideal Husband</vt:lpstr>
      <vt:lpstr>KEY FACTS</vt:lpstr>
      <vt:lpstr>THEMES</vt:lpstr>
      <vt:lpstr>Symbols</vt:lpstr>
      <vt:lpstr>PowerPointova predstavitev</vt:lpstr>
      <vt:lpstr>PowerPointova predstavitev</vt:lpstr>
      <vt:lpstr>PowerPointova predstavitev</vt:lpstr>
      <vt:lpstr>DEFINE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Ideal Husband</dc:title>
  <dc:creator>Profesor</dc:creator>
  <cp:lastModifiedBy>Profesor</cp:lastModifiedBy>
  <cp:revision>6</cp:revision>
  <dcterms:created xsi:type="dcterms:W3CDTF">2017-03-28T07:34:19Z</dcterms:created>
  <dcterms:modified xsi:type="dcterms:W3CDTF">2019-01-17T09:34:47Z</dcterms:modified>
</cp:coreProperties>
</file>