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2" r:id="rId3"/>
    <p:sldId id="257" r:id="rId4"/>
    <p:sldId id="260" r:id="rId5"/>
    <p:sldId id="258" r:id="rId6"/>
    <p:sldId id="259" r:id="rId7"/>
  </p:sldIdLst>
  <p:sldSz cx="9144000" cy="6858000" type="screen4x3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9" d="100"/>
          <a:sy n="99" d="100"/>
        </p:scale>
        <p:origin x="-23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l-SI" smtClean="0"/>
              <a:t>Kliknite, če želite urediti slog podnaslova matrice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83821-B905-45F4-8FD5-91BF185D7C4A}" type="datetimeFigureOut">
              <a:rPr lang="sl-SI" smtClean="0"/>
              <a:pPr/>
              <a:t>2.1.2019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B534F9-CA24-46F9-BCC2-9DFDC75BE93C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83821-B905-45F4-8FD5-91BF185D7C4A}" type="datetimeFigureOut">
              <a:rPr lang="sl-SI" smtClean="0"/>
              <a:pPr/>
              <a:t>2.1.2019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B534F9-CA24-46F9-BCC2-9DFDC75BE93C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83821-B905-45F4-8FD5-91BF185D7C4A}" type="datetimeFigureOut">
              <a:rPr lang="sl-SI" smtClean="0"/>
              <a:pPr/>
              <a:t>2.1.2019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B534F9-CA24-46F9-BCC2-9DFDC75BE93C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83821-B905-45F4-8FD5-91BF185D7C4A}" type="datetimeFigureOut">
              <a:rPr lang="sl-SI" smtClean="0"/>
              <a:pPr/>
              <a:t>2.1.2019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B534F9-CA24-46F9-BCC2-9DFDC75BE93C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83821-B905-45F4-8FD5-91BF185D7C4A}" type="datetimeFigureOut">
              <a:rPr lang="sl-SI" smtClean="0"/>
              <a:pPr/>
              <a:t>2.1.2019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B534F9-CA24-46F9-BCC2-9DFDC75BE93C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83821-B905-45F4-8FD5-91BF185D7C4A}" type="datetimeFigureOut">
              <a:rPr lang="sl-SI" smtClean="0"/>
              <a:pPr/>
              <a:t>2.1.2019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B534F9-CA24-46F9-BCC2-9DFDC75BE93C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grada besedila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6" name="Ograda vsebin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7" name="Ograda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83821-B905-45F4-8FD5-91BF185D7C4A}" type="datetimeFigureOut">
              <a:rPr lang="sl-SI" smtClean="0"/>
              <a:pPr/>
              <a:t>2.1.2019</a:t>
            </a:fld>
            <a:endParaRPr lang="sl-SI"/>
          </a:p>
        </p:txBody>
      </p:sp>
      <p:sp>
        <p:nvSpPr>
          <p:cNvPr id="8" name="Ograda no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Ograda številke diapoz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B534F9-CA24-46F9-BCC2-9DFDC75BE93C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83821-B905-45F4-8FD5-91BF185D7C4A}" type="datetimeFigureOut">
              <a:rPr lang="sl-SI" smtClean="0"/>
              <a:pPr/>
              <a:t>2.1.2019</a:t>
            </a:fld>
            <a:endParaRPr lang="sl-SI"/>
          </a:p>
        </p:txBody>
      </p:sp>
      <p:sp>
        <p:nvSpPr>
          <p:cNvPr id="4" name="Ograd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grad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B534F9-CA24-46F9-BCC2-9DFDC75BE93C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83821-B905-45F4-8FD5-91BF185D7C4A}" type="datetimeFigureOut">
              <a:rPr lang="sl-SI" smtClean="0"/>
              <a:pPr/>
              <a:t>2.1.2019</a:t>
            </a:fld>
            <a:endParaRPr lang="sl-SI"/>
          </a:p>
        </p:txBody>
      </p:sp>
      <p:sp>
        <p:nvSpPr>
          <p:cNvPr id="3" name="Ograda no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B534F9-CA24-46F9-BCC2-9DFDC75BE93C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83821-B905-45F4-8FD5-91BF185D7C4A}" type="datetimeFigureOut">
              <a:rPr lang="sl-SI" smtClean="0"/>
              <a:pPr/>
              <a:t>2.1.2019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B534F9-CA24-46F9-BCC2-9DFDC75BE93C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slik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83821-B905-45F4-8FD5-91BF185D7C4A}" type="datetimeFigureOut">
              <a:rPr lang="sl-SI" smtClean="0"/>
              <a:pPr/>
              <a:t>2.1.2019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B534F9-CA24-46F9-BCC2-9DFDC75BE93C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naslova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483821-B905-45F4-8FD5-91BF185D7C4A}" type="datetimeFigureOut">
              <a:rPr lang="sl-SI" smtClean="0"/>
              <a:pPr/>
              <a:t>2.1.2019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B534F9-CA24-46F9-BCC2-9DFDC75BE93C}" type="slidenum">
              <a:rPr lang="sl-SI" smtClean="0"/>
              <a:pPr/>
              <a:t>‹#›</a:t>
            </a:fld>
            <a:endParaRPr lang="sl-S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l-SI" dirty="0" smtClean="0"/>
              <a:t>BIONIKA – </a:t>
            </a:r>
            <a:r>
              <a:rPr lang="sl-SI" dirty="0" smtClean="0"/>
              <a:t>področje, </a:t>
            </a:r>
            <a:r>
              <a:rPr lang="sl-SI" dirty="0" smtClean="0"/>
              <a:t>k</a:t>
            </a:r>
            <a:r>
              <a:rPr lang="sl-SI" dirty="0" smtClean="0"/>
              <a:t>jer </a:t>
            </a:r>
            <a:r>
              <a:rPr lang="sl-SI" dirty="0" smtClean="0"/>
              <a:t>se srečujeta biologija in tehnika</a:t>
            </a:r>
            <a:endParaRPr lang="sl-SI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l-SI"/>
          </a:p>
        </p:txBody>
      </p:sp>
      <p:pic>
        <p:nvPicPr>
          <p:cNvPr id="1026" name="Picture 2" descr="Rezultat iskanja slik za ornitoper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2644" y="0"/>
            <a:ext cx="9146644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l-SI"/>
          </a:p>
        </p:txBody>
      </p:sp>
      <p:pic>
        <p:nvPicPr>
          <p:cNvPr id="6146" name="Picture 2" descr="Rezultat iskanja slik za bionika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91200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29807" y="908721"/>
            <a:ext cx="9072133" cy="49685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l-SI"/>
          </a:p>
        </p:txBody>
      </p:sp>
      <p:pic>
        <p:nvPicPr>
          <p:cNvPr id="5122" name="Picture 2" descr="Povezana slika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21047" y="0"/>
            <a:ext cx="922089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l-SI"/>
          </a:p>
        </p:txBody>
      </p:sp>
      <p:pic>
        <p:nvPicPr>
          <p:cNvPr id="4098" name="Picture 2" descr="Rezultat iskanja slik za bionika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042" y="0"/>
            <a:ext cx="9130958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isar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89</TotalTime>
  <Words>10</Words>
  <Application>Microsoft Office PowerPoint</Application>
  <PresentationFormat>Diaprojekcija na zaslonu (4:3)</PresentationFormat>
  <Paragraphs>1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Naslovi diapozitivov</vt:lpstr>
      </vt:variant>
      <vt:variant>
        <vt:i4>6</vt:i4>
      </vt:variant>
    </vt:vector>
  </HeadingPairs>
  <TitlesOfParts>
    <vt:vector size="7" baseType="lpstr">
      <vt:lpstr>Officeova tema</vt:lpstr>
      <vt:lpstr>BIONIKA – področje, kjer se srečujeta biologija in tehnika</vt:lpstr>
      <vt:lpstr>Diapozitiv 2</vt:lpstr>
      <vt:lpstr>Diapozitiv 3</vt:lpstr>
      <vt:lpstr>Diapozitiv 4</vt:lpstr>
      <vt:lpstr>Diapozitiv 5</vt:lpstr>
      <vt:lpstr>Diapozitiv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BIONIKA – področje. Kjer se srečujeta biologija in tehnika</dc:title>
  <dc:creator>Košir</dc:creator>
  <cp:lastModifiedBy>Košir</cp:lastModifiedBy>
  <cp:revision>2</cp:revision>
  <dcterms:created xsi:type="dcterms:W3CDTF">2018-09-06T01:41:11Z</dcterms:created>
  <dcterms:modified xsi:type="dcterms:W3CDTF">2019-01-02T14:12:15Z</dcterms:modified>
</cp:coreProperties>
</file>