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4" r:id="rId3"/>
    <p:sldId id="267" r:id="rId4"/>
    <p:sldId id="257" r:id="rId5"/>
    <p:sldId id="268" r:id="rId6"/>
    <p:sldId id="258" r:id="rId7"/>
    <p:sldId id="263" r:id="rId8"/>
    <p:sldId id="259" r:id="rId9"/>
    <p:sldId id="271" r:id="rId10"/>
    <p:sldId id="262" r:id="rId11"/>
    <p:sldId id="265" r:id="rId12"/>
    <p:sldId id="266" r:id="rId13"/>
    <p:sldId id="272" r:id="rId14"/>
    <p:sldId id="270" r:id="rId1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39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4434" autoAdjust="0"/>
  </p:normalViewPr>
  <p:slideViewPr>
    <p:cSldViewPr snapToGrid="0">
      <p:cViewPr varScale="1">
        <p:scale>
          <a:sx n="109" d="100"/>
          <a:sy n="109" d="100"/>
        </p:scale>
        <p:origin x="69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1331A-C592-4A06-B1AF-B1C966F70E8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86692C-47BD-4E83-8EED-C6AE9AFD382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405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86692C-47BD-4E83-8EED-C6AE9AFD3820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0279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B479113F-84AA-4E88-BCAF-CC2F06D0854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3E712E4D-75E1-41A4-85D6-853BA549F67B}" type="slidenum">
              <a:rPr lang="sl-SI" smtClean="0"/>
              <a:t>‹#›</a:t>
            </a:fld>
            <a:endParaRPr lang="sl-SI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92851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113F-84AA-4E88-BCAF-CC2F06D0854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E4D-75E1-41A4-85D6-853BA549F6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935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113F-84AA-4E88-BCAF-CC2F06D0854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E4D-75E1-41A4-85D6-853BA549F6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0317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113F-84AA-4E88-BCAF-CC2F06D0854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E4D-75E1-41A4-85D6-853BA549F6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4942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113F-84AA-4E88-BCAF-CC2F06D0854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E4D-75E1-41A4-85D6-853BA549F67B}" type="slidenum">
              <a:rPr lang="sl-SI" smtClean="0"/>
              <a:t>‹#›</a:t>
            </a:fld>
            <a:endParaRPr lang="sl-SI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30648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113F-84AA-4E88-BCAF-CC2F06D0854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E4D-75E1-41A4-85D6-853BA549F6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281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113F-84AA-4E88-BCAF-CC2F06D0854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E4D-75E1-41A4-85D6-853BA549F6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3460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113F-84AA-4E88-BCAF-CC2F06D0854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E4D-75E1-41A4-85D6-853BA549F6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2365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113F-84AA-4E88-BCAF-CC2F06D0854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E4D-75E1-41A4-85D6-853BA549F6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4166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113F-84AA-4E88-BCAF-CC2F06D0854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E4D-75E1-41A4-85D6-853BA549F6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897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113F-84AA-4E88-BCAF-CC2F06D0854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E4D-75E1-41A4-85D6-853BA549F6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4396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B479113F-84AA-4E88-BCAF-CC2F06D0854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3E712E4D-75E1-41A4-85D6-853BA549F6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228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e.kahoot.it/k/e45771c7-efa2-457c-b547-b6ca1d634af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521947" y="395546"/>
            <a:ext cx="7332532" cy="1757149"/>
          </a:xfrm>
        </p:spPr>
        <p:txBody>
          <a:bodyPr/>
          <a:lstStyle/>
          <a:p>
            <a:r>
              <a:rPr lang="sl-SI" dirty="0" smtClean="0"/>
              <a:t>ANIMAL FARM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29610" y="5851478"/>
            <a:ext cx="3828743" cy="740391"/>
          </a:xfrm>
        </p:spPr>
        <p:txBody>
          <a:bodyPr/>
          <a:lstStyle/>
          <a:p>
            <a:r>
              <a:rPr lang="sl-SI" dirty="0" err="1" smtClean="0"/>
              <a:t>Student</a:t>
            </a:r>
            <a:r>
              <a:rPr lang="sl-SI" dirty="0" smtClean="0"/>
              <a:t>: Maša Štuhec</a:t>
            </a:r>
            <a:br>
              <a:rPr lang="sl-SI" dirty="0" smtClean="0"/>
            </a:br>
            <a:r>
              <a:rPr lang="sl-SI" dirty="0" err="1" smtClean="0"/>
              <a:t>Professor</a:t>
            </a:r>
            <a:r>
              <a:rPr lang="sl-SI" dirty="0" smtClean="0"/>
              <a:t>: Lilijana Kosič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362" y="2402006"/>
            <a:ext cx="5901702" cy="2950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54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BENJAMIN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d</a:t>
            </a:r>
            <a:r>
              <a:rPr lang="sl-SI" dirty="0" err="1" smtClean="0"/>
              <a:t>onkey</a:t>
            </a:r>
            <a:endParaRPr lang="sl-SI" dirty="0" smtClean="0"/>
          </a:p>
          <a:p>
            <a:r>
              <a:rPr lang="sl-SI" dirty="0" err="1"/>
              <a:t>o</a:t>
            </a:r>
            <a:r>
              <a:rPr lang="sl-SI" dirty="0" err="1" smtClean="0"/>
              <a:t>ldest</a:t>
            </a:r>
            <a:r>
              <a:rPr lang="sl-SI" dirty="0" smtClean="0"/>
              <a:t>, </a:t>
            </a:r>
            <a:r>
              <a:rPr lang="sl-SI" dirty="0" err="1" smtClean="0"/>
              <a:t>worst</a:t>
            </a:r>
            <a:r>
              <a:rPr lang="sl-SI" dirty="0" smtClean="0"/>
              <a:t> </a:t>
            </a:r>
            <a:r>
              <a:rPr lang="sl-SI" dirty="0" err="1" smtClean="0"/>
              <a:t>tempered</a:t>
            </a:r>
            <a:endParaRPr lang="sl-SI" dirty="0" smtClean="0"/>
          </a:p>
          <a:p>
            <a:r>
              <a:rPr lang="sl-SI" dirty="0" err="1"/>
              <a:t>t</a:t>
            </a:r>
            <a:r>
              <a:rPr lang="sl-SI" dirty="0" err="1" smtClean="0"/>
              <a:t>he</a:t>
            </a:r>
            <a:r>
              <a:rPr lang="sl-SI" dirty="0" smtClean="0"/>
              <a:t> </a:t>
            </a:r>
            <a:r>
              <a:rPr lang="sl-SI" dirty="0" err="1" smtClean="0"/>
              <a:t>wisest</a:t>
            </a:r>
            <a:r>
              <a:rPr lang="sl-SI" dirty="0" smtClean="0"/>
              <a:t> </a:t>
            </a:r>
            <a:r>
              <a:rPr lang="sl-SI" dirty="0" err="1" smtClean="0"/>
              <a:t>animal</a:t>
            </a:r>
            <a:endParaRPr lang="sl-SI" dirty="0" smtClean="0"/>
          </a:p>
          <a:p>
            <a:r>
              <a:rPr lang="sl-SI" dirty="0" err="1" smtClean="0"/>
              <a:t>pessimistic</a:t>
            </a:r>
            <a:endParaRPr lang="sl-SI" dirty="0" smtClean="0"/>
          </a:p>
          <a:p>
            <a:r>
              <a:rPr lang="sl-SI" dirty="0" err="1" smtClean="0"/>
              <a:t>skeptical</a:t>
            </a:r>
            <a:endParaRPr lang="sl-SI" dirty="0" smtClean="0"/>
          </a:p>
          <a:p>
            <a:r>
              <a:rPr lang="sl-SI" dirty="0" err="1" smtClean="0"/>
              <a:t>says</a:t>
            </a:r>
            <a:r>
              <a:rPr lang="sl-SI" dirty="0" smtClean="0"/>
              <a:t>: „</a:t>
            </a:r>
            <a:r>
              <a:rPr lang="sl-SI" dirty="0" err="1" smtClean="0"/>
              <a:t>Life</a:t>
            </a:r>
            <a:r>
              <a:rPr lang="sl-SI" dirty="0" smtClean="0"/>
              <a:t> </a:t>
            </a:r>
            <a:r>
              <a:rPr lang="sl-SI" dirty="0" err="1" smtClean="0"/>
              <a:t>will</a:t>
            </a:r>
            <a:r>
              <a:rPr lang="sl-SI" dirty="0" smtClean="0"/>
              <a:t> be </a:t>
            </a:r>
            <a:r>
              <a:rPr lang="sl-SI" dirty="0" err="1" smtClean="0"/>
              <a:t>hard</a:t>
            </a:r>
            <a:r>
              <a:rPr lang="sl-SI" dirty="0" smtClean="0"/>
              <a:t>, no </a:t>
            </a:r>
            <a:r>
              <a:rPr lang="sl-SI" dirty="0" err="1" smtClean="0"/>
              <a:t>matter</a:t>
            </a:r>
            <a:r>
              <a:rPr lang="sl-SI" dirty="0" smtClean="0"/>
              <a:t> </a:t>
            </a:r>
            <a:r>
              <a:rPr lang="sl-SI" dirty="0" err="1" smtClean="0"/>
              <a:t>who</a:t>
            </a:r>
            <a:r>
              <a:rPr lang="sl-SI" dirty="0" smtClean="0"/>
              <a:t> is in </a:t>
            </a:r>
            <a:r>
              <a:rPr lang="sl-SI" dirty="0" err="1" smtClean="0"/>
              <a:t>charge</a:t>
            </a:r>
            <a:r>
              <a:rPr lang="sl-SI" dirty="0" smtClean="0"/>
              <a:t>.“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9395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MR. FREDERICK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owns </a:t>
            </a:r>
            <a:r>
              <a:rPr lang="en-US" dirty="0"/>
              <a:t>the neighboring farm of </a:t>
            </a:r>
            <a:r>
              <a:rPr lang="en-US" dirty="0" err="1"/>
              <a:t>Pinchfield</a:t>
            </a:r>
            <a:r>
              <a:rPr lang="en-US" dirty="0"/>
              <a:t>. </a:t>
            </a:r>
            <a:endParaRPr lang="sl-SI" dirty="0" smtClean="0"/>
          </a:p>
          <a:p>
            <a:r>
              <a:rPr lang="en-US" dirty="0" smtClean="0"/>
              <a:t>tough</a:t>
            </a:r>
            <a:r>
              <a:rPr lang="en-US" dirty="0"/>
              <a:t>, shrewd </a:t>
            </a:r>
            <a:r>
              <a:rPr lang="en-US" dirty="0" smtClean="0"/>
              <a:t>man</a:t>
            </a:r>
            <a:endParaRPr lang="sl-SI" dirty="0" smtClean="0"/>
          </a:p>
          <a:p>
            <a:r>
              <a:rPr lang="en-US" dirty="0" smtClean="0"/>
              <a:t>little </a:t>
            </a:r>
            <a:r>
              <a:rPr lang="en-US" dirty="0"/>
              <a:t>worried that the Rebellion will spread to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en-US" dirty="0" smtClean="0"/>
              <a:t>other farms</a:t>
            </a:r>
            <a:r>
              <a:rPr lang="sl-SI" dirty="0" smtClean="0"/>
              <a:t> (</a:t>
            </a:r>
            <a:r>
              <a:rPr lang="sl-SI" dirty="0" err="1" smtClean="0"/>
              <a:t>rumors</a:t>
            </a:r>
            <a:r>
              <a:rPr lang="sl-SI" dirty="0" smtClean="0"/>
              <a:t> </a:t>
            </a:r>
            <a:r>
              <a:rPr lang="sl-SI" dirty="0" err="1" smtClean="0"/>
              <a:t>about</a:t>
            </a:r>
            <a:r>
              <a:rPr lang="sl-SI" dirty="0" smtClean="0"/>
              <a:t> his </a:t>
            </a:r>
            <a:r>
              <a:rPr lang="sl-SI" dirty="0" err="1" smtClean="0"/>
              <a:t>animal</a:t>
            </a:r>
            <a:r>
              <a:rPr lang="sl-SI" dirty="0" smtClean="0"/>
              <a:t> </a:t>
            </a:r>
            <a:r>
              <a:rPr lang="sl-SI" dirty="0" err="1" smtClean="0"/>
              <a:t>abuse</a:t>
            </a:r>
            <a:r>
              <a:rPr lang="sl-SI" dirty="0" smtClean="0"/>
              <a:t>)</a:t>
            </a:r>
          </a:p>
          <a:p>
            <a:r>
              <a:rPr lang="sl-SI" dirty="0" err="1" smtClean="0"/>
              <a:t>tricks</a:t>
            </a:r>
            <a:r>
              <a:rPr lang="sl-SI" dirty="0" smtClean="0"/>
              <a:t> </a:t>
            </a:r>
            <a:r>
              <a:rPr lang="sl-SI" dirty="0"/>
              <a:t>N</a:t>
            </a:r>
            <a:r>
              <a:rPr lang="sl-SI" dirty="0" smtClean="0"/>
              <a:t>apoleon</a:t>
            </a:r>
            <a:endParaRPr lang="en-US" dirty="0" smtClean="0"/>
          </a:p>
          <a:p>
            <a:r>
              <a:rPr lang="sl-SI" dirty="0" err="1"/>
              <a:t>l</a:t>
            </a:r>
            <a:r>
              <a:rPr lang="sl-SI" dirty="0" err="1" smtClean="0"/>
              <a:t>eads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human in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Battle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Windmill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6651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MR. PILKINGTON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owns </a:t>
            </a:r>
            <a:r>
              <a:rPr lang="en-US" dirty="0"/>
              <a:t>Foxwood, a neighboring </a:t>
            </a:r>
            <a:r>
              <a:rPr lang="en-US" dirty="0" smtClean="0"/>
              <a:t>farm</a:t>
            </a:r>
            <a:endParaRPr lang="sl-SI" dirty="0" smtClean="0"/>
          </a:p>
          <a:p>
            <a:r>
              <a:rPr lang="en-US" dirty="0" smtClean="0"/>
              <a:t>an </a:t>
            </a:r>
            <a:r>
              <a:rPr lang="en-US" dirty="0"/>
              <a:t>easy-going gentleman farmer who spent most of his time in fishing or hunting </a:t>
            </a:r>
            <a:endParaRPr lang="sl-SI" dirty="0" smtClean="0"/>
          </a:p>
          <a:p>
            <a:r>
              <a:rPr lang="sl-SI" dirty="0" err="1" smtClean="0"/>
              <a:t>wealthier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owns</a:t>
            </a:r>
            <a:r>
              <a:rPr lang="sl-SI" dirty="0" smtClean="0"/>
              <a:t> more </a:t>
            </a:r>
            <a:r>
              <a:rPr lang="sl-SI" dirty="0" err="1" smtClean="0"/>
              <a:t>land</a:t>
            </a:r>
            <a:r>
              <a:rPr lang="sl-SI" dirty="0" smtClean="0"/>
              <a:t> </a:t>
            </a:r>
            <a:r>
              <a:rPr lang="sl-SI" dirty="0" err="1" smtClean="0"/>
              <a:t>but</a:t>
            </a:r>
            <a:r>
              <a:rPr lang="sl-SI" dirty="0" smtClean="0"/>
              <a:t> </a:t>
            </a:r>
            <a:br>
              <a:rPr lang="sl-SI" dirty="0" smtClean="0"/>
            </a:br>
            <a:r>
              <a:rPr lang="sl-SI" dirty="0" err="1" smtClean="0"/>
              <a:t>the</a:t>
            </a:r>
            <a:r>
              <a:rPr lang="sl-SI" dirty="0" smtClean="0"/>
              <a:t> farm is in </a:t>
            </a:r>
            <a:r>
              <a:rPr lang="sl-SI" dirty="0" err="1" smtClean="0"/>
              <a:t>need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care</a:t>
            </a: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79564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OTHER ANIMALS</a:t>
            </a:r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Muriel</a:t>
            </a:r>
            <a:r>
              <a:rPr lang="sl-SI" dirty="0" smtClean="0"/>
              <a:t>- a </a:t>
            </a:r>
            <a:r>
              <a:rPr lang="sl-SI" dirty="0" err="1" smtClean="0"/>
              <a:t>wise</a:t>
            </a:r>
            <a:r>
              <a:rPr lang="sl-SI" dirty="0" smtClean="0"/>
              <a:t> </a:t>
            </a:r>
            <a:r>
              <a:rPr lang="sl-SI" dirty="0" err="1" smtClean="0"/>
              <a:t>old</a:t>
            </a:r>
            <a:r>
              <a:rPr lang="sl-SI" dirty="0" smtClean="0"/>
              <a:t> </a:t>
            </a:r>
            <a:r>
              <a:rPr lang="sl-SI" dirty="0" err="1" smtClean="0"/>
              <a:t>goat</a:t>
            </a:r>
            <a:r>
              <a:rPr lang="sl-SI" dirty="0" smtClean="0"/>
              <a:t>, </a:t>
            </a:r>
            <a:r>
              <a:rPr lang="sl-SI" dirty="0" err="1" smtClean="0"/>
              <a:t>can</a:t>
            </a:r>
            <a:r>
              <a:rPr lang="sl-SI" dirty="0" smtClean="0"/>
              <a:t> </a:t>
            </a:r>
            <a:r>
              <a:rPr lang="sl-SI" dirty="0" err="1" smtClean="0"/>
              <a:t>read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is </a:t>
            </a:r>
            <a:r>
              <a:rPr lang="sl-SI" dirty="0" err="1" smtClean="0"/>
              <a:t>friend</a:t>
            </a:r>
            <a:r>
              <a:rPr lang="sl-SI" dirty="0" smtClean="0"/>
              <a:t> </a:t>
            </a:r>
            <a:r>
              <a:rPr lang="sl-SI" dirty="0" err="1" smtClean="0"/>
              <a:t>with</a:t>
            </a:r>
            <a:r>
              <a:rPr lang="sl-SI" dirty="0" smtClean="0"/>
              <a:t> </a:t>
            </a:r>
            <a:r>
              <a:rPr lang="sl-SI" dirty="0" err="1" smtClean="0"/>
              <a:t>every</a:t>
            </a:r>
            <a:r>
              <a:rPr lang="sl-SI" dirty="0" smtClean="0"/>
              <a:t> </a:t>
            </a:r>
            <a:r>
              <a:rPr lang="sl-SI" dirty="0" err="1" smtClean="0"/>
              <a:t>animal</a:t>
            </a:r>
            <a:endParaRPr lang="sl-SI" dirty="0" smtClean="0"/>
          </a:p>
          <a:p>
            <a:endParaRPr lang="sl-SI" dirty="0"/>
          </a:p>
          <a:p>
            <a:r>
              <a:rPr lang="sl-SI" dirty="0" err="1" smtClean="0"/>
              <a:t>Moses</a:t>
            </a:r>
            <a:r>
              <a:rPr lang="sl-SI" dirty="0" smtClean="0"/>
              <a:t> – </a:t>
            </a:r>
            <a:r>
              <a:rPr lang="sl-SI" dirty="0" err="1" smtClean="0"/>
              <a:t>the</a:t>
            </a:r>
            <a:r>
              <a:rPr lang="sl-SI" dirty="0" smtClean="0"/>
              <a:t> raven, </a:t>
            </a:r>
            <a:r>
              <a:rPr lang="sl-SI" dirty="0" err="1" smtClean="0"/>
              <a:t>spy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a tale- </a:t>
            </a:r>
            <a:r>
              <a:rPr lang="sl-SI" dirty="0" err="1" smtClean="0"/>
              <a:t>bearer</a:t>
            </a:r>
            <a:endParaRPr lang="sl-SI" dirty="0" smtClean="0"/>
          </a:p>
          <a:p>
            <a:endParaRPr lang="sl-SI" dirty="0"/>
          </a:p>
          <a:p>
            <a:r>
              <a:rPr lang="sl-SI" dirty="0" err="1"/>
              <a:t>s</a:t>
            </a:r>
            <a:r>
              <a:rPr lang="sl-SI" dirty="0" err="1" smtClean="0"/>
              <a:t>heeps</a:t>
            </a:r>
            <a:r>
              <a:rPr lang="sl-SI" dirty="0" smtClean="0"/>
              <a:t> – </a:t>
            </a:r>
            <a:r>
              <a:rPr lang="sl-SI" dirty="0" err="1" smtClean="0"/>
              <a:t>represent</a:t>
            </a:r>
            <a:r>
              <a:rPr lang="sl-SI" dirty="0" smtClean="0"/>
              <a:t> </a:t>
            </a:r>
            <a:r>
              <a:rPr lang="sl-SI" dirty="0" err="1" smtClean="0"/>
              <a:t>limited</a:t>
            </a:r>
            <a:r>
              <a:rPr lang="sl-SI" dirty="0" smtClean="0"/>
              <a:t> </a:t>
            </a:r>
            <a:r>
              <a:rPr lang="sl-SI" dirty="0" err="1" smtClean="0"/>
              <a:t>understanding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animalism</a:t>
            </a:r>
            <a:r>
              <a:rPr lang="sl-SI" dirty="0" smtClean="0"/>
              <a:t>, </a:t>
            </a:r>
            <a:r>
              <a:rPr lang="sl-SI" dirty="0" err="1" smtClean="0"/>
              <a:t>they</a:t>
            </a:r>
            <a:r>
              <a:rPr lang="sl-SI" dirty="0" smtClean="0"/>
              <a:t> </a:t>
            </a:r>
            <a:r>
              <a:rPr lang="sl-SI" dirty="0" err="1" smtClean="0"/>
              <a:t>blindly</a:t>
            </a:r>
            <a:r>
              <a:rPr lang="sl-SI" dirty="0" smtClean="0"/>
              <a:t> </a:t>
            </a:r>
            <a:r>
              <a:rPr lang="sl-SI" dirty="0" err="1" smtClean="0"/>
              <a:t>support</a:t>
            </a:r>
            <a:r>
              <a:rPr lang="sl-SI" dirty="0" smtClean="0"/>
              <a:t> </a:t>
            </a:r>
            <a:r>
              <a:rPr lang="sl-SI" dirty="0" err="1" smtClean="0"/>
              <a:t>ideas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Napoleon </a:t>
            </a:r>
            <a:r>
              <a:rPr lang="sl-SI" dirty="0" err="1" smtClean="0"/>
              <a:t>and</a:t>
            </a:r>
            <a:r>
              <a:rPr lang="sl-SI" dirty="0" smtClean="0"/>
              <a:t> are </a:t>
            </a:r>
            <a:r>
              <a:rPr lang="sl-SI" dirty="0" err="1" smtClean="0"/>
              <a:t>manipulated</a:t>
            </a:r>
            <a:r>
              <a:rPr lang="sl-SI" dirty="0" smtClean="0"/>
              <a:t> </a:t>
            </a:r>
            <a:r>
              <a:rPr lang="sl-SI" dirty="0" err="1" smtClean="0"/>
              <a:t>by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Squealer</a:t>
            </a:r>
            <a:endParaRPr lang="sl-SI" dirty="0" smtClean="0"/>
          </a:p>
          <a:p>
            <a:endParaRPr lang="sl-SI" dirty="0"/>
          </a:p>
          <a:p>
            <a:r>
              <a:rPr lang="sl-SI" dirty="0" err="1"/>
              <a:t>c</a:t>
            </a:r>
            <a:r>
              <a:rPr lang="sl-SI" dirty="0" err="1" smtClean="0"/>
              <a:t>ows</a:t>
            </a:r>
            <a:r>
              <a:rPr lang="sl-SI" dirty="0" smtClean="0"/>
              <a:t> – </a:t>
            </a:r>
            <a:r>
              <a:rPr lang="sl-SI" dirty="0" err="1" smtClean="0"/>
              <a:t>tricked</a:t>
            </a:r>
            <a:r>
              <a:rPr lang="sl-SI" dirty="0" smtClean="0"/>
              <a:t> </a:t>
            </a:r>
            <a:r>
              <a:rPr lang="sl-SI" dirty="0" err="1" smtClean="0"/>
              <a:t>into</a:t>
            </a:r>
            <a:r>
              <a:rPr lang="sl-SI" dirty="0" smtClean="0"/>
              <a:t> </a:t>
            </a:r>
            <a:r>
              <a:rPr lang="sl-SI" dirty="0" err="1" smtClean="0"/>
              <a:t>revolution</a:t>
            </a:r>
            <a:r>
              <a:rPr lang="sl-SI" dirty="0" smtClean="0"/>
              <a:t>, </a:t>
            </a:r>
            <a:r>
              <a:rPr lang="sl-SI" dirty="0" err="1" smtClean="0"/>
              <a:t>their</a:t>
            </a:r>
            <a:r>
              <a:rPr lang="sl-SI" dirty="0" smtClean="0"/>
              <a:t> </a:t>
            </a:r>
            <a:r>
              <a:rPr lang="sl-SI" dirty="0" err="1" smtClean="0"/>
              <a:t>milk</a:t>
            </a:r>
            <a:r>
              <a:rPr lang="sl-SI" dirty="0" smtClean="0"/>
              <a:t> is stolen </a:t>
            </a:r>
            <a:r>
              <a:rPr lang="sl-SI" dirty="0" err="1" smtClean="0"/>
              <a:t>by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pigs</a:t>
            </a:r>
            <a:endParaRPr lang="sl-SI" dirty="0"/>
          </a:p>
          <a:p>
            <a:endParaRPr lang="sl-SI" dirty="0" smtClean="0"/>
          </a:p>
          <a:p>
            <a:r>
              <a:rPr lang="sl-SI" dirty="0" err="1"/>
              <a:t>t</a:t>
            </a:r>
            <a:r>
              <a:rPr lang="sl-SI" dirty="0" err="1" smtClean="0"/>
              <a:t>he</a:t>
            </a:r>
            <a:r>
              <a:rPr lang="sl-SI" dirty="0" smtClean="0"/>
              <a:t> </a:t>
            </a:r>
            <a:r>
              <a:rPr lang="sl-SI" dirty="0" err="1" smtClean="0"/>
              <a:t>cat</a:t>
            </a:r>
            <a:r>
              <a:rPr lang="sl-SI" dirty="0" smtClean="0"/>
              <a:t> – </a:t>
            </a:r>
            <a:r>
              <a:rPr lang="sl-SI" dirty="0" err="1" smtClean="0"/>
              <a:t>does</a:t>
            </a:r>
            <a:r>
              <a:rPr lang="sl-SI" dirty="0" smtClean="0"/>
              <a:t> none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work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is </a:t>
            </a:r>
            <a:r>
              <a:rPr lang="sl-SI" dirty="0" err="1" smtClean="0"/>
              <a:t>always</a:t>
            </a:r>
            <a:r>
              <a:rPr lang="sl-SI" dirty="0" smtClean="0"/>
              <a:t> </a:t>
            </a:r>
            <a:r>
              <a:rPr lang="sl-SI" dirty="0" err="1" smtClean="0"/>
              <a:t>absent</a:t>
            </a:r>
            <a:r>
              <a:rPr lang="sl-SI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370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36728" y="5128923"/>
            <a:ext cx="9982200" cy="914400"/>
          </a:xfrm>
        </p:spPr>
        <p:txBody>
          <a:bodyPr>
            <a:normAutofit/>
          </a:bodyPr>
          <a:lstStyle/>
          <a:p>
            <a:r>
              <a:rPr lang="sl-SI" sz="6000" dirty="0" smtClean="0"/>
              <a:t>QUIZ TIME</a:t>
            </a:r>
            <a:endParaRPr lang="en-GB" sz="6000" dirty="0"/>
          </a:p>
        </p:txBody>
      </p:sp>
      <p:pic>
        <p:nvPicPr>
          <p:cNvPr id="5" name="Označba mesta slike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3" b="4583"/>
          <a:stretch>
            <a:fillRect/>
          </a:stretch>
        </p:blipFill>
        <p:spPr/>
      </p:pic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create.kahoot.it/k/e45771c7-efa2-457c-b547-b6ca1d634af0</a:t>
            </a:r>
            <a:r>
              <a:rPr lang="sl-SI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731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MR. JONES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61872" y="1891364"/>
            <a:ext cx="8595360" cy="4351337"/>
          </a:xfrm>
        </p:spPr>
        <p:txBody>
          <a:bodyPr/>
          <a:lstStyle/>
          <a:p>
            <a:r>
              <a:rPr lang="sl-SI" dirty="0" err="1"/>
              <a:t>f</a:t>
            </a:r>
            <a:r>
              <a:rPr lang="sl-SI" dirty="0" err="1" smtClean="0"/>
              <a:t>armer</a:t>
            </a:r>
            <a:endParaRPr lang="sl-SI" dirty="0" smtClean="0"/>
          </a:p>
          <a:p>
            <a:r>
              <a:rPr lang="sl-SI" dirty="0" err="1"/>
              <a:t>f</a:t>
            </a:r>
            <a:r>
              <a:rPr lang="sl-SI" dirty="0" err="1" smtClean="0"/>
              <a:t>irst</a:t>
            </a:r>
            <a:r>
              <a:rPr lang="sl-SI" dirty="0" smtClean="0"/>
              <a:t> </a:t>
            </a:r>
            <a:r>
              <a:rPr lang="sl-SI" dirty="0" err="1" smtClean="0"/>
              <a:t>owner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Manor</a:t>
            </a:r>
            <a:r>
              <a:rPr lang="sl-SI" dirty="0" smtClean="0"/>
              <a:t> Farm</a:t>
            </a:r>
          </a:p>
          <a:p>
            <a:r>
              <a:rPr lang="sl-SI" dirty="0" err="1"/>
              <a:t>u</a:t>
            </a:r>
            <a:r>
              <a:rPr lang="sl-SI" dirty="0" err="1" smtClean="0"/>
              <a:t>nkind</a:t>
            </a:r>
            <a:r>
              <a:rPr lang="sl-SI" dirty="0" smtClean="0"/>
              <a:t> </a:t>
            </a:r>
            <a:r>
              <a:rPr lang="sl-SI" dirty="0" err="1" smtClean="0"/>
              <a:t>master</a:t>
            </a:r>
            <a:endParaRPr lang="sl-SI" dirty="0" smtClean="0"/>
          </a:p>
          <a:p>
            <a:r>
              <a:rPr lang="sl-SI" dirty="0" err="1"/>
              <a:t>i</a:t>
            </a:r>
            <a:r>
              <a:rPr lang="sl-SI" dirty="0" err="1" smtClean="0"/>
              <a:t>rresponsible</a:t>
            </a:r>
            <a:endParaRPr lang="sl-SI" dirty="0"/>
          </a:p>
          <a:p>
            <a:r>
              <a:rPr lang="sl-SI" dirty="0" err="1" smtClean="0"/>
              <a:t>does</a:t>
            </a:r>
            <a:r>
              <a:rPr lang="sl-SI" dirty="0" smtClean="0"/>
              <a:t> not </a:t>
            </a:r>
            <a:r>
              <a:rPr lang="sl-SI" dirty="0" err="1" smtClean="0"/>
              <a:t>care</a:t>
            </a:r>
            <a:r>
              <a:rPr lang="sl-SI" dirty="0" smtClean="0"/>
              <a:t> </a:t>
            </a:r>
            <a:r>
              <a:rPr lang="sl-SI" dirty="0" err="1" smtClean="0"/>
              <a:t>for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animals</a:t>
            </a: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38834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OLD MAJOR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p</a:t>
            </a:r>
            <a:r>
              <a:rPr lang="sl-SI" dirty="0" err="1" smtClean="0"/>
              <a:t>ig</a:t>
            </a:r>
            <a:endParaRPr lang="sl-SI" dirty="0" smtClean="0"/>
          </a:p>
          <a:p>
            <a:r>
              <a:rPr lang="sl-SI" dirty="0" err="1"/>
              <a:t>d</a:t>
            </a:r>
            <a:r>
              <a:rPr lang="sl-SI" dirty="0" err="1" smtClean="0"/>
              <a:t>reamer</a:t>
            </a:r>
            <a:r>
              <a:rPr lang="sl-SI" dirty="0" smtClean="0"/>
              <a:t>- </a:t>
            </a:r>
            <a:r>
              <a:rPr lang="sl-SI" dirty="0" err="1" smtClean="0"/>
              <a:t>sollution</a:t>
            </a:r>
            <a:r>
              <a:rPr lang="sl-SI" dirty="0" smtClean="0"/>
              <a:t>: </a:t>
            </a:r>
            <a:r>
              <a:rPr lang="en-US" dirty="0"/>
              <a:t>if the animals overthrow Men and take control of the farm, everyone can live in a state of equality</a:t>
            </a:r>
            <a:endParaRPr lang="sl-SI" dirty="0" smtClean="0"/>
          </a:p>
          <a:p>
            <a:r>
              <a:rPr lang="sl-SI" dirty="0" err="1"/>
              <a:t>s</a:t>
            </a:r>
            <a:r>
              <a:rPr lang="sl-SI" dirty="0" err="1" smtClean="0"/>
              <a:t>tarted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rebellion</a:t>
            </a:r>
            <a:r>
              <a:rPr lang="sl-SI" dirty="0" smtClean="0"/>
              <a:t> (</a:t>
            </a:r>
            <a:r>
              <a:rPr lang="sl-SI" dirty="0" err="1" smtClean="0"/>
              <a:t>died</a:t>
            </a:r>
            <a:r>
              <a:rPr lang="sl-SI" dirty="0" smtClean="0"/>
              <a:t> </a:t>
            </a:r>
            <a:r>
              <a:rPr lang="sl-SI" dirty="0" err="1" smtClean="0"/>
              <a:t>soon</a:t>
            </a:r>
            <a:r>
              <a:rPr lang="sl-SI" dirty="0" smtClean="0"/>
              <a:t> </a:t>
            </a:r>
            <a:r>
              <a:rPr lang="sl-SI" dirty="0" err="1" smtClean="0"/>
              <a:t>after</a:t>
            </a:r>
            <a:r>
              <a:rPr lang="sl-SI" dirty="0" smtClean="0"/>
              <a:t>)</a:t>
            </a:r>
          </a:p>
          <a:p>
            <a:r>
              <a:rPr lang="sl-SI" dirty="0" err="1" smtClean="0"/>
              <a:t>taught</a:t>
            </a:r>
            <a:r>
              <a:rPr lang="sl-SI" dirty="0" smtClean="0"/>
              <a:t> </a:t>
            </a:r>
            <a:r>
              <a:rPr lang="sl-SI" dirty="0" err="1" smtClean="0"/>
              <a:t>animals</a:t>
            </a:r>
            <a:r>
              <a:rPr lang="sl-SI" dirty="0" smtClean="0"/>
              <a:t> song „</a:t>
            </a:r>
            <a:r>
              <a:rPr lang="sl-SI" dirty="0" err="1" smtClean="0"/>
              <a:t>Beast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England</a:t>
            </a:r>
            <a:r>
              <a:rPr lang="sl-SI" dirty="0" smtClean="0"/>
              <a:t>“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3024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NAPOLEON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61872" y="1978925"/>
            <a:ext cx="8595360" cy="4351337"/>
          </a:xfr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sl-SI" dirty="0" err="1"/>
              <a:t>p</a:t>
            </a:r>
            <a:r>
              <a:rPr lang="sl-SI" dirty="0" err="1" smtClean="0"/>
              <a:t>ig</a:t>
            </a:r>
            <a:endParaRPr lang="sl-SI" dirty="0" smtClean="0"/>
          </a:p>
          <a:p>
            <a:r>
              <a:rPr lang="sl-SI" dirty="0"/>
              <a:t>l</a:t>
            </a:r>
            <a:r>
              <a:rPr lang="sl-SI" dirty="0" smtClean="0"/>
              <a:t>eader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Animal</a:t>
            </a:r>
            <a:r>
              <a:rPr lang="sl-SI" dirty="0" smtClean="0"/>
              <a:t> Farm </a:t>
            </a:r>
            <a:r>
              <a:rPr lang="sl-SI" dirty="0" err="1" smtClean="0"/>
              <a:t>after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rebellion</a:t>
            </a:r>
            <a:r>
              <a:rPr lang="sl-SI" dirty="0" smtClean="0"/>
              <a:t> </a:t>
            </a:r>
            <a:br>
              <a:rPr lang="sl-SI" dirty="0" smtClean="0"/>
            </a:br>
            <a:r>
              <a:rPr lang="sl-SI" dirty="0" smtClean="0"/>
              <a:t>(</a:t>
            </a:r>
            <a:r>
              <a:rPr lang="sl-SI" dirty="0" err="1" smtClean="0"/>
              <a:t>main</a:t>
            </a:r>
            <a:r>
              <a:rPr lang="sl-SI" dirty="0" smtClean="0"/>
              <a:t> </a:t>
            </a:r>
            <a:r>
              <a:rPr lang="sl-SI" dirty="0" err="1" smtClean="0"/>
              <a:t>villain</a:t>
            </a:r>
            <a:r>
              <a:rPr lang="sl-SI" dirty="0" smtClean="0"/>
              <a:t>)</a:t>
            </a:r>
          </a:p>
          <a:p>
            <a:r>
              <a:rPr lang="sl-SI" dirty="0" err="1"/>
              <a:t>u</a:t>
            </a:r>
            <a:r>
              <a:rPr lang="sl-SI" dirty="0" err="1" smtClean="0"/>
              <a:t>ses</a:t>
            </a:r>
            <a:r>
              <a:rPr lang="sl-SI" dirty="0" smtClean="0"/>
              <a:t> </a:t>
            </a:r>
            <a:r>
              <a:rPr lang="sl-SI" dirty="0" err="1" smtClean="0"/>
              <a:t>millitary</a:t>
            </a:r>
            <a:r>
              <a:rPr lang="sl-SI" dirty="0" smtClean="0"/>
              <a:t> </a:t>
            </a:r>
            <a:r>
              <a:rPr lang="sl-SI" dirty="0" err="1" smtClean="0"/>
              <a:t>force</a:t>
            </a:r>
            <a:r>
              <a:rPr lang="sl-SI" dirty="0" smtClean="0"/>
              <a:t> (9 </a:t>
            </a:r>
            <a:r>
              <a:rPr lang="sl-SI" dirty="0" err="1" smtClean="0"/>
              <a:t>dogs</a:t>
            </a:r>
            <a:r>
              <a:rPr lang="sl-SI" dirty="0" smtClean="0"/>
              <a:t>) </a:t>
            </a:r>
          </a:p>
          <a:p>
            <a:r>
              <a:rPr lang="sl-SI" dirty="0" err="1" smtClean="0"/>
              <a:t>controlls</a:t>
            </a:r>
            <a:r>
              <a:rPr lang="sl-SI" dirty="0" smtClean="0"/>
              <a:t> </a:t>
            </a:r>
            <a:r>
              <a:rPr lang="sl-SI" dirty="0" err="1" smtClean="0"/>
              <a:t>all</a:t>
            </a:r>
            <a:r>
              <a:rPr lang="sl-SI" dirty="0" smtClean="0"/>
              <a:t> </a:t>
            </a:r>
            <a:r>
              <a:rPr lang="sl-SI" dirty="0" err="1" smtClean="0"/>
              <a:t>aspects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farm</a:t>
            </a:r>
          </a:p>
          <a:p>
            <a:r>
              <a:rPr lang="sl-SI" dirty="0" err="1"/>
              <a:t>t</a:t>
            </a:r>
            <a:r>
              <a:rPr lang="sl-SI" dirty="0" err="1" smtClean="0"/>
              <a:t>yrant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dictator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4907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6869" y="2254551"/>
            <a:ext cx="6214612" cy="3773068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NINE DOGS</a:t>
            </a:r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61872" y="1828800"/>
            <a:ext cx="6844898" cy="2456597"/>
          </a:xfrm>
        </p:spPr>
        <p:txBody>
          <a:bodyPr/>
          <a:lstStyle/>
          <a:p>
            <a:r>
              <a:rPr lang="sl-SI" dirty="0" err="1" smtClean="0"/>
              <a:t>brutal</a:t>
            </a:r>
            <a:r>
              <a:rPr lang="sl-SI" dirty="0" smtClean="0"/>
              <a:t>, </a:t>
            </a:r>
            <a:r>
              <a:rPr lang="sl-SI" dirty="0" err="1" smtClean="0"/>
              <a:t>vicious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loyal</a:t>
            </a:r>
            <a:r>
              <a:rPr lang="sl-SI" dirty="0" smtClean="0"/>
              <a:t> to Napoleon</a:t>
            </a:r>
          </a:p>
          <a:p>
            <a:r>
              <a:rPr lang="sl-SI" dirty="0" err="1"/>
              <a:t>p</a:t>
            </a:r>
            <a:r>
              <a:rPr lang="sl-SI" smtClean="0"/>
              <a:t>igs</a:t>
            </a:r>
            <a:r>
              <a:rPr lang="sl-SI" dirty="0" smtClean="0"/>
              <a:t> </a:t>
            </a:r>
            <a:r>
              <a:rPr lang="sl-SI" dirty="0" err="1" smtClean="0"/>
              <a:t>bodyguards</a:t>
            </a:r>
            <a:endParaRPr lang="sl-SI" dirty="0" smtClean="0"/>
          </a:p>
          <a:p>
            <a:r>
              <a:rPr lang="sl-SI" dirty="0" err="1"/>
              <a:t>i</a:t>
            </a:r>
            <a:r>
              <a:rPr lang="sl-SI" dirty="0" err="1" smtClean="0"/>
              <a:t>ntimidating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threating</a:t>
            </a:r>
            <a:r>
              <a:rPr lang="sl-SI" dirty="0" smtClean="0"/>
              <a:t> </a:t>
            </a:r>
            <a:r>
              <a:rPr lang="sl-SI" dirty="0" err="1" smtClean="0">
                <a:solidFill>
                  <a:schemeClr val="bg1"/>
                </a:solidFill>
              </a:rPr>
              <a:t>other</a:t>
            </a:r>
            <a:r>
              <a:rPr lang="sl-SI" dirty="0" smtClean="0">
                <a:solidFill>
                  <a:schemeClr val="bg1"/>
                </a:solidFill>
              </a:rPr>
              <a:t> </a:t>
            </a:r>
            <a:r>
              <a:rPr lang="sl-SI" dirty="0" err="1" smtClean="0">
                <a:solidFill>
                  <a:schemeClr val="bg1"/>
                </a:solidFill>
              </a:rPr>
              <a:t>animal</a:t>
            </a:r>
            <a:r>
              <a:rPr lang="sl-SI" dirty="0" err="1" smtClean="0"/>
              <a:t>s</a:t>
            </a:r>
            <a:endParaRPr lang="sl-SI" dirty="0" smtClean="0"/>
          </a:p>
          <a:p>
            <a:r>
              <a:rPr lang="sl-SI" dirty="0" err="1" smtClean="0"/>
              <a:t>enforces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728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SNOWBALL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</a:t>
            </a:r>
            <a:r>
              <a:rPr lang="en-GB" dirty="0" err="1" smtClean="0"/>
              <a:t>ig</a:t>
            </a:r>
            <a:endParaRPr lang="en-GB" dirty="0" smtClean="0"/>
          </a:p>
          <a:p>
            <a:r>
              <a:rPr lang="sl-SI" dirty="0" err="1"/>
              <a:t>c</a:t>
            </a:r>
            <a:r>
              <a:rPr lang="sl-SI" dirty="0" err="1" smtClean="0"/>
              <a:t>hallenges</a:t>
            </a:r>
            <a:r>
              <a:rPr lang="sl-SI" dirty="0" smtClean="0"/>
              <a:t> Napoleon (rival)</a:t>
            </a:r>
          </a:p>
          <a:p>
            <a:r>
              <a:rPr lang="sl-SI" dirty="0"/>
              <a:t>i</a:t>
            </a:r>
            <a:r>
              <a:rPr lang="sl-SI" dirty="0" smtClean="0"/>
              <a:t>nteligent, </a:t>
            </a:r>
            <a:r>
              <a:rPr lang="en-GB" dirty="0" smtClean="0"/>
              <a:t>passionate</a:t>
            </a:r>
            <a:r>
              <a:rPr lang="sl-SI" dirty="0" smtClean="0"/>
              <a:t> </a:t>
            </a:r>
          </a:p>
          <a:p>
            <a:r>
              <a:rPr lang="sl-SI" dirty="0" err="1"/>
              <a:t>w</a:t>
            </a:r>
            <a:r>
              <a:rPr lang="sl-SI" dirty="0" err="1" smtClean="0"/>
              <a:t>ins</a:t>
            </a:r>
            <a:r>
              <a:rPr lang="sl-SI" dirty="0" smtClean="0"/>
              <a:t> </a:t>
            </a:r>
            <a:r>
              <a:rPr lang="sl-SI" dirty="0" err="1" smtClean="0"/>
              <a:t>loyalty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other</a:t>
            </a:r>
            <a:r>
              <a:rPr lang="sl-SI" dirty="0" smtClean="0"/>
              <a:t> </a:t>
            </a:r>
            <a:r>
              <a:rPr lang="sl-SI" dirty="0" err="1" smtClean="0"/>
              <a:t>animals</a:t>
            </a:r>
            <a:endParaRPr lang="sl-SI" dirty="0"/>
          </a:p>
          <a:p>
            <a:r>
              <a:rPr lang="sl-SI" dirty="0" smtClean="0"/>
              <a:t>moral </a:t>
            </a:r>
            <a:r>
              <a:rPr lang="sl-SI" dirty="0" err="1" smtClean="0"/>
              <a:t>flaw</a:t>
            </a:r>
            <a:endParaRPr lang="sl-SI" dirty="0" smtClean="0"/>
          </a:p>
          <a:p>
            <a:r>
              <a:rPr lang="sl-SI" dirty="0" smtClean="0"/>
              <a:t>„</a:t>
            </a:r>
            <a:r>
              <a:rPr lang="sl-SI" dirty="0" err="1" smtClean="0"/>
              <a:t>enemy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Animalism</a:t>
            </a:r>
            <a:r>
              <a:rPr lang="sl-SI" dirty="0" smtClean="0"/>
              <a:t>“</a:t>
            </a:r>
          </a:p>
          <a:p>
            <a:r>
              <a:rPr lang="sl-SI" dirty="0" err="1" smtClean="0"/>
              <a:t>awarded</a:t>
            </a:r>
            <a:r>
              <a:rPr lang="sl-SI" dirty="0" smtClean="0"/>
              <a:t> </a:t>
            </a:r>
            <a:r>
              <a:rPr lang="sl-SI" dirty="0" err="1" smtClean="0"/>
              <a:t>Animal</a:t>
            </a:r>
            <a:r>
              <a:rPr lang="sl-SI" dirty="0" smtClean="0"/>
              <a:t> </a:t>
            </a:r>
            <a:r>
              <a:rPr lang="sl-SI" dirty="0" err="1" smtClean="0"/>
              <a:t>Hero</a:t>
            </a:r>
            <a:r>
              <a:rPr lang="sl-SI" dirty="0" smtClean="0"/>
              <a:t>, First </a:t>
            </a:r>
            <a:r>
              <a:rPr lang="sl-SI" dirty="0" err="1" smtClean="0"/>
              <a:t>Class</a:t>
            </a:r>
            <a:r>
              <a:rPr lang="sl-SI" dirty="0" smtClean="0"/>
              <a:t> </a:t>
            </a:r>
            <a:r>
              <a:rPr lang="sl-SI" dirty="0" err="1" smtClean="0"/>
              <a:t>after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err="1" smtClean="0"/>
              <a:t>Rebellion</a:t>
            </a:r>
            <a:endParaRPr lang="sl-SI" dirty="0" smtClean="0"/>
          </a:p>
          <a:p>
            <a:r>
              <a:rPr lang="sl-SI" dirty="0" err="1" smtClean="0"/>
              <a:t>idea</a:t>
            </a:r>
            <a:r>
              <a:rPr lang="sl-SI" dirty="0" smtClean="0"/>
              <a:t> </a:t>
            </a:r>
            <a:r>
              <a:rPr lang="sl-SI" dirty="0" err="1" smtClean="0"/>
              <a:t>for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windmill</a:t>
            </a:r>
            <a:endParaRPr lang="sl-SI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34325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SQUEALER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p</a:t>
            </a:r>
            <a:r>
              <a:rPr lang="sl-SI" dirty="0" err="1" smtClean="0"/>
              <a:t>ig</a:t>
            </a:r>
            <a:endParaRPr lang="sl-SI" dirty="0" smtClean="0"/>
          </a:p>
          <a:p>
            <a:r>
              <a:rPr lang="sl-SI" dirty="0" err="1" smtClean="0"/>
              <a:t>squels</a:t>
            </a:r>
            <a:r>
              <a:rPr lang="sl-SI" dirty="0" smtClean="0"/>
              <a:t>, a lot</a:t>
            </a:r>
          </a:p>
          <a:p>
            <a:r>
              <a:rPr lang="sl-SI" dirty="0" err="1"/>
              <a:t>s</a:t>
            </a:r>
            <a:r>
              <a:rPr lang="sl-SI" dirty="0" err="1" smtClean="0"/>
              <a:t>preads</a:t>
            </a:r>
            <a:r>
              <a:rPr lang="sl-SI" dirty="0" smtClean="0"/>
              <a:t> propaganda</a:t>
            </a:r>
          </a:p>
          <a:p>
            <a:r>
              <a:rPr lang="sl-SI" dirty="0" err="1"/>
              <a:t>t</a:t>
            </a:r>
            <a:r>
              <a:rPr lang="sl-SI" dirty="0" err="1" smtClean="0"/>
              <a:t>wists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truth</a:t>
            </a:r>
            <a:r>
              <a:rPr lang="sl-SI" dirty="0" smtClean="0"/>
              <a:t> </a:t>
            </a:r>
            <a:r>
              <a:rPr lang="sl-SI" dirty="0" err="1" smtClean="0"/>
              <a:t>with</a:t>
            </a:r>
            <a:r>
              <a:rPr lang="sl-SI" dirty="0" smtClean="0"/>
              <a:t> </a:t>
            </a:r>
            <a:r>
              <a:rPr lang="sl-SI" dirty="0" err="1" smtClean="0"/>
              <a:t>rhetorical</a:t>
            </a:r>
            <a:r>
              <a:rPr lang="sl-SI" dirty="0" smtClean="0"/>
              <a:t> </a:t>
            </a:r>
            <a:r>
              <a:rPr lang="sl-SI" dirty="0" err="1" smtClean="0"/>
              <a:t>questions</a:t>
            </a:r>
            <a:r>
              <a:rPr lang="sl-SI" dirty="0" smtClean="0"/>
              <a:t>,</a:t>
            </a:r>
            <a:r>
              <a:rPr lang="en-US" dirty="0">
                <a:solidFill>
                  <a:srgbClr val="222222"/>
                </a:solidFill>
                <a:latin typeface="Roboto"/>
              </a:rPr>
              <a:t> </a:t>
            </a:r>
            <a:r>
              <a:rPr lang="en-US" dirty="0">
                <a:solidFill>
                  <a:srgbClr val="222222"/>
                </a:solidFill>
                <a:latin typeface="+mj-lt"/>
              </a:rPr>
              <a:t>he could turn black into </a:t>
            </a:r>
            <a:r>
              <a:rPr lang="en-US" dirty="0" smtClean="0">
                <a:solidFill>
                  <a:srgbClr val="222222"/>
                </a:solidFill>
                <a:latin typeface="+mj-lt"/>
              </a:rPr>
              <a:t>white</a:t>
            </a:r>
            <a:endParaRPr lang="sl-SI" dirty="0" smtClean="0">
              <a:solidFill>
                <a:srgbClr val="222222"/>
              </a:solidFill>
              <a:latin typeface="+mj-lt"/>
            </a:endParaRPr>
          </a:p>
          <a:p>
            <a:r>
              <a:rPr lang="sl-SI" dirty="0" smtClean="0">
                <a:solidFill>
                  <a:srgbClr val="222222"/>
                </a:solidFill>
                <a:latin typeface="+mj-lt"/>
              </a:rPr>
              <a:t>no </a:t>
            </a:r>
            <a:r>
              <a:rPr lang="sl-SI" dirty="0" err="1" smtClean="0">
                <a:solidFill>
                  <a:srgbClr val="222222"/>
                </a:solidFill>
                <a:latin typeface="+mj-lt"/>
              </a:rPr>
              <a:t>morals</a:t>
            </a:r>
            <a:endParaRPr lang="sl-SI" dirty="0" smtClean="0">
              <a:solidFill>
                <a:srgbClr val="222222"/>
              </a:solidFill>
              <a:latin typeface="+mj-lt"/>
            </a:endParaRPr>
          </a:p>
          <a:p>
            <a:r>
              <a:rPr lang="en-US" dirty="0">
                <a:latin typeface="+mj-lt"/>
              </a:rPr>
              <a:t>knows how to play on gut instinct and </a:t>
            </a:r>
            <a:r>
              <a:rPr lang="en-US" dirty="0" smtClean="0">
                <a:latin typeface="+mj-lt"/>
              </a:rPr>
              <a:t>prejudices</a:t>
            </a:r>
            <a:endParaRPr lang="sl-SI" dirty="0" smtClean="0">
              <a:latin typeface="+mj-lt"/>
            </a:endParaRPr>
          </a:p>
          <a:p>
            <a:r>
              <a:rPr lang="sl-SI" dirty="0" err="1" smtClean="0">
                <a:latin typeface="+mj-lt"/>
              </a:rPr>
              <a:t>selfish</a:t>
            </a:r>
            <a:r>
              <a:rPr lang="sl-SI" dirty="0" smtClean="0">
                <a:latin typeface="+mj-lt"/>
              </a:rPr>
              <a:t> </a:t>
            </a:r>
            <a:r>
              <a:rPr lang="sl-SI" dirty="0" err="1" smtClean="0">
                <a:latin typeface="+mj-lt"/>
              </a:rPr>
              <a:t>and</a:t>
            </a:r>
            <a:r>
              <a:rPr lang="sl-SI" dirty="0" smtClean="0">
                <a:latin typeface="+mj-lt"/>
              </a:rPr>
              <a:t> </a:t>
            </a:r>
            <a:r>
              <a:rPr lang="sl-SI" dirty="0" err="1" smtClean="0">
                <a:latin typeface="+mj-lt"/>
              </a:rPr>
              <a:t>power</a:t>
            </a:r>
            <a:r>
              <a:rPr lang="sl-SI" dirty="0" smtClean="0">
                <a:latin typeface="+mj-lt"/>
              </a:rPr>
              <a:t> </a:t>
            </a:r>
            <a:r>
              <a:rPr lang="sl-SI" dirty="0" err="1" smtClean="0">
                <a:latin typeface="+mj-lt"/>
              </a:rPr>
              <a:t>hungry</a:t>
            </a:r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8787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BOXER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cart-horse</a:t>
            </a:r>
            <a:endParaRPr lang="sl-SI" dirty="0" smtClean="0"/>
          </a:p>
          <a:p>
            <a:r>
              <a:rPr lang="sl-SI" dirty="0" err="1"/>
              <a:t>s</a:t>
            </a:r>
            <a:r>
              <a:rPr lang="sl-SI" dirty="0" err="1" smtClean="0"/>
              <a:t>trong</a:t>
            </a:r>
            <a:r>
              <a:rPr lang="sl-SI" dirty="0" smtClean="0"/>
              <a:t>, </a:t>
            </a:r>
            <a:r>
              <a:rPr lang="sl-SI" dirty="0" err="1" smtClean="0"/>
              <a:t>loyal,dedicated</a:t>
            </a:r>
            <a:endParaRPr lang="sl-SI" dirty="0" smtClean="0"/>
          </a:p>
          <a:p>
            <a:r>
              <a:rPr lang="sl-SI" dirty="0" err="1"/>
              <a:t>q</a:t>
            </a:r>
            <a:r>
              <a:rPr lang="sl-SI" dirty="0" err="1" smtClean="0"/>
              <a:t>uick</a:t>
            </a:r>
            <a:r>
              <a:rPr lang="sl-SI" dirty="0" smtClean="0"/>
              <a:t> to </a:t>
            </a:r>
            <a:r>
              <a:rPr lang="sl-SI" dirty="0" err="1" smtClean="0"/>
              <a:t>help</a:t>
            </a:r>
            <a:r>
              <a:rPr lang="sl-SI" dirty="0" smtClean="0"/>
              <a:t> </a:t>
            </a:r>
            <a:r>
              <a:rPr lang="sl-SI" dirty="0" err="1" smtClean="0"/>
              <a:t>but</a:t>
            </a:r>
            <a:r>
              <a:rPr lang="sl-SI" dirty="0" smtClean="0"/>
              <a:t> </a:t>
            </a:r>
            <a:r>
              <a:rPr lang="sl-SI" dirty="0" err="1" smtClean="0"/>
              <a:t>rather</a:t>
            </a:r>
            <a:r>
              <a:rPr lang="sl-SI" dirty="0" smtClean="0"/>
              <a:t> </a:t>
            </a:r>
            <a:r>
              <a:rPr lang="sl-SI" dirty="0" err="1" smtClean="0"/>
              <a:t>slow-witted</a:t>
            </a:r>
            <a:endParaRPr lang="sl-SI" dirty="0" smtClean="0"/>
          </a:p>
          <a:p>
            <a:r>
              <a:rPr lang="sl-SI" dirty="0" err="1"/>
              <a:t>n</a:t>
            </a:r>
            <a:r>
              <a:rPr lang="sl-SI" dirty="0" err="1" smtClean="0"/>
              <a:t>aive</a:t>
            </a:r>
            <a:r>
              <a:rPr lang="sl-SI" dirty="0" smtClean="0"/>
              <a:t>, </a:t>
            </a:r>
            <a:r>
              <a:rPr lang="sl-SI" dirty="0" err="1" smtClean="0"/>
              <a:t>hard</a:t>
            </a:r>
            <a:r>
              <a:rPr lang="sl-SI" dirty="0" smtClean="0"/>
              <a:t> </a:t>
            </a:r>
            <a:r>
              <a:rPr lang="sl-SI" dirty="0" err="1" smtClean="0"/>
              <a:t>working</a:t>
            </a:r>
            <a:endParaRPr lang="sl-SI" dirty="0"/>
          </a:p>
          <a:p>
            <a:r>
              <a:rPr lang="sl-SI" dirty="0" err="1" smtClean="0"/>
              <a:t>awarded</a:t>
            </a:r>
            <a:r>
              <a:rPr lang="sl-SI" dirty="0" smtClean="0"/>
              <a:t> </a:t>
            </a:r>
            <a:r>
              <a:rPr lang="sl-SI" dirty="0" err="1" smtClean="0"/>
              <a:t>Animal</a:t>
            </a:r>
            <a:r>
              <a:rPr lang="sl-SI" dirty="0" smtClean="0"/>
              <a:t> </a:t>
            </a:r>
            <a:r>
              <a:rPr lang="sl-SI" dirty="0" err="1" smtClean="0"/>
              <a:t>Hero</a:t>
            </a:r>
            <a:r>
              <a:rPr lang="sl-SI" dirty="0" smtClean="0"/>
              <a:t>, First </a:t>
            </a:r>
            <a:r>
              <a:rPr lang="sl-SI" dirty="0" err="1" smtClean="0"/>
              <a:t>Class</a:t>
            </a:r>
            <a:r>
              <a:rPr lang="sl-SI" dirty="0" smtClean="0"/>
              <a:t> </a:t>
            </a:r>
            <a:r>
              <a:rPr lang="sl-SI" dirty="0" err="1" smtClean="0"/>
              <a:t>after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Rebellion</a:t>
            </a:r>
            <a:endParaRPr lang="sl-SI" dirty="0" smtClean="0"/>
          </a:p>
          <a:p>
            <a:pPr marL="0" indent="0">
              <a:buNone/>
            </a:pPr>
            <a:r>
              <a:rPr lang="sl-SI" sz="3600" dirty="0" smtClean="0"/>
              <a:t>„I </a:t>
            </a:r>
            <a:r>
              <a:rPr lang="sl-SI" sz="3600" dirty="0" err="1" smtClean="0"/>
              <a:t>will</a:t>
            </a:r>
            <a:r>
              <a:rPr lang="sl-SI" sz="3600" dirty="0" smtClean="0"/>
              <a:t> </a:t>
            </a:r>
            <a:r>
              <a:rPr lang="sl-SI" sz="3600" dirty="0" err="1" smtClean="0"/>
              <a:t>work</a:t>
            </a:r>
            <a:r>
              <a:rPr lang="sl-SI" sz="3600" dirty="0" smtClean="0"/>
              <a:t> </a:t>
            </a:r>
            <a:r>
              <a:rPr lang="sl-SI" sz="3600" dirty="0" err="1" smtClean="0"/>
              <a:t>harder</a:t>
            </a:r>
            <a:r>
              <a:rPr lang="sl-SI" sz="3600" dirty="0" smtClean="0"/>
              <a:t>“</a:t>
            </a:r>
          </a:p>
          <a:p>
            <a:pPr marL="0" indent="0">
              <a:buNone/>
            </a:pPr>
            <a:r>
              <a:rPr lang="sl-SI" sz="4000" dirty="0" smtClean="0"/>
              <a:t>„Napoleon is </a:t>
            </a:r>
            <a:r>
              <a:rPr lang="sl-SI" sz="4000" dirty="0" err="1" smtClean="0"/>
              <a:t>always</a:t>
            </a:r>
            <a:r>
              <a:rPr lang="sl-SI" sz="4000" dirty="0" smtClean="0"/>
              <a:t> </a:t>
            </a:r>
            <a:r>
              <a:rPr lang="sl-SI" sz="4000" dirty="0" err="1" smtClean="0"/>
              <a:t>right</a:t>
            </a:r>
            <a:r>
              <a:rPr lang="sl-SI" sz="4000" dirty="0" smtClean="0"/>
              <a:t>“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933" y="1028541"/>
            <a:ext cx="3051250" cy="213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93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CLOVER</a:t>
            </a:r>
            <a:r>
              <a:rPr lang="sl-SI" dirty="0" smtClean="0"/>
              <a:t> &amp; MOLLIE</a:t>
            </a:r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 err="1" smtClean="0"/>
              <a:t>horse</a:t>
            </a:r>
            <a:endParaRPr lang="sl-SI" dirty="0" smtClean="0"/>
          </a:p>
          <a:p>
            <a:r>
              <a:rPr lang="sl-SI" dirty="0" err="1" smtClean="0"/>
              <a:t>Boxers‘s</a:t>
            </a:r>
            <a:r>
              <a:rPr lang="sl-SI" dirty="0" smtClean="0"/>
              <a:t> </a:t>
            </a:r>
            <a:r>
              <a:rPr lang="sl-SI" dirty="0" err="1" smtClean="0"/>
              <a:t>companion</a:t>
            </a:r>
            <a:endParaRPr lang="sl-SI" dirty="0" smtClean="0"/>
          </a:p>
          <a:p>
            <a:r>
              <a:rPr lang="sl-SI" dirty="0" err="1"/>
              <a:t>l</a:t>
            </a:r>
            <a:r>
              <a:rPr lang="sl-SI" dirty="0" err="1" smtClean="0"/>
              <a:t>oyal</a:t>
            </a:r>
            <a:r>
              <a:rPr lang="sl-SI" dirty="0" smtClean="0"/>
              <a:t>, </a:t>
            </a:r>
            <a:r>
              <a:rPr lang="sl-SI" dirty="0" err="1" smtClean="0"/>
              <a:t>gentle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strong</a:t>
            </a:r>
            <a:endParaRPr lang="sl-SI" dirty="0" smtClean="0"/>
          </a:p>
          <a:p>
            <a:r>
              <a:rPr lang="sl-SI" dirty="0" smtClean="0"/>
              <a:t>not </a:t>
            </a:r>
            <a:r>
              <a:rPr lang="sl-SI" dirty="0" err="1" smtClean="0"/>
              <a:t>good</a:t>
            </a:r>
            <a:r>
              <a:rPr lang="sl-SI" dirty="0" smtClean="0"/>
              <a:t> </a:t>
            </a:r>
            <a:r>
              <a:rPr lang="sl-SI" dirty="0" err="1" smtClean="0"/>
              <a:t>with</a:t>
            </a:r>
            <a:r>
              <a:rPr lang="sl-SI" dirty="0" smtClean="0"/>
              <a:t> </a:t>
            </a:r>
            <a:r>
              <a:rPr lang="sl-SI" dirty="0" err="1" smtClean="0"/>
              <a:t>words</a:t>
            </a:r>
            <a:endParaRPr lang="en-GB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 err="1" smtClean="0"/>
              <a:t>horse</a:t>
            </a:r>
            <a:endParaRPr lang="sl-SI" dirty="0" smtClean="0"/>
          </a:p>
          <a:p>
            <a:r>
              <a:rPr lang="sl-SI" dirty="0" err="1" smtClean="0"/>
              <a:t>vain</a:t>
            </a:r>
            <a:r>
              <a:rPr lang="sl-SI" dirty="0" smtClean="0"/>
              <a:t>, </a:t>
            </a:r>
            <a:r>
              <a:rPr lang="sl-SI" dirty="0" err="1" smtClean="0"/>
              <a:t>materiallistic</a:t>
            </a:r>
            <a:endParaRPr lang="sl-SI" dirty="0" smtClean="0"/>
          </a:p>
          <a:p>
            <a:r>
              <a:rPr lang="sl-SI" dirty="0" err="1"/>
              <a:t>q</a:t>
            </a:r>
            <a:r>
              <a:rPr lang="sl-SI" dirty="0" err="1" smtClean="0"/>
              <a:t>uickly</a:t>
            </a:r>
            <a:r>
              <a:rPr lang="sl-SI" dirty="0" smtClean="0"/>
              <a:t> </a:t>
            </a:r>
            <a:r>
              <a:rPr lang="sl-SI" dirty="0" err="1" smtClean="0"/>
              <a:t>leaves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farm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36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Rdeče-oranžn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TM03457515[[fn=Pogled]]</Template>
  <TotalTime>151</TotalTime>
  <Words>376</Words>
  <Application>Microsoft Office PowerPoint</Application>
  <PresentationFormat>Širokozaslonsko</PresentationFormat>
  <Paragraphs>87</Paragraphs>
  <Slides>14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Schoolbook</vt:lpstr>
      <vt:lpstr>Roboto</vt:lpstr>
      <vt:lpstr>Wingdings 2</vt:lpstr>
      <vt:lpstr>View</vt:lpstr>
      <vt:lpstr>ANIMAL FARM</vt:lpstr>
      <vt:lpstr>MR. JONES</vt:lpstr>
      <vt:lpstr>OLD MAJOR</vt:lpstr>
      <vt:lpstr>NAPOLEON</vt:lpstr>
      <vt:lpstr>NINE DOGS</vt:lpstr>
      <vt:lpstr>SNOWBALL</vt:lpstr>
      <vt:lpstr>SQUEALER</vt:lpstr>
      <vt:lpstr>BOXER</vt:lpstr>
      <vt:lpstr>CLOVER &amp; MOLLIE</vt:lpstr>
      <vt:lpstr>BENJAMIN</vt:lpstr>
      <vt:lpstr>MR. FREDERICK</vt:lpstr>
      <vt:lpstr>MR. PILKINGTON</vt:lpstr>
      <vt:lpstr>OTHER ANIMALS</vt:lpstr>
      <vt:lpstr>QUIZ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FARM</dc:title>
  <dc:creator>Štuhec</dc:creator>
  <cp:lastModifiedBy>Profesor</cp:lastModifiedBy>
  <cp:revision>19</cp:revision>
  <dcterms:created xsi:type="dcterms:W3CDTF">2019-01-25T21:41:43Z</dcterms:created>
  <dcterms:modified xsi:type="dcterms:W3CDTF">2019-02-04T10:36:17Z</dcterms:modified>
</cp:coreProperties>
</file>